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94" r:id="rId2"/>
    <p:sldId id="264" r:id="rId3"/>
    <p:sldId id="293" r:id="rId4"/>
    <p:sldId id="259" r:id="rId5"/>
    <p:sldId id="263" r:id="rId6"/>
    <p:sldId id="265" r:id="rId7"/>
    <p:sldId id="266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1" r:id="rId17"/>
    <p:sldId id="282" r:id="rId18"/>
    <p:sldId id="283" r:id="rId19"/>
    <p:sldId id="284" r:id="rId20"/>
    <p:sldId id="286" r:id="rId21"/>
    <p:sldId id="287" r:id="rId22"/>
    <p:sldId id="291" r:id="rId23"/>
    <p:sldId id="290" r:id="rId24"/>
    <p:sldId id="288" r:id="rId25"/>
    <p:sldId id="289" r:id="rId26"/>
    <p:sldId id="295" r:id="rId27"/>
    <p:sldId id="296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49" userDrawn="1">
          <p15:clr>
            <a:srgbClr val="A4A3A4"/>
          </p15:clr>
        </p15:guide>
        <p15:guide id="2" pos="60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0010"/>
    <a:srgbClr val="EDEDF0"/>
    <a:srgbClr val="B00404"/>
    <a:srgbClr val="C9151D"/>
    <a:srgbClr val="E21521"/>
    <a:srgbClr val="A81F25"/>
    <a:srgbClr val="EA1A26"/>
    <a:srgbClr val="AA0F1A"/>
    <a:srgbClr val="8219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6"/>
  </p:normalViewPr>
  <p:slideViewPr>
    <p:cSldViewPr snapToGrid="0" snapToObjects="1" showGuides="1">
      <p:cViewPr varScale="1">
        <p:scale>
          <a:sx n="104" d="100"/>
          <a:sy n="104" d="100"/>
        </p:scale>
        <p:origin x="102" y="300"/>
      </p:cViewPr>
      <p:guideLst>
        <p:guide orient="horz" pos="1049"/>
        <p:guide pos="6017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Source Han Sans CN Normal" charset="-122"/>
              <a:ea typeface="Source Han Sans CN Normal" charset="-122"/>
              <a:cs typeface="Source Han Sans CN Normal" charset="-122"/>
            </a:defRPr>
          </a:pPr>
          <a:endParaRPr lang="zh-CN"/>
        </a:p>
      </c:txPr>
    </c:title>
    <c:autoTitleDeleted val="0"/>
    <c:view3D>
      <c:rotX val="30"/>
      <c:rotY val="251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A1A2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669-4BDC-822D-4ADA3A92DD8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669-4BDC-822D-4ADA3A92DD81}"/>
              </c:ext>
            </c:extLst>
          </c:dPt>
          <c:dPt>
            <c:idx val="2"/>
            <c:bubble3D val="0"/>
            <c:spPr>
              <a:solidFill>
                <a:srgbClr val="EA1A2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669-4BDC-822D-4ADA3A92DD81}"/>
              </c:ext>
            </c:extLst>
          </c:dPt>
          <c:dPt>
            <c:idx val="3"/>
            <c:bubble3D val="0"/>
            <c:spPr>
              <a:solidFill>
                <a:schemeClr val="accent3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669-4BDC-822D-4ADA3A92DD81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600" b="1" i="0" u="none" strike="noStrike" kern="1200" baseline="0">
                      <a:solidFill>
                        <a:schemeClr val="accent1"/>
                      </a:solidFill>
                      <a:latin typeface="Source Han Sans CN Normal" charset="-122"/>
                      <a:ea typeface="Source Han Sans CN Normal" charset="-122"/>
                      <a:cs typeface="Source Han Sans CN Normal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CN Normal" charset="-122"/>
                    <a:ea typeface="Source Han Sans CN Normal" charset="-122"/>
                    <a:cs typeface="Source Han Sans CN Normal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工作表1!$A$2:$A$5</c:f>
              <c:strCache>
                <c:ptCount val="4"/>
                <c:pt idx="0">
                  <c:v>生产类</c:v>
                </c:pt>
                <c:pt idx="1">
                  <c:v>营销类</c:v>
                </c:pt>
                <c:pt idx="2">
                  <c:v>综合管理部</c:v>
                </c:pt>
                <c:pt idx="3">
                  <c:v>研发类 </c:v>
                </c:pt>
              </c:strCache>
            </c:strRef>
          </c:cat>
          <c:val>
            <c:numRef>
              <c:f>工作表1!$B$2:$B$5</c:f>
              <c:numCache>
                <c:formatCode>0%</c:formatCode>
                <c:ptCount val="4"/>
                <c:pt idx="0">
                  <c:v>0.28999999999999998</c:v>
                </c:pt>
                <c:pt idx="1">
                  <c:v>0.42</c:v>
                </c:pt>
                <c:pt idx="2">
                  <c:v>0.09</c:v>
                </c:pt>
                <c:pt idx="3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669-4BDC-822D-4ADA3A92DD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ource Han Sans CN Normal" charset="-122"/>
              <a:ea typeface="Source Han Sans CN Normal" charset="-122"/>
              <a:cs typeface="Source Han Sans CN Normal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Source Han Sans CN Normal" charset="-122"/>
          <a:ea typeface="Source Han Sans CN Normal" charset="-122"/>
          <a:cs typeface="Source Han Sans CN Normal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251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ource Han Sans CN Normal" charset="-122"/>
              <a:ea typeface="Source Han Sans CN Normal" charset="-122"/>
              <a:cs typeface="Source Han Sans CN Normal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Source Han Sans CN Normal" charset="-122"/>
          <a:ea typeface="Source Han Sans CN Normal" charset="-122"/>
          <a:cs typeface="Source Han Sans CN Normal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algn="l" defTabSz="914400" rtl="0" eaLnBrk="1" latinLnBrk="0" hangingPunct="1"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00" b="1" kern="1200" dirty="0">
                <a:solidFill>
                  <a:schemeClr val="accent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rPr>
              <a:t>人员流动一览表</a:t>
            </a:r>
          </a:p>
        </c:rich>
      </c:tx>
      <c:layout>
        <c:manualLayout>
          <c:xMode val="edge"/>
          <c:yMode val="edge"/>
          <c:x val="0.41612057667103503"/>
          <c:y val="3.44861295157821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algn="l" defTabSz="914400" rtl="0" eaLnBrk="1" latinLnBrk="0" hangingPunct="1"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入职人员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工作表1!$A$2:$A$13</c:f>
              <c:strCache>
                <c:ptCount val="12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  <c:pt idx="4">
                  <c:v>5月份</c:v>
                </c:pt>
                <c:pt idx="5">
                  <c:v>6月份</c:v>
                </c:pt>
                <c:pt idx="6">
                  <c:v>7月份</c:v>
                </c:pt>
                <c:pt idx="7">
                  <c:v>8月份</c:v>
                </c:pt>
                <c:pt idx="8">
                  <c:v>9月份</c:v>
                </c:pt>
                <c:pt idx="9">
                  <c:v>10月份</c:v>
                </c:pt>
                <c:pt idx="10">
                  <c:v>11月份</c:v>
                </c:pt>
                <c:pt idx="11">
                  <c:v>12月份</c:v>
                </c:pt>
              </c:strCache>
            </c:strRef>
          </c:cat>
          <c:val>
            <c:numRef>
              <c:f>工作表1!$B$2:$B$13</c:f>
              <c:numCache>
                <c:formatCode>General</c:formatCode>
                <c:ptCount val="12"/>
                <c:pt idx="0">
                  <c:v>3</c:v>
                </c:pt>
                <c:pt idx="1">
                  <c:v>12</c:v>
                </c:pt>
                <c:pt idx="2">
                  <c:v>5</c:v>
                </c:pt>
                <c:pt idx="3">
                  <c:v>22</c:v>
                </c:pt>
                <c:pt idx="4">
                  <c:v>17</c:v>
                </c:pt>
                <c:pt idx="5">
                  <c:v>8</c:v>
                </c:pt>
                <c:pt idx="6">
                  <c:v>6</c:v>
                </c:pt>
                <c:pt idx="7">
                  <c:v>13</c:v>
                </c:pt>
                <c:pt idx="8">
                  <c:v>7</c:v>
                </c:pt>
                <c:pt idx="9">
                  <c:v>2</c:v>
                </c:pt>
                <c:pt idx="10">
                  <c:v>15</c:v>
                </c:pt>
                <c:pt idx="11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682-4CDF-B10D-779A450A242A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离职人员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cat>
            <c:strRef>
              <c:f>工作表1!$A$2:$A$13</c:f>
              <c:strCache>
                <c:ptCount val="12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  <c:pt idx="4">
                  <c:v>5月份</c:v>
                </c:pt>
                <c:pt idx="5">
                  <c:v>6月份</c:v>
                </c:pt>
                <c:pt idx="6">
                  <c:v>7月份</c:v>
                </c:pt>
                <c:pt idx="7">
                  <c:v>8月份</c:v>
                </c:pt>
                <c:pt idx="8">
                  <c:v>9月份</c:v>
                </c:pt>
                <c:pt idx="9">
                  <c:v>10月份</c:v>
                </c:pt>
                <c:pt idx="10">
                  <c:v>11月份</c:v>
                </c:pt>
                <c:pt idx="11">
                  <c:v>12月份</c:v>
                </c:pt>
              </c:strCache>
            </c:strRef>
          </c:cat>
          <c:val>
            <c:numRef>
              <c:f>工作表1!$C$2:$C$13</c:f>
              <c:numCache>
                <c:formatCode>General</c:formatCode>
                <c:ptCount val="12"/>
                <c:pt idx="0">
                  <c:v>5</c:v>
                </c:pt>
                <c:pt idx="1">
                  <c:v>9</c:v>
                </c:pt>
                <c:pt idx="2">
                  <c:v>8</c:v>
                </c:pt>
                <c:pt idx="3">
                  <c:v>15</c:v>
                </c:pt>
                <c:pt idx="4">
                  <c:v>11</c:v>
                </c:pt>
                <c:pt idx="5">
                  <c:v>5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6</c:v>
                </c:pt>
                <c:pt idx="10">
                  <c:v>10</c:v>
                </c:pt>
                <c:pt idx="11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682-4CDF-B10D-779A450A24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593775584"/>
        <c:axId val="-1593764160"/>
      </c:barChart>
      <c:catAx>
        <c:axId val="-1593775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93764160"/>
        <c:crosses val="autoZero"/>
        <c:auto val="1"/>
        <c:lblAlgn val="ctr"/>
        <c:lblOffset val="100"/>
        <c:noMultiLvlLbl val="0"/>
      </c:catAx>
      <c:valAx>
        <c:axId val="-1593764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593775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251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ource Han Sans CN Normal" charset="-122"/>
              <a:ea typeface="Source Han Sans CN Normal" charset="-122"/>
              <a:cs typeface="Source Han Sans CN Normal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Source Han Sans CN Normal" charset="-122"/>
          <a:ea typeface="Source Han Sans CN Normal" charset="-122"/>
          <a:cs typeface="Source Han Sans CN Normal" charset="-122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algn="l" defTabSz="914400" rtl="0" eaLnBrk="1" latinLnBrk="0" hangingPunct="1">
              <a:defRPr sz="1862" b="1" i="0" u="none" strike="noStrike" kern="1200" spc="0" baseline="0">
                <a:solidFill>
                  <a:schemeClr val="accent3"/>
                </a:solidFill>
                <a:latin typeface="Source Han Sans CN" charset="-122"/>
                <a:ea typeface="Source Han Sans CN" charset="-122"/>
                <a:cs typeface="Source Han Sans CN" charset="-122"/>
              </a:defRPr>
            </a:pPr>
            <a:r>
              <a:rPr lang="zh-CN" altLang="en-US" sz="2000" kern="1200" dirty="0">
                <a:solidFill>
                  <a:schemeClr val="accent3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rPr>
              <a:t>学历水平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algn="l" defTabSz="914400" rtl="0" eaLnBrk="1" latinLnBrk="0" hangingPunct="1">
            <a:defRPr sz="1862" b="1" i="0" u="none" strike="noStrike" kern="1200" spc="0" baseline="0">
              <a:solidFill>
                <a:schemeClr val="accent3"/>
              </a:solidFill>
              <a:latin typeface="Source Han Sans CN" charset="-122"/>
              <a:ea typeface="Source Han Sans CN" charset="-122"/>
              <a:cs typeface="Source Han Sans CN" charset="-122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学历水平</c:v>
                </c:pt>
              </c:strCache>
            </c:strRef>
          </c:tx>
          <c:spPr>
            <a:effectLst>
              <a:outerShdw blurRad="63500" sx="102000" sy="102000" algn="ctr" rotWithShape="0">
                <a:prstClr val="black">
                  <a:alpha val="28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prstClr val="black">
                    <a:alpha val="28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811-4CC5-AFCA-04CF3C69600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prstClr val="black">
                    <a:alpha val="28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811-4CC5-AFCA-04CF3C69600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prstClr val="black">
                    <a:alpha val="28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811-4CC5-AFCA-04CF3C69600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prstClr val="black">
                    <a:alpha val="28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811-4CC5-AFCA-04CF3C69600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prstClr val="black">
                    <a:alpha val="28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0811-4CC5-AFCA-04CF3C696005}"/>
              </c:ext>
            </c:extLst>
          </c:dPt>
          <c:dLbls>
            <c:dLbl>
              <c:idx val="0"/>
              <c:layout>
                <c:manualLayout>
                  <c:x val="0.14052696505383699"/>
                  <c:y val="-7.652337075963669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811-4CC5-AFCA-04CF3C69600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0840651589867401"/>
                  <c:y val="9.069436534475440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811-4CC5-AFCA-04CF3C69600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176662470353394"/>
                  <c:y val="8.219176859368379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0811-4CC5-AFCA-04CF3C69600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8469258264218499"/>
                  <c:y val="-2.8341989170235799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0811-4CC5-AFCA-04CF3C69600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5457966155922001"/>
                  <c:y val="-7.368917184261310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0811-4CC5-AFCA-04CF3C69600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ource Han Sans CN Normal" charset="-122"/>
                    <a:ea typeface="Source Han Sans CN Normal" charset="-122"/>
                    <a:cs typeface="Source Han Sans CN Normal" charset="-122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工作表1!$A$2:$A$6</c:f>
              <c:strCache>
                <c:ptCount val="5"/>
                <c:pt idx="0">
                  <c:v>本科</c:v>
                </c:pt>
                <c:pt idx="1">
                  <c:v>大专</c:v>
                </c:pt>
                <c:pt idx="2">
                  <c:v>硕士</c:v>
                </c:pt>
                <c:pt idx="3">
                  <c:v>初中</c:v>
                </c:pt>
                <c:pt idx="4">
                  <c:v>高中</c:v>
                </c:pt>
              </c:strCache>
            </c:strRef>
          </c:cat>
          <c:val>
            <c:numRef>
              <c:f>工作表1!$B$2:$B$6</c:f>
              <c:numCache>
                <c:formatCode>0%</c:formatCode>
                <c:ptCount val="5"/>
                <c:pt idx="0">
                  <c:v>0.28999999999999998</c:v>
                </c:pt>
                <c:pt idx="1">
                  <c:v>0.34</c:v>
                </c:pt>
                <c:pt idx="2">
                  <c:v>0.05</c:v>
                </c:pt>
                <c:pt idx="3">
                  <c:v>0.12</c:v>
                </c:pt>
                <c:pt idx="4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0811-4CC5-AFCA-04CF3C6960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Source Han Sans CN Normal" charset="-122"/>
          <a:ea typeface="Source Han Sans CN Normal" charset="-122"/>
          <a:cs typeface="Source Han Sans CN Normal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A8082F-A3D9-410A-B8DF-3E6A6934AE41}" type="datetimeFigureOut">
              <a:rPr lang="zh-CN" altLang="en-US" smtClean="0"/>
              <a:t>2020/4/26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3FA97-73A1-40D6-A8E7-CCA81BF99F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218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2981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3344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9796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220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6754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0452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4872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4663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7086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2143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385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5194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6852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2105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2938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992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0169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6211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06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085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4142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732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4255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952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338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3FA97-73A1-40D6-A8E7-CCA81BF99FD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764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BDE22C-3B48-F143-A0C9-8F553534E929}" type="datetimeFigureOut">
              <a:rPr kumimoji="1" lang="zh-CN" altLang="en-US" smtClean="0"/>
              <a:t>2020/4/26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847453-3F94-4E4E-A925-6B8CFC607B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3416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BDE22C-3B48-F143-A0C9-8F553534E929}" type="datetimeFigureOut">
              <a:rPr kumimoji="1" lang="zh-CN" altLang="en-US" smtClean="0"/>
              <a:t>2020/4/26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847453-3F94-4E4E-A925-6B8CFC607B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650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05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BDE22C-3B48-F143-A0C9-8F553534E929}" type="datetimeFigureOut">
              <a:rPr kumimoji="1" lang="zh-CN" altLang="en-US" smtClean="0"/>
              <a:t>2020/4/26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847453-3F94-4E4E-A925-6B8CFC607B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833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BDE22C-3B48-F143-A0C9-8F553534E929}" type="datetimeFigureOut">
              <a:rPr kumimoji="1" lang="zh-CN" altLang="en-US" smtClean="0"/>
              <a:t>2020/4/26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847453-3F94-4E4E-A925-6B8CFC607B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948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BDE22C-3B48-F143-A0C9-8F553534E929}" type="datetimeFigureOut">
              <a:rPr kumimoji="1" lang="zh-CN" altLang="en-US" smtClean="0"/>
              <a:t>2020/4/26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847453-3F94-4E4E-A925-6B8CFC607B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4884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BDE22C-3B48-F143-A0C9-8F553534E929}" type="datetimeFigureOut">
              <a:rPr kumimoji="1" lang="zh-CN" altLang="en-US" smtClean="0"/>
              <a:t>2020/4/26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847453-3F94-4E4E-A925-6B8CFC607B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4832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BDE22C-3B48-F143-A0C9-8F553534E929}" type="datetimeFigureOut">
              <a:rPr kumimoji="1" lang="zh-CN" altLang="en-US" smtClean="0"/>
              <a:t>2020/4/26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847453-3F94-4E4E-A925-6B8CFC607B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75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BDE22C-3B48-F143-A0C9-8F553534E929}" type="datetimeFigureOut">
              <a:rPr kumimoji="1" lang="zh-CN" altLang="en-US" smtClean="0"/>
              <a:t>2020/4/26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847453-3F94-4E4E-A925-6B8CFC607B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535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BDE22C-3B48-F143-A0C9-8F553534E929}" type="datetimeFigureOut">
              <a:rPr kumimoji="1" lang="zh-CN" altLang="en-US" smtClean="0"/>
              <a:t>2020/4/26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847453-3F94-4E4E-A925-6B8CFC607BF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5345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3" t="57500" r="2131" b="1197"/>
          <a:stretch/>
        </p:blipFill>
        <p:spPr>
          <a:xfrm>
            <a:off x="10081847" y="5293995"/>
            <a:ext cx="2110153" cy="1564005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52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744086" y="432380"/>
            <a:ext cx="10334544" cy="6425620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23000"/>
                </a:schemeClr>
              </a:gs>
              <a:gs pos="6000">
                <a:schemeClr val="bg1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150486" y="914401"/>
            <a:ext cx="9585906" cy="5960146"/>
          </a:xfrm>
          <a:prstGeom prst="ellipse">
            <a:avLst/>
          </a:prstGeom>
          <a:solidFill>
            <a:srgbClr val="BF001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683335" y="1346727"/>
            <a:ext cx="8520208" cy="52975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3812"/>
            <a:ext cx="12192000" cy="535418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377145" y="2028179"/>
            <a:ext cx="3132588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400" b="1" spc="300" dirty="0" smtClean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Source Han Sans CN" charset="-122"/>
              </a:rPr>
              <a:t>五一</a:t>
            </a:r>
            <a:endParaRPr kumimoji="1" lang="en-US" altLang="zh-CN" sz="4400" b="1" spc="300" dirty="0" smtClean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Source Han Sans CN" charset="-122"/>
            </a:endParaRPr>
          </a:p>
          <a:p>
            <a:pPr algn="ctr"/>
            <a:r>
              <a:rPr kumimoji="1" lang="zh-CN" altLang="en-US" sz="8000" b="1" spc="300" dirty="0" smtClean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Source Han Sans CN" charset="-122"/>
              </a:rPr>
              <a:t>劳动节</a:t>
            </a:r>
            <a:endParaRPr kumimoji="1" lang="zh-CN" altLang="en-US" sz="8000" b="1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Source Han Sans CN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53150" y="3795441"/>
            <a:ext cx="16930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LABOR DAY </a:t>
            </a:r>
            <a:endParaRPr kumimoji="1" lang="zh-CN" altLang="en-US" sz="20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71626" y="6132985"/>
            <a:ext cx="13805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51PPT</a:t>
            </a:r>
            <a:r>
              <a:rPr lang="zh-CN" altLang="en-US" sz="1600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模板网</a:t>
            </a:r>
            <a:endParaRPr lang="zh-CN" altLang="en-US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671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2000">
        <p:checker/>
      </p:transition>
    </mc:Choice>
    <mc:Fallback xmlns="">
      <p:transition spd="slow" advTm="2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164591" y="146303"/>
            <a:ext cx="1117229" cy="418961"/>
            <a:chOff x="164592" y="146304"/>
            <a:chExt cx="1024128" cy="384048"/>
          </a:xfrm>
        </p:grpSpPr>
        <p:sp>
          <p:nvSpPr>
            <p:cNvPr id="3" name="平行四边形 2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任意形状 3"/>
            <p:cNvSpPr/>
            <p:nvPr/>
          </p:nvSpPr>
          <p:spPr>
            <a:xfrm>
              <a:off x="164592" y="146304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6" name="直线连接符 5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 61"/>
          <p:cNvGrpSpPr/>
          <p:nvPr/>
        </p:nvGrpSpPr>
        <p:grpSpPr>
          <a:xfrm>
            <a:off x="1136082" y="913714"/>
            <a:ext cx="4816418" cy="5284213"/>
            <a:chOff x="1136082" y="913714"/>
            <a:chExt cx="4816418" cy="5284213"/>
          </a:xfrm>
        </p:grpSpPr>
        <p:sp>
          <p:nvSpPr>
            <p:cNvPr id="7" name="平行四边形 6"/>
            <p:cNvSpPr/>
            <p:nvPr/>
          </p:nvSpPr>
          <p:spPr>
            <a:xfrm>
              <a:off x="2772748" y="3981054"/>
              <a:ext cx="2314248" cy="536715"/>
            </a:xfrm>
            <a:prstGeom prst="parallelogram">
              <a:avLst>
                <a:gd name="adj" fmla="val 97534"/>
              </a:avLst>
            </a:prstGeom>
            <a:gradFill>
              <a:gsLst>
                <a:gs pos="16000">
                  <a:srgbClr val="E21521"/>
                </a:gs>
                <a:gs pos="39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rgbClr val="A81F25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99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平行四边形 7"/>
            <p:cNvSpPr/>
            <p:nvPr/>
          </p:nvSpPr>
          <p:spPr>
            <a:xfrm>
              <a:off x="1136082" y="5661212"/>
              <a:ext cx="2314248" cy="536715"/>
            </a:xfrm>
            <a:prstGeom prst="parallelogram">
              <a:avLst>
                <a:gd name="adj" fmla="val 97534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25400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77"/>
            <p:cNvSpPr/>
            <p:nvPr/>
          </p:nvSpPr>
          <p:spPr>
            <a:xfrm>
              <a:off x="3304448" y="913714"/>
              <a:ext cx="1796114" cy="3043856"/>
            </a:xfrm>
            <a:custGeom>
              <a:avLst/>
              <a:gdLst>
                <a:gd name="connsiteX0" fmla="*/ 898348 w 1796114"/>
                <a:gd name="connsiteY0" fmla="*/ 0 h 3043856"/>
                <a:gd name="connsiteX1" fmla="*/ 1793101 w 1796114"/>
                <a:gd name="connsiteY1" fmla="*/ 894754 h 3043856"/>
                <a:gd name="connsiteX2" fmla="*/ 1796055 w 1796114"/>
                <a:gd name="connsiteY2" fmla="*/ 894754 h 3043856"/>
                <a:gd name="connsiteX3" fmla="*/ 1796055 w 1796114"/>
                <a:gd name="connsiteY3" fmla="*/ 896588 h 3043856"/>
                <a:gd name="connsiteX4" fmla="*/ 1796114 w 1796114"/>
                <a:gd name="connsiteY4" fmla="*/ 896588 h 3043856"/>
                <a:gd name="connsiteX5" fmla="*/ 1796114 w 1796114"/>
                <a:gd name="connsiteY5" fmla="*/ 1638635 h 3043856"/>
                <a:gd name="connsiteX6" fmla="*/ 1796114 w 1796114"/>
                <a:gd name="connsiteY6" fmla="*/ 1994753 h 3043856"/>
                <a:gd name="connsiteX7" fmla="*/ 1796114 w 1796114"/>
                <a:gd name="connsiteY7" fmla="*/ 2342751 h 3043856"/>
                <a:gd name="connsiteX8" fmla="*/ 1796114 w 1796114"/>
                <a:gd name="connsiteY8" fmla="*/ 2344732 h 3043856"/>
                <a:gd name="connsiteX9" fmla="*/ 1796114 w 1796114"/>
                <a:gd name="connsiteY9" fmla="*/ 2693304 h 3043856"/>
                <a:gd name="connsiteX10" fmla="*/ 1794829 w 1796114"/>
                <a:gd name="connsiteY10" fmla="*/ 2693304 h 3043856"/>
                <a:gd name="connsiteX11" fmla="*/ 1794829 w 1796114"/>
                <a:gd name="connsiteY11" fmla="*/ 3043856 h 3043856"/>
                <a:gd name="connsiteX12" fmla="*/ 0 w 1796114"/>
                <a:gd name="connsiteY12" fmla="*/ 3043856 h 3043856"/>
                <a:gd name="connsiteX13" fmla="*/ 0 w 1796114"/>
                <a:gd name="connsiteY13" fmla="*/ 2693304 h 3043856"/>
                <a:gd name="connsiteX14" fmla="*/ 1285 w 1796114"/>
                <a:gd name="connsiteY14" fmla="*/ 2693304 h 3043856"/>
                <a:gd name="connsiteX15" fmla="*/ 1285 w 1796114"/>
                <a:gd name="connsiteY15" fmla="*/ 2344732 h 3043856"/>
                <a:gd name="connsiteX16" fmla="*/ 467 w 1796114"/>
                <a:gd name="connsiteY16" fmla="*/ 2344732 h 3043856"/>
                <a:gd name="connsiteX17" fmla="*/ 467 w 1796114"/>
                <a:gd name="connsiteY17" fmla="*/ 1638635 h 3043856"/>
                <a:gd name="connsiteX18" fmla="*/ 468 w 1796114"/>
                <a:gd name="connsiteY18" fmla="*/ 1638635 h 3043856"/>
                <a:gd name="connsiteX19" fmla="*/ 468 w 1796114"/>
                <a:gd name="connsiteY19" fmla="*/ 940473 h 3043856"/>
                <a:gd name="connsiteX20" fmla="*/ 408 w 1796114"/>
                <a:gd name="connsiteY20" fmla="*/ 940473 h 3043856"/>
                <a:gd name="connsiteX21" fmla="*/ 408 w 1796114"/>
                <a:gd name="connsiteY21" fmla="*/ 894754 h 3043856"/>
                <a:gd name="connsiteX22" fmla="*/ 3593 w 1796114"/>
                <a:gd name="connsiteY22" fmla="*/ 894754 h 3043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796114" h="3043856">
                  <a:moveTo>
                    <a:pt x="898348" y="0"/>
                  </a:moveTo>
                  <a:lnTo>
                    <a:pt x="1793101" y="894754"/>
                  </a:lnTo>
                  <a:lnTo>
                    <a:pt x="1796055" y="894754"/>
                  </a:lnTo>
                  <a:lnTo>
                    <a:pt x="1796055" y="896588"/>
                  </a:lnTo>
                  <a:lnTo>
                    <a:pt x="1796114" y="896588"/>
                  </a:lnTo>
                  <a:lnTo>
                    <a:pt x="1796114" y="1638635"/>
                  </a:lnTo>
                  <a:lnTo>
                    <a:pt x="1796114" y="1994753"/>
                  </a:lnTo>
                  <a:lnTo>
                    <a:pt x="1796114" y="2342751"/>
                  </a:lnTo>
                  <a:lnTo>
                    <a:pt x="1796114" y="2344732"/>
                  </a:lnTo>
                  <a:lnTo>
                    <a:pt x="1796114" y="2693304"/>
                  </a:lnTo>
                  <a:lnTo>
                    <a:pt x="1794829" y="2693304"/>
                  </a:lnTo>
                  <a:lnTo>
                    <a:pt x="1794829" y="3043856"/>
                  </a:lnTo>
                  <a:lnTo>
                    <a:pt x="0" y="3043856"/>
                  </a:lnTo>
                  <a:lnTo>
                    <a:pt x="0" y="2693304"/>
                  </a:lnTo>
                  <a:lnTo>
                    <a:pt x="1285" y="2693304"/>
                  </a:lnTo>
                  <a:lnTo>
                    <a:pt x="1285" y="2344732"/>
                  </a:lnTo>
                  <a:lnTo>
                    <a:pt x="467" y="2344732"/>
                  </a:lnTo>
                  <a:lnTo>
                    <a:pt x="467" y="1638635"/>
                  </a:lnTo>
                  <a:lnTo>
                    <a:pt x="468" y="1638635"/>
                  </a:lnTo>
                  <a:lnTo>
                    <a:pt x="468" y="940473"/>
                  </a:lnTo>
                  <a:lnTo>
                    <a:pt x="408" y="940473"/>
                  </a:lnTo>
                  <a:lnTo>
                    <a:pt x="408" y="894754"/>
                  </a:lnTo>
                  <a:lnTo>
                    <a:pt x="3593" y="894754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C9151D"/>
                </a:gs>
                <a:gs pos="47000">
                  <a:srgbClr val="E21521"/>
                </a:gs>
                <a:gs pos="100000">
                  <a:srgbClr val="AA0F1A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2540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平行四边形 9"/>
            <p:cNvSpPr/>
            <p:nvPr/>
          </p:nvSpPr>
          <p:spPr>
            <a:xfrm>
              <a:off x="1682366" y="5100536"/>
              <a:ext cx="2314248" cy="536715"/>
            </a:xfrm>
            <a:prstGeom prst="parallelogram">
              <a:avLst>
                <a:gd name="adj" fmla="val 97534"/>
              </a:avLst>
            </a:prstGeom>
            <a:gradFill flip="none" rotWithShape="1">
              <a:gsLst>
                <a:gs pos="64000">
                  <a:schemeClr val="accent1">
                    <a:alpha val="25000"/>
                  </a:schemeClr>
                </a:gs>
                <a:gs pos="36000">
                  <a:schemeClr val="accent1">
                    <a:alpha val="50000"/>
                  </a:schemeClr>
                </a:gs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2229560" y="4539860"/>
              <a:ext cx="2314248" cy="536715"/>
            </a:xfrm>
            <a:prstGeom prst="parallelogram">
              <a:avLst>
                <a:gd name="adj" fmla="val 97534"/>
              </a:avLst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25400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76"/>
            <p:cNvSpPr/>
            <p:nvPr/>
          </p:nvSpPr>
          <p:spPr>
            <a:xfrm>
              <a:off x="2762610" y="1822596"/>
              <a:ext cx="1796055" cy="2693303"/>
            </a:xfrm>
            <a:custGeom>
              <a:avLst/>
              <a:gdLst>
                <a:gd name="connsiteX0" fmla="*/ 897881 w 1796055"/>
                <a:gd name="connsiteY0" fmla="*/ 0 h 2693303"/>
                <a:gd name="connsiteX1" fmla="*/ 1792693 w 1796055"/>
                <a:gd name="connsiteY1" fmla="*/ 894811 h 2693303"/>
                <a:gd name="connsiteX2" fmla="*/ 1796055 w 1796055"/>
                <a:gd name="connsiteY2" fmla="*/ 894811 h 2693303"/>
                <a:gd name="connsiteX3" fmla="*/ 1796055 w 1796055"/>
                <a:gd name="connsiteY3" fmla="*/ 940530 h 2693303"/>
                <a:gd name="connsiteX4" fmla="*/ 1795648 w 1796055"/>
                <a:gd name="connsiteY4" fmla="*/ 940530 h 2693303"/>
                <a:gd name="connsiteX5" fmla="*/ 1795648 w 1796055"/>
                <a:gd name="connsiteY5" fmla="*/ 1638635 h 2693303"/>
                <a:gd name="connsiteX6" fmla="*/ 1795648 w 1796055"/>
                <a:gd name="connsiteY6" fmla="*/ 1994752 h 2693303"/>
                <a:gd name="connsiteX7" fmla="*/ 1795648 w 1796055"/>
                <a:gd name="connsiteY7" fmla="*/ 2342751 h 2693303"/>
                <a:gd name="connsiteX8" fmla="*/ 1795648 w 1796055"/>
                <a:gd name="connsiteY8" fmla="*/ 2344732 h 2693303"/>
                <a:gd name="connsiteX9" fmla="*/ 1795648 w 1796055"/>
                <a:gd name="connsiteY9" fmla="*/ 2693303 h 2693303"/>
                <a:gd name="connsiteX10" fmla="*/ 819 w 1796055"/>
                <a:gd name="connsiteY10" fmla="*/ 2693303 h 2693303"/>
                <a:gd name="connsiteX11" fmla="*/ 819 w 1796055"/>
                <a:gd name="connsiteY11" fmla="*/ 2344732 h 2693303"/>
                <a:gd name="connsiteX12" fmla="*/ 0 w 1796055"/>
                <a:gd name="connsiteY12" fmla="*/ 2344732 h 2693303"/>
                <a:gd name="connsiteX13" fmla="*/ 0 w 1796055"/>
                <a:gd name="connsiteY13" fmla="*/ 1638635 h 2693303"/>
                <a:gd name="connsiteX14" fmla="*/ 1 w 1796055"/>
                <a:gd name="connsiteY14" fmla="*/ 1638635 h 2693303"/>
                <a:gd name="connsiteX15" fmla="*/ 1 w 1796055"/>
                <a:gd name="connsiteY15" fmla="*/ 896588 h 2693303"/>
                <a:gd name="connsiteX16" fmla="*/ 408 w 1796055"/>
                <a:gd name="connsiteY16" fmla="*/ 896588 h 2693303"/>
                <a:gd name="connsiteX17" fmla="*/ 408 w 1796055"/>
                <a:gd name="connsiteY17" fmla="*/ 894811 h 2693303"/>
                <a:gd name="connsiteX18" fmla="*/ 3070 w 1796055"/>
                <a:gd name="connsiteY18" fmla="*/ 894811 h 269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96055" h="2693303">
                  <a:moveTo>
                    <a:pt x="897881" y="0"/>
                  </a:moveTo>
                  <a:lnTo>
                    <a:pt x="1792693" y="894811"/>
                  </a:lnTo>
                  <a:lnTo>
                    <a:pt x="1796055" y="894811"/>
                  </a:lnTo>
                  <a:lnTo>
                    <a:pt x="1796055" y="940530"/>
                  </a:lnTo>
                  <a:lnTo>
                    <a:pt x="1795648" y="940530"/>
                  </a:lnTo>
                  <a:lnTo>
                    <a:pt x="1795648" y="1638635"/>
                  </a:lnTo>
                  <a:lnTo>
                    <a:pt x="1795648" y="1994752"/>
                  </a:lnTo>
                  <a:lnTo>
                    <a:pt x="1795648" y="2342751"/>
                  </a:lnTo>
                  <a:lnTo>
                    <a:pt x="1795648" y="2344732"/>
                  </a:lnTo>
                  <a:lnTo>
                    <a:pt x="1795648" y="2693303"/>
                  </a:lnTo>
                  <a:lnTo>
                    <a:pt x="819" y="2693303"/>
                  </a:lnTo>
                  <a:lnTo>
                    <a:pt x="819" y="2344732"/>
                  </a:lnTo>
                  <a:lnTo>
                    <a:pt x="0" y="2344732"/>
                  </a:lnTo>
                  <a:lnTo>
                    <a:pt x="0" y="1638635"/>
                  </a:lnTo>
                  <a:lnTo>
                    <a:pt x="1" y="1638635"/>
                  </a:lnTo>
                  <a:lnTo>
                    <a:pt x="1" y="896588"/>
                  </a:lnTo>
                  <a:lnTo>
                    <a:pt x="408" y="896588"/>
                  </a:lnTo>
                  <a:lnTo>
                    <a:pt x="408" y="894811"/>
                  </a:lnTo>
                  <a:lnTo>
                    <a:pt x="3070" y="894811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C9151D"/>
                </a:gs>
                <a:gs pos="47000">
                  <a:srgbClr val="E21521"/>
                </a:gs>
                <a:gs pos="100000">
                  <a:srgbClr val="AA0F1A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2540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70"/>
            <p:cNvSpPr/>
            <p:nvPr/>
          </p:nvSpPr>
          <p:spPr>
            <a:xfrm>
              <a:off x="2217907" y="2732371"/>
              <a:ext cx="1796449" cy="2344731"/>
            </a:xfrm>
            <a:custGeom>
              <a:avLst/>
              <a:gdLst>
                <a:gd name="connsiteX0" fmla="*/ 897881 w 1796449"/>
                <a:gd name="connsiteY0" fmla="*/ 0 h 2344731"/>
                <a:gd name="connsiteX1" fmla="*/ 1793329 w 1796449"/>
                <a:gd name="connsiteY1" fmla="*/ 895447 h 2344731"/>
                <a:gd name="connsiteX2" fmla="*/ 1796449 w 1796449"/>
                <a:gd name="connsiteY2" fmla="*/ 895447 h 2344731"/>
                <a:gd name="connsiteX3" fmla="*/ 1796449 w 1796449"/>
                <a:gd name="connsiteY3" fmla="*/ 941166 h 2344731"/>
                <a:gd name="connsiteX4" fmla="*/ 1795648 w 1796449"/>
                <a:gd name="connsiteY4" fmla="*/ 941166 h 2344731"/>
                <a:gd name="connsiteX5" fmla="*/ 1795648 w 1796449"/>
                <a:gd name="connsiteY5" fmla="*/ 1638634 h 2344731"/>
                <a:gd name="connsiteX6" fmla="*/ 1795648 w 1796449"/>
                <a:gd name="connsiteY6" fmla="*/ 1994752 h 2344731"/>
                <a:gd name="connsiteX7" fmla="*/ 1795648 w 1796449"/>
                <a:gd name="connsiteY7" fmla="*/ 2344731 h 2344731"/>
                <a:gd name="connsiteX8" fmla="*/ 0 w 1796449"/>
                <a:gd name="connsiteY8" fmla="*/ 2344731 h 2344731"/>
                <a:gd name="connsiteX9" fmla="*/ 0 w 1796449"/>
                <a:gd name="connsiteY9" fmla="*/ 1638634 h 2344731"/>
                <a:gd name="connsiteX10" fmla="*/ 1 w 1796449"/>
                <a:gd name="connsiteY10" fmla="*/ 1638634 h 2344731"/>
                <a:gd name="connsiteX11" fmla="*/ 1 w 1796449"/>
                <a:gd name="connsiteY11" fmla="*/ 896588 h 2344731"/>
                <a:gd name="connsiteX12" fmla="*/ 802 w 1796449"/>
                <a:gd name="connsiteY12" fmla="*/ 896588 h 2344731"/>
                <a:gd name="connsiteX13" fmla="*/ 802 w 1796449"/>
                <a:gd name="connsiteY13" fmla="*/ 895447 h 2344731"/>
                <a:gd name="connsiteX14" fmla="*/ 2433 w 1796449"/>
                <a:gd name="connsiteY14" fmla="*/ 895447 h 2344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96449" h="2344731">
                  <a:moveTo>
                    <a:pt x="897881" y="0"/>
                  </a:moveTo>
                  <a:lnTo>
                    <a:pt x="1793329" y="895447"/>
                  </a:lnTo>
                  <a:lnTo>
                    <a:pt x="1796449" y="895447"/>
                  </a:lnTo>
                  <a:lnTo>
                    <a:pt x="1796449" y="941166"/>
                  </a:lnTo>
                  <a:lnTo>
                    <a:pt x="1795648" y="941166"/>
                  </a:lnTo>
                  <a:lnTo>
                    <a:pt x="1795648" y="1638634"/>
                  </a:lnTo>
                  <a:lnTo>
                    <a:pt x="1795648" y="1994752"/>
                  </a:lnTo>
                  <a:lnTo>
                    <a:pt x="1795648" y="2344731"/>
                  </a:lnTo>
                  <a:lnTo>
                    <a:pt x="0" y="2344731"/>
                  </a:lnTo>
                  <a:lnTo>
                    <a:pt x="0" y="1638634"/>
                  </a:lnTo>
                  <a:lnTo>
                    <a:pt x="1" y="1638634"/>
                  </a:lnTo>
                  <a:lnTo>
                    <a:pt x="1" y="896588"/>
                  </a:lnTo>
                  <a:lnTo>
                    <a:pt x="802" y="896588"/>
                  </a:lnTo>
                  <a:lnTo>
                    <a:pt x="802" y="895447"/>
                  </a:lnTo>
                  <a:lnTo>
                    <a:pt x="2433" y="895447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C9151D"/>
                </a:gs>
                <a:gs pos="47000">
                  <a:srgbClr val="E21521"/>
                </a:gs>
                <a:gs pos="100000">
                  <a:srgbClr val="AA0F1A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2540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66"/>
            <p:cNvSpPr/>
            <p:nvPr/>
          </p:nvSpPr>
          <p:spPr>
            <a:xfrm>
              <a:off x="1669572" y="3636682"/>
              <a:ext cx="1795647" cy="1994752"/>
            </a:xfrm>
            <a:custGeom>
              <a:avLst/>
              <a:gdLst>
                <a:gd name="connsiteX0" fmla="*/ 897881 w 1795647"/>
                <a:gd name="connsiteY0" fmla="*/ 0 h 1994752"/>
                <a:gd name="connsiteX1" fmla="*/ 1794085 w 1795647"/>
                <a:gd name="connsiteY1" fmla="*/ 896204 h 1994752"/>
                <a:gd name="connsiteX2" fmla="*/ 1795647 w 1795647"/>
                <a:gd name="connsiteY2" fmla="*/ 896204 h 1994752"/>
                <a:gd name="connsiteX3" fmla="*/ 1795647 w 1795647"/>
                <a:gd name="connsiteY3" fmla="*/ 896588 h 1994752"/>
                <a:gd name="connsiteX4" fmla="*/ 1795647 w 1795647"/>
                <a:gd name="connsiteY4" fmla="*/ 941923 h 1994752"/>
                <a:gd name="connsiteX5" fmla="*/ 1795647 w 1795647"/>
                <a:gd name="connsiteY5" fmla="*/ 1994752 h 1994752"/>
                <a:gd name="connsiteX6" fmla="*/ 0 w 1795647"/>
                <a:gd name="connsiteY6" fmla="*/ 1994752 h 1994752"/>
                <a:gd name="connsiteX7" fmla="*/ 0 w 1795647"/>
                <a:gd name="connsiteY7" fmla="*/ 941923 h 1994752"/>
                <a:gd name="connsiteX8" fmla="*/ 0 w 1795647"/>
                <a:gd name="connsiteY8" fmla="*/ 896588 h 1994752"/>
                <a:gd name="connsiteX9" fmla="*/ 0 w 1795647"/>
                <a:gd name="connsiteY9" fmla="*/ 896204 h 1994752"/>
                <a:gd name="connsiteX10" fmla="*/ 1675 w 1795647"/>
                <a:gd name="connsiteY10" fmla="*/ 896204 h 1994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95647" h="1994752">
                  <a:moveTo>
                    <a:pt x="897881" y="0"/>
                  </a:moveTo>
                  <a:lnTo>
                    <a:pt x="1794085" y="896204"/>
                  </a:lnTo>
                  <a:lnTo>
                    <a:pt x="1795647" y="896204"/>
                  </a:lnTo>
                  <a:lnTo>
                    <a:pt x="1795647" y="896588"/>
                  </a:lnTo>
                  <a:lnTo>
                    <a:pt x="1795647" y="941923"/>
                  </a:lnTo>
                  <a:lnTo>
                    <a:pt x="1795647" y="1994752"/>
                  </a:lnTo>
                  <a:lnTo>
                    <a:pt x="0" y="1994752"/>
                  </a:lnTo>
                  <a:lnTo>
                    <a:pt x="0" y="941923"/>
                  </a:lnTo>
                  <a:lnTo>
                    <a:pt x="0" y="896588"/>
                  </a:lnTo>
                  <a:lnTo>
                    <a:pt x="0" y="896204"/>
                  </a:lnTo>
                  <a:lnTo>
                    <a:pt x="1675" y="896204"/>
                  </a:lnTo>
                  <a:close/>
                </a:path>
              </a:pathLst>
            </a:custGeom>
            <a:gradFill flip="none" rotWithShape="1">
              <a:gsLst>
                <a:gs pos="73000">
                  <a:srgbClr val="C9151D"/>
                </a:gs>
                <a:gs pos="47000">
                  <a:srgbClr val="E21521"/>
                </a:gs>
                <a:gs pos="100000">
                  <a:srgbClr val="AA0F1A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2540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81"/>
            <p:cNvSpPr/>
            <p:nvPr/>
          </p:nvSpPr>
          <p:spPr>
            <a:xfrm flipH="1" flipV="1">
              <a:off x="2945751" y="5655438"/>
              <a:ext cx="534098" cy="536715"/>
            </a:xfrm>
            <a:custGeom>
              <a:avLst/>
              <a:gdLst>
                <a:gd name="connsiteX0" fmla="*/ 0 w 534098"/>
                <a:gd name="connsiteY0" fmla="*/ 0 h 536715"/>
                <a:gd name="connsiteX1" fmla="*/ 534098 w 534098"/>
                <a:gd name="connsiteY1" fmla="*/ 0 h 536715"/>
                <a:gd name="connsiteX2" fmla="*/ 10618 w 534098"/>
                <a:gd name="connsiteY2" fmla="*/ 536715 h 536715"/>
                <a:gd name="connsiteX3" fmla="*/ 0 w 534098"/>
                <a:gd name="connsiteY3" fmla="*/ 536715 h 53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098" h="536715">
                  <a:moveTo>
                    <a:pt x="0" y="0"/>
                  </a:moveTo>
                  <a:lnTo>
                    <a:pt x="534098" y="0"/>
                  </a:lnTo>
                  <a:lnTo>
                    <a:pt x="10618" y="536715"/>
                  </a:lnTo>
                  <a:lnTo>
                    <a:pt x="0" y="536715"/>
                  </a:lnTo>
                  <a:close/>
                </a:path>
              </a:pathLst>
            </a:custGeom>
            <a:gradFill flip="none" rotWithShape="1">
              <a:gsLst>
                <a:gs pos="64000">
                  <a:schemeClr val="accent1">
                    <a:alpha val="25000"/>
                  </a:schemeClr>
                </a:gs>
                <a:gs pos="36000">
                  <a:schemeClr val="accent1">
                    <a:alpha val="50000"/>
                  </a:schemeClr>
                </a:gs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31"/>
            <p:cNvSpPr/>
            <p:nvPr/>
          </p:nvSpPr>
          <p:spPr>
            <a:xfrm flipH="1" flipV="1">
              <a:off x="3368659" y="5091543"/>
              <a:ext cx="661648" cy="664890"/>
            </a:xfrm>
            <a:custGeom>
              <a:avLst/>
              <a:gdLst>
                <a:gd name="connsiteX0" fmla="*/ 0 w 534098"/>
                <a:gd name="connsiteY0" fmla="*/ 0 h 536715"/>
                <a:gd name="connsiteX1" fmla="*/ 534098 w 534098"/>
                <a:gd name="connsiteY1" fmla="*/ 0 h 536715"/>
                <a:gd name="connsiteX2" fmla="*/ 10618 w 534098"/>
                <a:gd name="connsiteY2" fmla="*/ 536715 h 536715"/>
                <a:gd name="connsiteX3" fmla="*/ 0 w 534098"/>
                <a:gd name="connsiteY3" fmla="*/ 536715 h 53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098" h="536715">
                  <a:moveTo>
                    <a:pt x="0" y="0"/>
                  </a:moveTo>
                  <a:lnTo>
                    <a:pt x="534098" y="0"/>
                  </a:lnTo>
                  <a:lnTo>
                    <a:pt x="10618" y="536715"/>
                  </a:lnTo>
                  <a:lnTo>
                    <a:pt x="0" y="536715"/>
                  </a:lnTo>
                  <a:close/>
                </a:path>
              </a:pathLst>
            </a:custGeom>
            <a:gradFill flip="none" rotWithShape="1">
              <a:gsLst>
                <a:gs pos="64000">
                  <a:schemeClr val="accent1">
                    <a:alpha val="25000"/>
                  </a:schemeClr>
                </a:gs>
                <a:gs pos="36000">
                  <a:schemeClr val="accent1">
                    <a:alpha val="50000"/>
                  </a:schemeClr>
                </a:gs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32"/>
            <p:cNvSpPr/>
            <p:nvPr/>
          </p:nvSpPr>
          <p:spPr>
            <a:xfrm flipH="1" flipV="1">
              <a:off x="3920178" y="4532589"/>
              <a:ext cx="661648" cy="664890"/>
            </a:xfrm>
            <a:custGeom>
              <a:avLst/>
              <a:gdLst>
                <a:gd name="connsiteX0" fmla="*/ 0 w 534098"/>
                <a:gd name="connsiteY0" fmla="*/ 0 h 536715"/>
                <a:gd name="connsiteX1" fmla="*/ 534098 w 534098"/>
                <a:gd name="connsiteY1" fmla="*/ 0 h 536715"/>
                <a:gd name="connsiteX2" fmla="*/ 10618 w 534098"/>
                <a:gd name="connsiteY2" fmla="*/ 536715 h 536715"/>
                <a:gd name="connsiteX3" fmla="*/ 0 w 534098"/>
                <a:gd name="connsiteY3" fmla="*/ 536715 h 53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098" h="536715">
                  <a:moveTo>
                    <a:pt x="0" y="0"/>
                  </a:moveTo>
                  <a:lnTo>
                    <a:pt x="534098" y="0"/>
                  </a:lnTo>
                  <a:lnTo>
                    <a:pt x="10618" y="536715"/>
                  </a:lnTo>
                  <a:lnTo>
                    <a:pt x="0" y="536715"/>
                  </a:lnTo>
                  <a:close/>
                </a:path>
              </a:pathLst>
            </a:custGeom>
            <a:gradFill flip="none" rotWithShape="1">
              <a:gsLst>
                <a:gs pos="64000">
                  <a:srgbClr val="E87071">
                    <a:alpha val="30000"/>
                  </a:srgbClr>
                </a:gs>
                <a:gs pos="36000">
                  <a:srgbClr val="E87071">
                    <a:alpha val="50000"/>
                  </a:srgbClr>
                </a:gs>
                <a:gs pos="0">
                  <a:srgbClr val="E87071">
                    <a:alpha val="60000"/>
                  </a:srgbClr>
                </a:gs>
                <a:gs pos="100000">
                  <a:srgbClr val="E87071">
                    <a:alpha val="0"/>
                  </a:srgbClr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34"/>
            <p:cNvSpPr/>
            <p:nvPr/>
          </p:nvSpPr>
          <p:spPr>
            <a:xfrm>
              <a:off x="3482776" y="4903755"/>
              <a:ext cx="836714" cy="554976"/>
            </a:xfrm>
            <a:custGeom>
              <a:avLst/>
              <a:gdLst>
                <a:gd name="connsiteX0" fmla="*/ 685611 w 1025811"/>
                <a:gd name="connsiteY0" fmla="*/ 0 h 680400"/>
                <a:gd name="connsiteX1" fmla="*/ 1025811 w 1025811"/>
                <a:gd name="connsiteY1" fmla="*/ 340200 h 680400"/>
                <a:gd name="connsiteX2" fmla="*/ 685611 w 1025811"/>
                <a:gd name="connsiteY2" fmla="*/ 680400 h 680400"/>
                <a:gd name="connsiteX3" fmla="*/ 678786 w 1025811"/>
                <a:gd name="connsiteY3" fmla="*/ 679712 h 680400"/>
                <a:gd name="connsiteX4" fmla="*/ 678786 w 1025811"/>
                <a:gd name="connsiteY4" fmla="*/ 680400 h 680400"/>
                <a:gd name="connsiteX5" fmla="*/ 0 w 1025811"/>
                <a:gd name="connsiteY5" fmla="*/ 680400 h 680400"/>
                <a:gd name="connsiteX6" fmla="*/ 0 w 1025811"/>
                <a:gd name="connsiteY6" fmla="*/ 1614 h 680400"/>
                <a:gd name="connsiteX7" fmla="*/ 669601 w 1025811"/>
                <a:gd name="connsiteY7" fmla="*/ 1614 h 68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5811" h="680400">
                  <a:moveTo>
                    <a:pt x="685611" y="0"/>
                  </a:moveTo>
                  <a:cubicBezTo>
                    <a:pt x="873498" y="0"/>
                    <a:pt x="1025811" y="152313"/>
                    <a:pt x="1025811" y="340200"/>
                  </a:cubicBezTo>
                  <a:cubicBezTo>
                    <a:pt x="1025811" y="528087"/>
                    <a:pt x="873498" y="680400"/>
                    <a:pt x="685611" y="680400"/>
                  </a:cubicBezTo>
                  <a:lnTo>
                    <a:pt x="678786" y="679712"/>
                  </a:lnTo>
                  <a:lnTo>
                    <a:pt x="678786" y="680400"/>
                  </a:lnTo>
                  <a:lnTo>
                    <a:pt x="0" y="680400"/>
                  </a:lnTo>
                  <a:lnTo>
                    <a:pt x="0" y="1614"/>
                  </a:lnTo>
                  <a:lnTo>
                    <a:pt x="669601" y="1614"/>
                  </a:lnTo>
                  <a:close/>
                </a:path>
              </a:pathLst>
            </a:custGeom>
            <a:gradFill flip="none" rotWithShape="1">
              <a:gsLst>
                <a:gs pos="59000">
                  <a:srgbClr val="E21521"/>
                </a:gs>
                <a:gs pos="32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rgbClr val="A81F2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33"/>
            <p:cNvSpPr/>
            <p:nvPr/>
          </p:nvSpPr>
          <p:spPr>
            <a:xfrm flipH="1" flipV="1">
              <a:off x="4457871" y="3974598"/>
              <a:ext cx="661648" cy="664890"/>
            </a:xfrm>
            <a:custGeom>
              <a:avLst/>
              <a:gdLst>
                <a:gd name="connsiteX0" fmla="*/ 0 w 534098"/>
                <a:gd name="connsiteY0" fmla="*/ 0 h 536715"/>
                <a:gd name="connsiteX1" fmla="*/ 534098 w 534098"/>
                <a:gd name="connsiteY1" fmla="*/ 0 h 536715"/>
                <a:gd name="connsiteX2" fmla="*/ 10618 w 534098"/>
                <a:gd name="connsiteY2" fmla="*/ 536715 h 536715"/>
                <a:gd name="connsiteX3" fmla="*/ 0 w 534098"/>
                <a:gd name="connsiteY3" fmla="*/ 536715 h 53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098" h="536715">
                  <a:moveTo>
                    <a:pt x="0" y="0"/>
                  </a:moveTo>
                  <a:lnTo>
                    <a:pt x="534098" y="0"/>
                  </a:lnTo>
                  <a:lnTo>
                    <a:pt x="10618" y="536715"/>
                  </a:lnTo>
                  <a:lnTo>
                    <a:pt x="0" y="536715"/>
                  </a:lnTo>
                  <a:close/>
                </a:path>
              </a:pathLst>
            </a:custGeom>
            <a:gradFill flip="none" rotWithShape="1">
              <a:gsLst>
                <a:gs pos="64000">
                  <a:schemeClr val="accent1">
                    <a:alpha val="25000"/>
                  </a:schemeClr>
                </a:gs>
                <a:gs pos="36000">
                  <a:schemeClr val="accent1">
                    <a:alpha val="50000"/>
                  </a:schemeClr>
                </a:gs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503798" y="2931763"/>
              <a:ext cx="1227025" cy="830997"/>
            </a:xfrm>
            <a:prstGeom prst="rect">
              <a:avLst/>
            </a:prstGeom>
            <a:noFill/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effectLst>
                    <a:innerShdw blurRad="63500" dist="63500" dir="132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Adobe 仿宋 Std R" pitchFamily="18" charset="-122"/>
                </a:rPr>
                <a:t>02</a:t>
              </a:r>
              <a:endParaRPr lang="zh-CN" altLang="en-US" sz="4800" dirty="0">
                <a:solidFill>
                  <a:prstClr val="white"/>
                </a:solidFill>
                <a:effectLst>
                  <a:innerShdw blurRad="63500" dist="63500" dir="13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Adobe 仿宋 Std R" pitchFamily="18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564403" y="3542531"/>
              <a:ext cx="11077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>
                      <a:lumMod val="95000"/>
                    </a:prstClr>
                  </a:solidFill>
                  <a:latin typeface="DokChampa" panose="020B0604020202020204" pitchFamily="34" charset="-34"/>
                  <a:ea typeface="造字工房文研（非商用）常规体" pitchFamily="50" charset="-122"/>
                  <a:cs typeface="DokChampa" panose="020B0604020202020204" pitchFamily="34" charset="-34"/>
                </a:rPr>
                <a:t>STEP</a:t>
              </a:r>
              <a:endParaRPr lang="zh-CN" altLang="en-US" sz="1600" dirty="0">
                <a:solidFill>
                  <a:prstClr val="white">
                    <a:lumMod val="95000"/>
                  </a:prstClr>
                </a:solidFill>
                <a:latin typeface="DokChampa" panose="020B0604020202020204" pitchFamily="34" charset="-34"/>
                <a:ea typeface="造字工房文研（非商用）常规体" pitchFamily="50" charset="-122"/>
                <a:cs typeface="DokChampa" panose="020B0604020202020204" pitchFamily="34" charset="-34"/>
              </a:endParaRPr>
            </a:p>
          </p:txBody>
        </p:sp>
        <p:grpSp>
          <p:nvGrpSpPr>
            <p:cNvPr id="22" name="组合 6"/>
            <p:cNvGrpSpPr/>
            <p:nvPr/>
          </p:nvGrpSpPr>
          <p:grpSpPr>
            <a:xfrm>
              <a:off x="1946262" y="3886158"/>
              <a:ext cx="1227025" cy="944964"/>
              <a:chOff x="2640639" y="3716907"/>
              <a:chExt cx="1227025" cy="944964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2640639" y="3716907"/>
                <a:ext cx="1227025" cy="830997"/>
              </a:xfrm>
              <a:prstGeom prst="rect">
                <a:avLst/>
              </a:prstGeom>
              <a:noFill/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/>
                    </a:solidFill>
                    <a:effectLst>
                      <a:innerShdw blurRad="63500" dist="63500" dir="132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  <a:ea typeface="Adobe 仿宋 Std R" pitchFamily="18" charset="-122"/>
                  </a:rPr>
                  <a:t>01</a:t>
                </a:r>
                <a:endParaRPr lang="zh-CN" altLang="en-US" sz="4800" dirty="0">
                  <a:solidFill>
                    <a:prstClr val="white"/>
                  </a:solidFill>
                  <a:effectLst>
                    <a:innerShdw blurRad="63500" dist="63500" dir="132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Adobe 仿宋 Std R" pitchFamily="18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2729023" y="4323317"/>
                <a:ext cx="11077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prstClr val="white">
                        <a:lumMod val="95000"/>
                      </a:prstClr>
                    </a:solidFill>
                    <a:latin typeface="DokChampa" panose="020B0604020202020204" pitchFamily="34" charset="-34"/>
                    <a:ea typeface="造字工房文研（非商用）常规体" pitchFamily="50" charset="-122"/>
                    <a:cs typeface="DokChampa" panose="020B0604020202020204" pitchFamily="34" charset="-34"/>
                  </a:rPr>
                  <a:t>STEP</a:t>
                </a:r>
                <a:endParaRPr lang="zh-CN" altLang="en-US" sz="1600" dirty="0">
                  <a:solidFill>
                    <a:prstClr val="white">
                      <a:lumMod val="95000"/>
                    </a:prstClr>
                  </a:solidFill>
                  <a:latin typeface="DokChampa" panose="020B0604020202020204" pitchFamily="34" charset="-34"/>
                  <a:ea typeface="造字工房文研（非商用）常规体" pitchFamily="50" charset="-122"/>
                  <a:cs typeface="DokChampa" panose="020B0604020202020204" pitchFamily="34" charset="-34"/>
                </a:endParaRPr>
              </a:p>
            </p:txBody>
          </p:sp>
        </p:grpSp>
        <p:grpSp>
          <p:nvGrpSpPr>
            <p:cNvPr id="25" name="组合 43"/>
            <p:cNvGrpSpPr/>
            <p:nvPr/>
          </p:nvGrpSpPr>
          <p:grpSpPr>
            <a:xfrm>
              <a:off x="3037116" y="2079097"/>
              <a:ext cx="1227025" cy="944964"/>
              <a:chOff x="2640639" y="3716907"/>
              <a:chExt cx="1227025" cy="944964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2640639" y="3716907"/>
                <a:ext cx="1227025" cy="830997"/>
              </a:xfrm>
              <a:prstGeom prst="rect">
                <a:avLst/>
              </a:prstGeom>
              <a:noFill/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/>
                    </a:solidFill>
                    <a:effectLst>
                      <a:innerShdw blurRad="63500" dist="63500" dir="132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  <a:ea typeface="Adobe 仿宋 Std R" pitchFamily="18" charset="-122"/>
                  </a:rPr>
                  <a:t>03</a:t>
                </a:r>
                <a:endParaRPr lang="zh-CN" altLang="en-US" sz="4800" dirty="0">
                  <a:solidFill>
                    <a:prstClr val="white"/>
                  </a:solidFill>
                  <a:effectLst>
                    <a:innerShdw blurRad="63500" dist="63500" dir="132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Adobe 仿宋 Std R" pitchFamily="18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2729023" y="4323317"/>
                <a:ext cx="11077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prstClr val="white">
                        <a:lumMod val="95000"/>
                      </a:prstClr>
                    </a:solidFill>
                    <a:latin typeface="DokChampa" panose="020B0604020202020204" pitchFamily="34" charset="-34"/>
                    <a:ea typeface="造字工房文研（非商用）常规体" pitchFamily="50" charset="-122"/>
                    <a:cs typeface="DokChampa" panose="020B0604020202020204" pitchFamily="34" charset="-34"/>
                  </a:rPr>
                  <a:t>STEP</a:t>
                </a:r>
                <a:endParaRPr lang="zh-CN" altLang="en-US" sz="1600" dirty="0">
                  <a:solidFill>
                    <a:prstClr val="white">
                      <a:lumMod val="95000"/>
                    </a:prstClr>
                  </a:solidFill>
                  <a:latin typeface="DokChampa" panose="020B0604020202020204" pitchFamily="34" charset="-34"/>
                  <a:ea typeface="造字工房文研（非商用）常规体" pitchFamily="50" charset="-122"/>
                  <a:cs typeface="DokChampa" panose="020B0604020202020204" pitchFamily="34" charset="-34"/>
                </a:endParaRPr>
              </a:p>
            </p:txBody>
          </p:sp>
        </p:grpSp>
        <p:grpSp>
          <p:nvGrpSpPr>
            <p:cNvPr id="28" name="组合 56"/>
            <p:cNvGrpSpPr/>
            <p:nvPr/>
          </p:nvGrpSpPr>
          <p:grpSpPr>
            <a:xfrm>
              <a:off x="3570516" y="1158223"/>
              <a:ext cx="1227025" cy="944964"/>
              <a:chOff x="2640639" y="3716907"/>
              <a:chExt cx="1227025" cy="94496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2640639" y="3716907"/>
                <a:ext cx="1227025" cy="830997"/>
              </a:xfrm>
              <a:prstGeom prst="rect">
                <a:avLst/>
              </a:prstGeom>
              <a:noFill/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prstClr val="white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  <a:ea typeface="Adobe 仿宋 Std R" pitchFamily="18" charset="-122"/>
                  </a:rPr>
                  <a:t>04</a:t>
                </a:r>
                <a:endParaRPr lang="zh-CN" altLang="en-US" sz="4800" dirty="0">
                  <a:solidFill>
                    <a:prstClr val="white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Adobe 仿宋 Std R" pitchFamily="18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729023" y="4323317"/>
                <a:ext cx="11077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prstClr val="white">
                        <a:lumMod val="95000"/>
                      </a:prstClr>
                    </a:solidFill>
                    <a:latin typeface="DokChampa" panose="020B0604020202020204" pitchFamily="34" charset="-34"/>
                    <a:ea typeface="造字工房文研（非商用）常规体" pitchFamily="50" charset="-122"/>
                    <a:cs typeface="DokChampa" panose="020B0604020202020204" pitchFamily="34" charset="-34"/>
                  </a:rPr>
                  <a:t>STEP</a:t>
                </a:r>
                <a:endParaRPr lang="zh-CN" altLang="en-US" sz="1600" dirty="0">
                  <a:solidFill>
                    <a:prstClr val="white">
                      <a:lumMod val="95000"/>
                    </a:prstClr>
                  </a:solidFill>
                  <a:latin typeface="DokChampa" panose="020B0604020202020204" pitchFamily="34" charset="-34"/>
                  <a:ea typeface="造字工房文研（非商用）常规体" pitchFamily="50" charset="-122"/>
                  <a:cs typeface="DokChampa" panose="020B0604020202020204" pitchFamily="34" charset="-34"/>
                </a:endParaRPr>
              </a:p>
            </p:txBody>
          </p:sp>
        </p:grpSp>
        <p:sp>
          <p:nvSpPr>
            <p:cNvPr id="31" name="任意多边形 42"/>
            <p:cNvSpPr/>
            <p:nvPr/>
          </p:nvSpPr>
          <p:spPr>
            <a:xfrm>
              <a:off x="4067809" y="5071447"/>
              <a:ext cx="128674" cy="201577"/>
            </a:xfrm>
            <a:custGeom>
              <a:avLst/>
              <a:gdLst>
                <a:gd name="connsiteX0" fmla="*/ 0 w 298365"/>
                <a:gd name="connsiteY0" fmla="*/ 0 h 596731"/>
                <a:gd name="connsiteX1" fmla="*/ 298365 w 298365"/>
                <a:gd name="connsiteY1" fmla="*/ 298366 h 596731"/>
                <a:gd name="connsiteX2" fmla="*/ 0 w 298365"/>
                <a:gd name="connsiteY2" fmla="*/ 596731 h 596731"/>
                <a:gd name="connsiteX3" fmla="*/ 0 w 298365"/>
                <a:gd name="connsiteY3" fmla="*/ 478802 h 596731"/>
                <a:gd name="connsiteX4" fmla="*/ 180436 w 298365"/>
                <a:gd name="connsiteY4" fmla="*/ 298366 h 596731"/>
                <a:gd name="connsiteX5" fmla="*/ 0 w 298365"/>
                <a:gd name="connsiteY5" fmla="*/ 117930 h 596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8365" h="596731">
                  <a:moveTo>
                    <a:pt x="0" y="0"/>
                  </a:moveTo>
                  <a:lnTo>
                    <a:pt x="298365" y="298366"/>
                  </a:lnTo>
                  <a:lnTo>
                    <a:pt x="0" y="596731"/>
                  </a:lnTo>
                  <a:lnTo>
                    <a:pt x="0" y="478802"/>
                  </a:lnTo>
                  <a:lnTo>
                    <a:pt x="180436" y="298366"/>
                  </a:lnTo>
                  <a:lnTo>
                    <a:pt x="0" y="1179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5"/>
            <p:cNvSpPr/>
            <p:nvPr/>
          </p:nvSpPr>
          <p:spPr>
            <a:xfrm>
              <a:off x="4026603" y="3980539"/>
              <a:ext cx="836714" cy="554976"/>
            </a:xfrm>
            <a:custGeom>
              <a:avLst/>
              <a:gdLst>
                <a:gd name="connsiteX0" fmla="*/ 685611 w 1025811"/>
                <a:gd name="connsiteY0" fmla="*/ 0 h 680400"/>
                <a:gd name="connsiteX1" fmla="*/ 1025811 w 1025811"/>
                <a:gd name="connsiteY1" fmla="*/ 340200 h 680400"/>
                <a:gd name="connsiteX2" fmla="*/ 685611 w 1025811"/>
                <a:gd name="connsiteY2" fmla="*/ 680400 h 680400"/>
                <a:gd name="connsiteX3" fmla="*/ 678786 w 1025811"/>
                <a:gd name="connsiteY3" fmla="*/ 679712 h 680400"/>
                <a:gd name="connsiteX4" fmla="*/ 678786 w 1025811"/>
                <a:gd name="connsiteY4" fmla="*/ 680400 h 680400"/>
                <a:gd name="connsiteX5" fmla="*/ 0 w 1025811"/>
                <a:gd name="connsiteY5" fmla="*/ 680400 h 680400"/>
                <a:gd name="connsiteX6" fmla="*/ 0 w 1025811"/>
                <a:gd name="connsiteY6" fmla="*/ 1614 h 680400"/>
                <a:gd name="connsiteX7" fmla="*/ 669601 w 1025811"/>
                <a:gd name="connsiteY7" fmla="*/ 1614 h 68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5811" h="680400">
                  <a:moveTo>
                    <a:pt x="685611" y="0"/>
                  </a:moveTo>
                  <a:cubicBezTo>
                    <a:pt x="873498" y="0"/>
                    <a:pt x="1025811" y="152313"/>
                    <a:pt x="1025811" y="340200"/>
                  </a:cubicBezTo>
                  <a:cubicBezTo>
                    <a:pt x="1025811" y="528087"/>
                    <a:pt x="873498" y="680400"/>
                    <a:pt x="685611" y="680400"/>
                  </a:cubicBezTo>
                  <a:lnTo>
                    <a:pt x="678786" y="679712"/>
                  </a:lnTo>
                  <a:lnTo>
                    <a:pt x="678786" y="680400"/>
                  </a:lnTo>
                  <a:lnTo>
                    <a:pt x="0" y="680400"/>
                  </a:lnTo>
                  <a:lnTo>
                    <a:pt x="0" y="1614"/>
                  </a:lnTo>
                  <a:lnTo>
                    <a:pt x="669601" y="1614"/>
                  </a:lnTo>
                  <a:close/>
                </a:path>
              </a:pathLst>
            </a:custGeom>
            <a:gradFill flip="none" rotWithShape="1">
              <a:gsLst>
                <a:gs pos="59000">
                  <a:srgbClr val="E21521"/>
                </a:gs>
                <a:gs pos="32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rgbClr val="A81F2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51"/>
            <p:cNvSpPr/>
            <p:nvPr/>
          </p:nvSpPr>
          <p:spPr>
            <a:xfrm>
              <a:off x="4621161" y="4150274"/>
              <a:ext cx="128674" cy="201577"/>
            </a:xfrm>
            <a:custGeom>
              <a:avLst/>
              <a:gdLst>
                <a:gd name="connsiteX0" fmla="*/ 0 w 298365"/>
                <a:gd name="connsiteY0" fmla="*/ 0 h 596731"/>
                <a:gd name="connsiteX1" fmla="*/ 298365 w 298365"/>
                <a:gd name="connsiteY1" fmla="*/ 298366 h 596731"/>
                <a:gd name="connsiteX2" fmla="*/ 0 w 298365"/>
                <a:gd name="connsiteY2" fmla="*/ 596731 h 596731"/>
                <a:gd name="connsiteX3" fmla="*/ 0 w 298365"/>
                <a:gd name="connsiteY3" fmla="*/ 478802 h 596731"/>
                <a:gd name="connsiteX4" fmla="*/ 180436 w 298365"/>
                <a:gd name="connsiteY4" fmla="*/ 298366 h 596731"/>
                <a:gd name="connsiteX5" fmla="*/ 0 w 298365"/>
                <a:gd name="connsiteY5" fmla="*/ 117930 h 596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8365" h="596731">
                  <a:moveTo>
                    <a:pt x="0" y="0"/>
                  </a:moveTo>
                  <a:lnTo>
                    <a:pt x="298365" y="298366"/>
                  </a:lnTo>
                  <a:lnTo>
                    <a:pt x="0" y="596731"/>
                  </a:lnTo>
                  <a:lnTo>
                    <a:pt x="0" y="478802"/>
                  </a:lnTo>
                  <a:lnTo>
                    <a:pt x="180436" y="298366"/>
                  </a:lnTo>
                  <a:lnTo>
                    <a:pt x="0" y="1179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任意多边形 36"/>
            <p:cNvSpPr/>
            <p:nvPr/>
          </p:nvSpPr>
          <p:spPr>
            <a:xfrm>
              <a:off x="4572974" y="3026387"/>
              <a:ext cx="836714" cy="554976"/>
            </a:xfrm>
            <a:custGeom>
              <a:avLst/>
              <a:gdLst>
                <a:gd name="connsiteX0" fmla="*/ 685611 w 1025811"/>
                <a:gd name="connsiteY0" fmla="*/ 0 h 680400"/>
                <a:gd name="connsiteX1" fmla="*/ 1025811 w 1025811"/>
                <a:gd name="connsiteY1" fmla="*/ 340200 h 680400"/>
                <a:gd name="connsiteX2" fmla="*/ 685611 w 1025811"/>
                <a:gd name="connsiteY2" fmla="*/ 680400 h 680400"/>
                <a:gd name="connsiteX3" fmla="*/ 678786 w 1025811"/>
                <a:gd name="connsiteY3" fmla="*/ 679712 h 680400"/>
                <a:gd name="connsiteX4" fmla="*/ 678786 w 1025811"/>
                <a:gd name="connsiteY4" fmla="*/ 680400 h 680400"/>
                <a:gd name="connsiteX5" fmla="*/ 0 w 1025811"/>
                <a:gd name="connsiteY5" fmla="*/ 680400 h 680400"/>
                <a:gd name="connsiteX6" fmla="*/ 0 w 1025811"/>
                <a:gd name="connsiteY6" fmla="*/ 1614 h 680400"/>
                <a:gd name="connsiteX7" fmla="*/ 669601 w 1025811"/>
                <a:gd name="connsiteY7" fmla="*/ 1614 h 68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5811" h="680400">
                  <a:moveTo>
                    <a:pt x="685611" y="0"/>
                  </a:moveTo>
                  <a:cubicBezTo>
                    <a:pt x="873498" y="0"/>
                    <a:pt x="1025811" y="152313"/>
                    <a:pt x="1025811" y="340200"/>
                  </a:cubicBezTo>
                  <a:cubicBezTo>
                    <a:pt x="1025811" y="528087"/>
                    <a:pt x="873498" y="680400"/>
                    <a:pt x="685611" y="680400"/>
                  </a:cubicBezTo>
                  <a:lnTo>
                    <a:pt x="678786" y="679712"/>
                  </a:lnTo>
                  <a:lnTo>
                    <a:pt x="678786" y="680400"/>
                  </a:lnTo>
                  <a:lnTo>
                    <a:pt x="0" y="680400"/>
                  </a:lnTo>
                  <a:lnTo>
                    <a:pt x="0" y="1614"/>
                  </a:lnTo>
                  <a:lnTo>
                    <a:pt x="669601" y="1614"/>
                  </a:lnTo>
                  <a:close/>
                </a:path>
              </a:pathLst>
            </a:custGeom>
            <a:gradFill flip="none" rotWithShape="1">
              <a:gsLst>
                <a:gs pos="59000">
                  <a:srgbClr val="E21521"/>
                </a:gs>
                <a:gs pos="32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rgbClr val="A81F2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任意多边形 55"/>
            <p:cNvSpPr/>
            <p:nvPr/>
          </p:nvSpPr>
          <p:spPr>
            <a:xfrm>
              <a:off x="5154832" y="3205070"/>
              <a:ext cx="128674" cy="201577"/>
            </a:xfrm>
            <a:custGeom>
              <a:avLst/>
              <a:gdLst>
                <a:gd name="connsiteX0" fmla="*/ 0 w 298365"/>
                <a:gd name="connsiteY0" fmla="*/ 0 h 596731"/>
                <a:gd name="connsiteX1" fmla="*/ 298365 w 298365"/>
                <a:gd name="connsiteY1" fmla="*/ 298366 h 596731"/>
                <a:gd name="connsiteX2" fmla="*/ 0 w 298365"/>
                <a:gd name="connsiteY2" fmla="*/ 596731 h 596731"/>
                <a:gd name="connsiteX3" fmla="*/ 0 w 298365"/>
                <a:gd name="connsiteY3" fmla="*/ 478802 h 596731"/>
                <a:gd name="connsiteX4" fmla="*/ 180436 w 298365"/>
                <a:gd name="connsiteY4" fmla="*/ 298366 h 596731"/>
                <a:gd name="connsiteX5" fmla="*/ 0 w 298365"/>
                <a:gd name="connsiteY5" fmla="*/ 117930 h 596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8365" h="596731">
                  <a:moveTo>
                    <a:pt x="0" y="0"/>
                  </a:moveTo>
                  <a:lnTo>
                    <a:pt x="298365" y="298366"/>
                  </a:lnTo>
                  <a:lnTo>
                    <a:pt x="0" y="596731"/>
                  </a:lnTo>
                  <a:lnTo>
                    <a:pt x="0" y="478802"/>
                  </a:lnTo>
                  <a:lnTo>
                    <a:pt x="180436" y="298366"/>
                  </a:lnTo>
                  <a:lnTo>
                    <a:pt x="0" y="1179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任意多边形 37"/>
            <p:cNvSpPr/>
            <p:nvPr/>
          </p:nvSpPr>
          <p:spPr>
            <a:xfrm>
              <a:off x="5115786" y="2152594"/>
              <a:ext cx="836714" cy="554976"/>
            </a:xfrm>
            <a:custGeom>
              <a:avLst/>
              <a:gdLst>
                <a:gd name="connsiteX0" fmla="*/ 685611 w 1025811"/>
                <a:gd name="connsiteY0" fmla="*/ 0 h 680400"/>
                <a:gd name="connsiteX1" fmla="*/ 1025811 w 1025811"/>
                <a:gd name="connsiteY1" fmla="*/ 340200 h 680400"/>
                <a:gd name="connsiteX2" fmla="*/ 685611 w 1025811"/>
                <a:gd name="connsiteY2" fmla="*/ 680400 h 680400"/>
                <a:gd name="connsiteX3" fmla="*/ 678786 w 1025811"/>
                <a:gd name="connsiteY3" fmla="*/ 679712 h 680400"/>
                <a:gd name="connsiteX4" fmla="*/ 678786 w 1025811"/>
                <a:gd name="connsiteY4" fmla="*/ 680400 h 680400"/>
                <a:gd name="connsiteX5" fmla="*/ 0 w 1025811"/>
                <a:gd name="connsiteY5" fmla="*/ 680400 h 680400"/>
                <a:gd name="connsiteX6" fmla="*/ 0 w 1025811"/>
                <a:gd name="connsiteY6" fmla="*/ 1614 h 680400"/>
                <a:gd name="connsiteX7" fmla="*/ 669601 w 1025811"/>
                <a:gd name="connsiteY7" fmla="*/ 1614 h 68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5811" h="680400">
                  <a:moveTo>
                    <a:pt x="685611" y="0"/>
                  </a:moveTo>
                  <a:cubicBezTo>
                    <a:pt x="873498" y="0"/>
                    <a:pt x="1025811" y="152313"/>
                    <a:pt x="1025811" y="340200"/>
                  </a:cubicBezTo>
                  <a:cubicBezTo>
                    <a:pt x="1025811" y="528087"/>
                    <a:pt x="873498" y="680400"/>
                    <a:pt x="685611" y="680400"/>
                  </a:cubicBezTo>
                  <a:lnTo>
                    <a:pt x="678786" y="679712"/>
                  </a:lnTo>
                  <a:lnTo>
                    <a:pt x="678786" y="680400"/>
                  </a:lnTo>
                  <a:lnTo>
                    <a:pt x="0" y="680400"/>
                  </a:lnTo>
                  <a:lnTo>
                    <a:pt x="0" y="1614"/>
                  </a:lnTo>
                  <a:lnTo>
                    <a:pt x="669601" y="1614"/>
                  </a:lnTo>
                  <a:close/>
                </a:path>
              </a:pathLst>
            </a:custGeom>
            <a:gradFill flip="none" rotWithShape="1">
              <a:gsLst>
                <a:gs pos="59000">
                  <a:srgbClr val="E21521"/>
                </a:gs>
                <a:gs pos="32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rgbClr val="A81F2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59"/>
            <p:cNvSpPr/>
            <p:nvPr/>
          </p:nvSpPr>
          <p:spPr>
            <a:xfrm>
              <a:off x="5696840" y="2332838"/>
              <a:ext cx="128674" cy="201577"/>
            </a:xfrm>
            <a:custGeom>
              <a:avLst/>
              <a:gdLst>
                <a:gd name="connsiteX0" fmla="*/ 0 w 298365"/>
                <a:gd name="connsiteY0" fmla="*/ 0 h 596731"/>
                <a:gd name="connsiteX1" fmla="*/ 298365 w 298365"/>
                <a:gd name="connsiteY1" fmla="*/ 298366 h 596731"/>
                <a:gd name="connsiteX2" fmla="*/ 0 w 298365"/>
                <a:gd name="connsiteY2" fmla="*/ 596731 h 596731"/>
                <a:gd name="connsiteX3" fmla="*/ 0 w 298365"/>
                <a:gd name="connsiteY3" fmla="*/ 478802 h 596731"/>
                <a:gd name="connsiteX4" fmla="*/ 180436 w 298365"/>
                <a:gd name="connsiteY4" fmla="*/ 298366 h 596731"/>
                <a:gd name="connsiteX5" fmla="*/ 0 w 298365"/>
                <a:gd name="connsiteY5" fmla="*/ 117930 h 596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8365" h="596731">
                  <a:moveTo>
                    <a:pt x="0" y="0"/>
                  </a:moveTo>
                  <a:lnTo>
                    <a:pt x="298365" y="298366"/>
                  </a:lnTo>
                  <a:lnTo>
                    <a:pt x="0" y="596731"/>
                  </a:lnTo>
                  <a:lnTo>
                    <a:pt x="0" y="478802"/>
                  </a:lnTo>
                  <a:lnTo>
                    <a:pt x="180436" y="298366"/>
                  </a:lnTo>
                  <a:lnTo>
                    <a:pt x="0" y="1179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8" name="组合 47"/>
            <p:cNvGrpSpPr/>
            <p:nvPr/>
          </p:nvGrpSpPr>
          <p:grpSpPr>
            <a:xfrm>
              <a:off x="4200827" y="4069029"/>
              <a:ext cx="323135" cy="334675"/>
              <a:chOff x="9450388" y="2662238"/>
              <a:chExt cx="133350" cy="138112"/>
            </a:xfrm>
            <a:solidFill>
              <a:schemeClr val="bg1"/>
            </a:solidFill>
          </p:grpSpPr>
          <p:sp>
            <p:nvSpPr>
              <p:cNvPr id="39" name="Rectangle 239"/>
              <p:cNvSpPr>
                <a:spLocks noChangeArrowheads="1"/>
              </p:cNvSpPr>
              <p:nvPr/>
            </p:nvSpPr>
            <p:spPr bwMode="auto">
              <a:xfrm>
                <a:off x="9450388" y="2778125"/>
                <a:ext cx="2698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Rectangle 240"/>
              <p:cNvSpPr>
                <a:spLocks noChangeArrowheads="1"/>
              </p:cNvSpPr>
              <p:nvPr/>
            </p:nvSpPr>
            <p:spPr bwMode="auto">
              <a:xfrm>
                <a:off x="9488488" y="2751138"/>
                <a:ext cx="22225" cy="492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Rectangle 241"/>
              <p:cNvSpPr>
                <a:spLocks noChangeArrowheads="1"/>
              </p:cNvSpPr>
              <p:nvPr/>
            </p:nvSpPr>
            <p:spPr bwMode="auto">
              <a:xfrm>
                <a:off x="9521825" y="2713038"/>
                <a:ext cx="23813" cy="873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Rectangle 242"/>
              <p:cNvSpPr>
                <a:spLocks noChangeArrowheads="1"/>
              </p:cNvSpPr>
              <p:nvPr/>
            </p:nvSpPr>
            <p:spPr bwMode="auto">
              <a:xfrm>
                <a:off x="9556750" y="2662238"/>
                <a:ext cx="26988" cy="1381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243"/>
              <p:cNvSpPr>
                <a:spLocks/>
              </p:cNvSpPr>
              <p:nvPr/>
            </p:nvSpPr>
            <p:spPr bwMode="auto">
              <a:xfrm>
                <a:off x="9556750" y="2662238"/>
                <a:ext cx="26988" cy="138112"/>
              </a:xfrm>
              <a:custGeom>
                <a:avLst/>
                <a:gdLst>
                  <a:gd name="T0" fmla="*/ 17 w 17"/>
                  <a:gd name="T1" fmla="*/ 87 h 87"/>
                  <a:gd name="T2" fmla="*/ 0 w 17"/>
                  <a:gd name="T3" fmla="*/ 87 h 87"/>
                  <a:gd name="T4" fmla="*/ 0 w 17"/>
                  <a:gd name="T5" fmla="*/ 0 h 87"/>
                  <a:gd name="T6" fmla="*/ 17 w 17"/>
                  <a:gd name="T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87">
                    <a:moveTo>
                      <a:pt x="17" y="87"/>
                    </a:moveTo>
                    <a:lnTo>
                      <a:pt x="0" y="87"/>
                    </a:lnTo>
                    <a:lnTo>
                      <a:pt x="0" y="0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4" name="Group 4"/>
            <p:cNvGrpSpPr>
              <a:grpSpLocks noChangeAspect="1"/>
            </p:cNvGrpSpPr>
            <p:nvPr/>
          </p:nvGrpSpPr>
          <p:grpSpPr bwMode="auto">
            <a:xfrm>
              <a:off x="3646668" y="5046868"/>
              <a:ext cx="340186" cy="263050"/>
              <a:chOff x="3494" y="1896"/>
              <a:chExt cx="688" cy="532"/>
            </a:xfrm>
            <a:gradFill>
              <a:gsLst>
                <a:gs pos="64000">
                  <a:schemeClr val="accent1">
                    <a:alpha val="25000"/>
                  </a:schemeClr>
                </a:gs>
                <a:gs pos="36000">
                  <a:schemeClr val="accent1">
                    <a:alpha val="50000"/>
                  </a:schemeClr>
                </a:gs>
                <a:gs pos="0">
                  <a:schemeClr val="accent1">
                    <a:alpha val="6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</a:gradFill>
          </p:grpSpPr>
          <p:sp>
            <p:nvSpPr>
              <p:cNvPr id="45" name="Rectangle 5"/>
              <p:cNvSpPr>
                <a:spLocks noChangeArrowheads="1"/>
              </p:cNvSpPr>
              <p:nvPr/>
            </p:nvSpPr>
            <p:spPr bwMode="auto">
              <a:xfrm>
                <a:off x="4124" y="2007"/>
                <a:ext cx="58" cy="421"/>
              </a:xfrm>
              <a:prstGeom prst="rect">
                <a:avLst/>
              </a:prstGeom>
              <a:grpFill/>
              <a:ln w="9525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6"/>
              <p:cNvSpPr>
                <a:spLocks noEditPoints="1"/>
              </p:cNvSpPr>
              <p:nvPr/>
            </p:nvSpPr>
            <p:spPr bwMode="auto">
              <a:xfrm>
                <a:off x="3608" y="1896"/>
                <a:ext cx="459" cy="532"/>
              </a:xfrm>
              <a:custGeom>
                <a:avLst/>
                <a:gdLst>
                  <a:gd name="T0" fmla="*/ 176 w 192"/>
                  <a:gd name="T1" fmla="*/ 46 h 222"/>
                  <a:gd name="T2" fmla="*/ 132 w 192"/>
                  <a:gd name="T3" fmla="*/ 0 h 222"/>
                  <a:gd name="T4" fmla="*/ 60 w 192"/>
                  <a:gd name="T5" fmla="*/ 0 h 222"/>
                  <a:gd name="T6" fmla="*/ 18 w 192"/>
                  <a:gd name="T7" fmla="*/ 46 h 222"/>
                  <a:gd name="T8" fmla="*/ 0 w 192"/>
                  <a:gd name="T9" fmla="*/ 46 h 222"/>
                  <a:gd name="T10" fmla="*/ 0 w 192"/>
                  <a:gd name="T11" fmla="*/ 222 h 222"/>
                  <a:gd name="T12" fmla="*/ 192 w 192"/>
                  <a:gd name="T13" fmla="*/ 222 h 222"/>
                  <a:gd name="T14" fmla="*/ 192 w 192"/>
                  <a:gd name="T15" fmla="*/ 46 h 222"/>
                  <a:gd name="T16" fmla="*/ 176 w 192"/>
                  <a:gd name="T17" fmla="*/ 46 h 222"/>
                  <a:gd name="T18" fmla="*/ 113 w 192"/>
                  <a:gd name="T19" fmla="*/ 42 h 222"/>
                  <a:gd name="T20" fmla="*/ 77 w 192"/>
                  <a:gd name="T21" fmla="*/ 42 h 222"/>
                  <a:gd name="T22" fmla="*/ 67 w 192"/>
                  <a:gd name="T23" fmla="*/ 31 h 222"/>
                  <a:gd name="T24" fmla="*/ 77 w 192"/>
                  <a:gd name="T25" fmla="*/ 20 h 222"/>
                  <a:gd name="T26" fmla="*/ 113 w 192"/>
                  <a:gd name="T27" fmla="*/ 20 h 222"/>
                  <a:gd name="T28" fmla="*/ 124 w 192"/>
                  <a:gd name="T29" fmla="*/ 31 h 222"/>
                  <a:gd name="T30" fmla="*/ 113 w 192"/>
                  <a:gd name="T31" fmla="*/ 4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2" h="222">
                    <a:moveTo>
                      <a:pt x="176" y="46"/>
                    </a:moveTo>
                    <a:cubicBezTo>
                      <a:pt x="166" y="26"/>
                      <a:pt x="148" y="0"/>
                      <a:pt x="132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29" y="25"/>
                      <a:pt x="18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192" y="222"/>
                      <a:pt x="192" y="222"/>
                      <a:pt x="192" y="222"/>
                    </a:cubicBezTo>
                    <a:cubicBezTo>
                      <a:pt x="192" y="46"/>
                      <a:pt x="192" y="46"/>
                      <a:pt x="192" y="46"/>
                    </a:cubicBezTo>
                    <a:lnTo>
                      <a:pt x="176" y="46"/>
                    </a:lnTo>
                    <a:close/>
                    <a:moveTo>
                      <a:pt x="113" y="42"/>
                    </a:moveTo>
                    <a:cubicBezTo>
                      <a:pt x="77" y="42"/>
                      <a:pt x="77" y="42"/>
                      <a:pt x="77" y="42"/>
                    </a:cubicBezTo>
                    <a:cubicBezTo>
                      <a:pt x="72" y="42"/>
                      <a:pt x="67" y="37"/>
                      <a:pt x="67" y="31"/>
                    </a:cubicBezTo>
                    <a:cubicBezTo>
                      <a:pt x="67" y="25"/>
                      <a:pt x="72" y="20"/>
                      <a:pt x="77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9" y="20"/>
                      <a:pt x="124" y="25"/>
                      <a:pt x="124" y="31"/>
                    </a:cubicBezTo>
                    <a:cubicBezTo>
                      <a:pt x="124" y="37"/>
                      <a:pt x="119" y="42"/>
                      <a:pt x="113" y="42"/>
                    </a:cubicBezTo>
                    <a:close/>
                  </a:path>
                </a:pathLst>
              </a:custGeom>
              <a:grpFill/>
              <a:ln w="9525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7"/>
              <p:cNvSpPr>
                <a:spLocks noChangeArrowheads="1"/>
              </p:cNvSpPr>
              <p:nvPr/>
            </p:nvSpPr>
            <p:spPr bwMode="auto">
              <a:xfrm>
                <a:off x="3494" y="2007"/>
                <a:ext cx="57" cy="421"/>
              </a:xfrm>
              <a:prstGeom prst="rect">
                <a:avLst/>
              </a:prstGeom>
              <a:grpFill/>
              <a:ln w="9525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8" name="组合 64"/>
            <p:cNvGrpSpPr/>
            <p:nvPr/>
          </p:nvGrpSpPr>
          <p:grpSpPr>
            <a:xfrm>
              <a:off x="4704892" y="3127641"/>
              <a:ext cx="357796" cy="358843"/>
              <a:chOff x="458010" y="4063526"/>
              <a:chExt cx="1087437" cy="1090612"/>
            </a:xfrm>
            <a:solidFill>
              <a:schemeClr val="bg1"/>
            </a:solidFill>
          </p:grpSpPr>
          <p:sp>
            <p:nvSpPr>
              <p:cNvPr id="49" name="Freeform 11"/>
              <p:cNvSpPr>
                <a:spLocks noEditPoints="1"/>
              </p:cNvSpPr>
              <p:nvPr/>
            </p:nvSpPr>
            <p:spPr bwMode="auto">
              <a:xfrm>
                <a:off x="458010" y="4063526"/>
                <a:ext cx="1087437" cy="1090612"/>
              </a:xfrm>
              <a:custGeom>
                <a:avLst/>
                <a:gdLst>
                  <a:gd name="T0" fmla="*/ 0 w 685"/>
                  <a:gd name="T1" fmla="*/ 0 h 687"/>
                  <a:gd name="T2" fmla="*/ 0 w 685"/>
                  <a:gd name="T3" fmla="*/ 687 h 687"/>
                  <a:gd name="T4" fmla="*/ 685 w 685"/>
                  <a:gd name="T5" fmla="*/ 687 h 687"/>
                  <a:gd name="T6" fmla="*/ 685 w 685"/>
                  <a:gd name="T7" fmla="*/ 0 h 687"/>
                  <a:gd name="T8" fmla="*/ 0 w 685"/>
                  <a:gd name="T9" fmla="*/ 0 h 687"/>
                  <a:gd name="T10" fmla="*/ 58 w 685"/>
                  <a:gd name="T11" fmla="*/ 57 h 687"/>
                  <a:gd name="T12" fmla="*/ 628 w 685"/>
                  <a:gd name="T13" fmla="*/ 57 h 687"/>
                  <a:gd name="T14" fmla="*/ 628 w 685"/>
                  <a:gd name="T15" fmla="*/ 441 h 687"/>
                  <a:gd name="T16" fmla="*/ 442 w 685"/>
                  <a:gd name="T17" fmla="*/ 630 h 687"/>
                  <a:gd name="T18" fmla="*/ 58 w 685"/>
                  <a:gd name="T19" fmla="*/ 630 h 687"/>
                  <a:gd name="T20" fmla="*/ 58 w 685"/>
                  <a:gd name="T21" fmla="*/ 5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5" h="687">
                    <a:moveTo>
                      <a:pt x="0" y="0"/>
                    </a:moveTo>
                    <a:lnTo>
                      <a:pt x="0" y="687"/>
                    </a:lnTo>
                    <a:lnTo>
                      <a:pt x="685" y="687"/>
                    </a:lnTo>
                    <a:lnTo>
                      <a:pt x="685" y="0"/>
                    </a:lnTo>
                    <a:lnTo>
                      <a:pt x="0" y="0"/>
                    </a:lnTo>
                    <a:close/>
                    <a:moveTo>
                      <a:pt x="58" y="57"/>
                    </a:moveTo>
                    <a:lnTo>
                      <a:pt x="628" y="57"/>
                    </a:lnTo>
                    <a:lnTo>
                      <a:pt x="628" y="441"/>
                    </a:lnTo>
                    <a:lnTo>
                      <a:pt x="442" y="630"/>
                    </a:lnTo>
                    <a:lnTo>
                      <a:pt x="58" y="630"/>
                    </a:lnTo>
                    <a:lnTo>
                      <a:pt x="58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Rectangle 12"/>
              <p:cNvSpPr>
                <a:spLocks noChangeArrowheads="1"/>
              </p:cNvSpPr>
              <p:nvPr/>
            </p:nvSpPr>
            <p:spPr bwMode="auto">
              <a:xfrm>
                <a:off x="682625" y="4338638"/>
                <a:ext cx="636587" cy="714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Rectangle 13"/>
              <p:cNvSpPr>
                <a:spLocks noChangeArrowheads="1"/>
              </p:cNvSpPr>
              <p:nvPr/>
            </p:nvSpPr>
            <p:spPr bwMode="auto">
              <a:xfrm>
                <a:off x="682625" y="4562475"/>
                <a:ext cx="636587" cy="714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Rectangle 14"/>
              <p:cNvSpPr>
                <a:spLocks noChangeArrowheads="1"/>
              </p:cNvSpPr>
              <p:nvPr/>
            </p:nvSpPr>
            <p:spPr bwMode="auto">
              <a:xfrm>
                <a:off x="682625" y="4786313"/>
                <a:ext cx="382587" cy="714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3" name="Group 17"/>
            <p:cNvGrpSpPr>
              <a:grpSpLocks noChangeAspect="1"/>
            </p:cNvGrpSpPr>
            <p:nvPr/>
          </p:nvGrpSpPr>
          <p:grpSpPr bwMode="auto">
            <a:xfrm>
              <a:off x="5316495" y="2275276"/>
              <a:ext cx="305423" cy="327854"/>
              <a:chOff x="231" y="1205"/>
              <a:chExt cx="640" cy="687"/>
            </a:xfrm>
            <a:solidFill>
              <a:schemeClr val="bg1"/>
            </a:solidFill>
          </p:grpSpPr>
          <p:sp>
            <p:nvSpPr>
              <p:cNvPr id="54" name="Freeform 18"/>
              <p:cNvSpPr>
                <a:spLocks/>
              </p:cNvSpPr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7" name="文本框 56"/>
          <p:cNvSpPr txBox="1"/>
          <p:nvPr/>
        </p:nvSpPr>
        <p:spPr>
          <a:xfrm>
            <a:off x="6844850" y="1875986"/>
            <a:ext cx="2682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在此添加标题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843233" y="2235032"/>
            <a:ext cx="42033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6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2017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年底，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2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年以上的在职员工仅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14%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，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1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年以下的新入职员工数达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57%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。多数老员工熟悉公司制度、掌握着公司核心部门或环节、有着丰富的失败教训或成功经验，因此新老员工在职比例的不合理会将影响工作效率、企业文化传承和经验积累等。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6844850" y="4464091"/>
            <a:ext cx="2682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在此添加标题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6843233" y="4823137"/>
            <a:ext cx="4203332" cy="1088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2018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年将改善新老员工的比例关系：增强新老员工的经验交流、扩大导师制的适用范围、做好老员工的职业生涯规划等。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890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8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6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60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164591" y="146303"/>
            <a:ext cx="1117229" cy="418961"/>
            <a:chOff x="164592" y="146304"/>
            <a:chExt cx="1024128" cy="384048"/>
          </a:xfrm>
        </p:grpSpPr>
        <p:sp>
          <p:nvSpPr>
            <p:cNvPr id="3" name="平行四边形 2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任意形状 3"/>
            <p:cNvSpPr/>
            <p:nvPr/>
          </p:nvSpPr>
          <p:spPr>
            <a:xfrm>
              <a:off x="164592" y="146304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6" name="直线连接符 5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任意多边形 115"/>
          <p:cNvSpPr/>
          <p:nvPr/>
        </p:nvSpPr>
        <p:spPr>
          <a:xfrm flipV="1">
            <a:off x="1729565" y="3346627"/>
            <a:ext cx="1249327" cy="357465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4" name="组合 117"/>
          <p:cNvGrpSpPr/>
          <p:nvPr/>
        </p:nvGrpSpPr>
        <p:grpSpPr>
          <a:xfrm>
            <a:off x="969211" y="2285848"/>
            <a:ext cx="2682025" cy="1039554"/>
            <a:chOff x="7015886" y="725479"/>
            <a:chExt cx="2682025" cy="1039554"/>
          </a:xfrm>
        </p:grpSpPr>
        <p:sp>
          <p:nvSpPr>
            <p:cNvPr id="225" name="文本框 224"/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岗位编制规划</a:t>
              </a:r>
            </a:p>
          </p:txBody>
        </p:sp>
        <p:sp>
          <p:nvSpPr>
            <p:cNvPr id="226" name="文本框 225"/>
            <p:cNvSpPr txBox="1"/>
            <p:nvPr/>
          </p:nvSpPr>
          <p:spPr>
            <a:xfrm>
              <a:off x="7037155" y="1026369"/>
              <a:ext cx="20066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sp>
        <p:nvSpPr>
          <p:cNvPr id="227" name="任意多边形 120"/>
          <p:cNvSpPr/>
          <p:nvPr/>
        </p:nvSpPr>
        <p:spPr>
          <a:xfrm flipH="1">
            <a:off x="8856192" y="3699052"/>
            <a:ext cx="1249327" cy="357465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8" name="组合 121"/>
          <p:cNvGrpSpPr/>
          <p:nvPr/>
        </p:nvGrpSpPr>
        <p:grpSpPr>
          <a:xfrm>
            <a:off x="9092502" y="4072710"/>
            <a:ext cx="2682025" cy="1039554"/>
            <a:chOff x="7015886" y="725479"/>
            <a:chExt cx="2682025" cy="1039554"/>
          </a:xfrm>
        </p:grpSpPr>
        <p:sp>
          <p:nvSpPr>
            <p:cNvPr id="229" name="文本框 228"/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招聘渠道规划</a:t>
              </a:r>
            </a:p>
          </p:txBody>
        </p:sp>
        <p:sp>
          <p:nvSpPr>
            <p:cNvPr id="230" name="文本框 229"/>
            <p:cNvSpPr txBox="1"/>
            <p:nvPr/>
          </p:nvSpPr>
          <p:spPr>
            <a:xfrm>
              <a:off x="7037155" y="1026369"/>
              <a:ext cx="20066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sp>
        <p:nvSpPr>
          <p:cNvPr id="231" name="任意多边形 124"/>
          <p:cNvSpPr/>
          <p:nvPr/>
        </p:nvSpPr>
        <p:spPr>
          <a:xfrm flipV="1">
            <a:off x="1800129" y="5500311"/>
            <a:ext cx="3283899" cy="357465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32" name="组合 125"/>
          <p:cNvGrpSpPr/>
          <p:nvPr/>
        </p:nvGrpSpPr>
        <p:grpSpPr>
          <a:xfrm>
            <a:off x="969211" y="4407784"/>
            <a:ext cx="2682025" cy="1039554"/>
            <a:chOff x="7015886" y="725479"/>
            <a:chExt cx="2682025" cy="1039554"/>
          </a:xfrm>
        </p:grpSpPr>
        <p:sp>
          <p:nvSpPr>
            <p:cNvPr id="233" name="文本框 232"/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人力掉配规划</a:t>
              </a:r>
            </a:p>
          </p:txBody>
        </p:sp>
        <p:sp>
          <p:nvSpPr>
            <p:cNvPr id="234" name="文本框 233"/>
            <p:cNvSpPr txBox="1"/>
            <p:nvPr/>
          </p:nvSpPr>
          <p:spPr>
            <a:xfrm>
              <a:off x="7037155" y="1026369"/>
              <a:ext cx="20066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sp>
        <p:nvSpPr>
          <p:cNvPr id="235" name="任意多边形 128"/>
          <p:cNvSpPr/>
          <p:nvPr/>
        </p:nvSpPr>
        <p:spPr>
          <a:xfrm flipH="1">
            <a:off x="6804289" y="1551029"/>
            <a:ext cx="3263129" cy="357465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36" name="组合 129"/>
          <p:cNvGrpSpPr/>
          <p:nvPr/>
        </p:nvGrpSpPr>
        <p:grpSpPr>
          <a:xfrm>
            <a:off x="9092502" y="1950888"/>
            <a:ext cx="2682025" cy="1039554"/>
            <a:chOff x="7015886" y="725479"/>
            <a:chExt cx="2682025" cy="1039554"/>
          </a:xfrm>
        </p:grpSpPr>
        <p:sp>
          <p:nvSpPr>
            <p:cNvPr id="237" name="文本框 236"/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人员补充规划</a:t>
              </a:r>
            </a:p>
          </p:txBody>
        </p:sp>
        <p:sp>
          <p:nvSpPr>
            <p:cNvPr id="238" name="文本框 237"/>
            <p:cNvSpPr txBox="1"/>
            <p:nvPr/>
          </p:nvSpPr>
          <p:spPr>
            <a:xfrm>
              <a:off x="7037155" y="1026369"/>
              <a:ext cx="20066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270" name="组 269"/>
          <p:cNvGrpSpPr/>
          <p:nvPr/>
        </p:nvGrpSpPr>
        <p:grpSpPr>
          <a:xfrm>
            <a:off x="2998290" y="805865"/>
            <a:ext cx="6266539" cy="6617119"/>
            <a:chOff x="2998290" y="805865"/>
            <a:chExt cx="6266539" cy="6617119"/>
          </a:xfrm>
        </p:grpSpPr>
        <p:grpSp>
          <p:nvGrpSpPr>
            <p:cNvPr id="199" name="组合 28"/>
            <p:cNvGrpSpPr/>
            <p:nvPr/>
          </p:nvGrpSpPr>
          <p:grpSpPr>
            <a:xfrm>
              <a:off x="7387115" y="2887271"/>
              <a:ext cx="1877714" cy="2339553"/>
              <a:chOff x="7380501" y="2927403"/>
              <a:chExt cx="2311884" cy="2880513"/>
            </a:xfrm>
          </p:grpSpPr>
          <p:sp>
            <p:nvSpPr>
              <p:cNvPr id="200" name="椭圆 50"/>
              <p:cNvSpPr/>
              <p:nvPr/>
            </p:nvSpPr>
            <p:spPr>
              <a:xfrm rot="18900000">
                <a:off x="7501945" y="2927403"/>
                <a:ext cx="2190440" cy="2880513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431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7567580" y="3243360"/>
                <a:ext cx="1344544" cy="1344544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520700" dist="1778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3" name="组合 32"/>
            <p:cNvGrpSpPr/>
            <p:nvPr/>
          </p:nvGrpSpPr>
          <p:grpSpPr>
            <a:xfrm>
              <a:off x="5260130" y="5083431"/>
              <a:ext cx="1877714" cy="2339553"/>
              <a:chOff x="7380501" y="2927403"/>
              <a:chExt cx="2311884" cy="2880513"/>
            </a:xfrm>
          </p:grpSpPr>
          <p:sp>
            <p:nvSpPr>
              <p:cNvPr id="204" name="椭圆 50"/>
              <p:cNvSpPr/>
              <p:nvPr/>
            </p:nvSpPr>
            <p:spPr>
              <a:xfrm rot="18900000">
                <a:off x="7501945" y="2927403"/>
                <a:ext cx="2190440" cy="2880513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431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>
                <a:off x="7567580" y="3243360"/>
                <a:ext cx="1344544" cy="1344544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520700" dist="1778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8" name="组 267"/>
            <p:cNvGrpSpPr/>
            <p:nvPr/>
          </p:nvGrpSpPr>
          <p:grpSpPr>
            <a:xfrm>
              <a:off x="2998290" y="805865"/>
              <a:ext cx="5842958" cy="5279185"/>
              <a:chOff x="2998290" y="805865"/>
              <a:chExt cx="5842958" cy="5279185"/>
            </a:xfrm>
          </p:grpSpPr>
          <p:grpSp>
            <p:nvGrpSpPr>
              <p:cNvPr id="188" name="Group 4"/>
              <p:cNvGrpSpPr>
                <a:grpSpLocks noChangeAspect="1"/>
              </p:cNvGrpSpPr>
              <p:nvPr/>
            </p:nvGrpSpPr>
            <p:grpSpPr bwMode="auto">
              <a:xfrm>
                <a:off x="4429820" y="2208303"/>
                <a:ext cx="2957295" cy="2957295"/>
                <a:chOff x="2162" y="480"/>
                <a:chExt cx="3358" cy="3358"/>
              </a:xfrm>
              <a:solidFill>
                <a:schemeClr val="bg1"/>
              </a:solidFill>
            </p:grpSpPr>
            <p:sp>
              <p:nvSpPr>
                <p:cNvPr id="189" name="Freeform 5"/>
                <p:cNvSpPr>
                  <a:spLocks noEditPoints="1"/>
                </p:cNvSpPr>
                <p:nvPr/>
              </p:nvSpPr>
              <p:spPr bwMode="auto">
                <a:xfrm>
                  <a:off x="2252" y="570"/>
                  <a:ext cx="3178" cy="3178"/>
                </a:xfrm>
                <a:custGeom>
                  <a:avLst/>
                  <a:gdLst>
                    <a:gd name="T0" fmla="*/ 671 w 1342"/>
                    <a:gd name="T1" fmla="*/ 1277 h 1342"/>
                    <a:gd name="T2" fmla="*/ 65 w 1342"/>
                    <a:gd name="T3" fmla="*/ 671 h 1342"/>
                    <a:gd name="T4" fmla="*/ 671 w 1342"/>
                    <a:gd name="T5" fmla="*/ 65 h 1342"/>
                    <a:gd name="T6" fmla="*/ 1277 w 1342"/>
                    <a:gd name="T7" fmla="*/ 671 h 1342"/>
                    <a:gd name="T8" fmla="*/ 671 w 1342"/>
                    <a:gd name="T9" fmla="*/ 1277 h 1342"/>
                    <a:gd name="T10" fmla="*/ 671 w 1342"/>
                    <a:gd name="T11" fmla="*/ 0 h 1342"/>
                    <a:gd name="T12" fmla="*/ 0 w 1342"/>
                    <a:gd name="T13" fmla="*/ 671 h 1342"/>
                    <a:gd name="T14" fmla="*/ 671 w 1342"/>
                    <a:gd name="T15" fmla="*/ 1342 h 1342"/>
                    <a:gd name="T16" fmla="*/ 1342 w 1342"/>
                    <a:gd name="T17" fmla="*/ 671 h 1342"/>
                    <a:gd name="T18" fmla="*/ 671 w 1342"/>
                    <a:gd name="T19" fmla="*/ 0 h 1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42" h="1342">
                      <a:moveTo>
                        <a:pt x="671" y="1277"/>
                      </a:moveTo>
                      <a:cubicBezTo>
                        <a:pt x="337" y="1277"/>
                        <a:pt x="65" y="1005"/>
                        <a:pt x="65" y="671"/>
                      </a:cubicBezTo>
                      <a:cubicBezTo>
                        <a:pt x="65" y="337"/>
                        <a:pt x="337" y="65"/>
                        <a:pt x="671" y="65"/>
                      </a:cubicBezTo>
                      <a:cubicBezTo>
                        <a:pt x="1005" y="65"/>
                        <a:pt x="1277" y="337"/>
                        <a:pt x="1277" y="671"/>
                      </a:cubicBezTo>
                      <a:cubicBezTo>
                        <a:pt x="1277" y="1005"/>
                        <a:pt x="1005" y="1277"/>
                        <a:pt x="671" y="1277"/>
                      </a:cubicBezTo>
                      <a:moveTo>
                        <a:pt x="671" y="0"/>
                      </a:moveTo>
                      <a:cubicBezTo>
                        <a:pt x="301" y="0"/>
                        <a:pt x="0" y="301"/>
                        <a:pt x="0" y="671"/>
                      </a:cubicBezTo>
                      <a:cubicBezTo>
                        <a:pt x="0" y="1041"/>
                        <a:pt x="301" y="1342"/>
                        <a:pt x="671" y="1342"/>
                      </a:cubicBezTo>
                      <a:cubicBezTo>
                        <a:pt x="1041" y="1342"/>
                        <a:pt x="1342" y="1041"/>
                        <a:pt x="1342" y="671"/>
                      </a:cubicBezTo>
                      <a:cubicBezTo>
                        <a:pt x="1342" y="301"/>
                        <a:pt x="1041" y="0"/>
                        <a:pt x="67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0" name="Freeform 6"/>
                <p:cNvSpPr>
                  <a:spLocks noEditPoints="1"/>
                </p:cNvSpPr>
                <p:nvPr/>
              </p:nvSpPr>
              <p:spPr bwMode="auto">
                <a:xfrm>
                  <a:off x="2162" y="480"/>
                  <a:ext cx="3358" cy="3358"/>
                </a:xfrm>
                <a:custGeom>
                  <a:avLst/>
                  <a:gdLst>
                    <a:gd name="T0" fmla="*/ 709 w 1418"/>
                    <a:gd name="T1" fmla="*/ 1406 h 1418"/>
                    <a:gd name="T2" fmla="*/ 13 w 1418"/>
                    <a:gd name="T3" fmla="*/ 709 h 1418"/>
                    <a:gd name="T4" fmla="*/ 709 w 1418"/>
                    <a:gd name="T5" fmla="*/ 12 h 1418"/>
                    <a:gd name="T6" fmla="*/ 1406 w 1418"/>
                    <a:gd name="T7" fmla="*/ 709 h 1418"/>
                    <a:gd name="T8" fmla="*/ 709 w 1418"/>
                    <a:gd name="T9" fmla="*/ 1406 h 1418"/>
                    <a:gd name="T10" fmla="*/ 709 w 1418"/>
                    <a:gd name="T11" fmla="*/ 0 h 1418"/>
                    <a:gd name="T12" fmla="*/ 0 w 1418"/>
                    <a:gd name="T13" fmla="*/ 709 h 1418"/>
                    <a:gd name="T14" fmla="*/ 709 w 1418"/>
                    <a:gd name="T15" fmla="*/ 1418 h 1418"/>
                    <a:gd name="T16" fmla="*/ 1418 w 1418"/>
                    <a:gd name="T17" fmla="*/ 709 h 1418"/>
                    <a:gd name="T18" fmla="*/ 709 w 1418"/>
                    <a:gd name="T19" fmla="*/ 0 h 14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18" h="1418">
                      <a:moveTo>
                        <a:pt x="709" y="1406"/>
                      </a:moveTo>
                      <a:cubicBezTo>
                        <a:pt x="325" y="1406"/>
                        <a:pt x="13" y="1093"/>
                        <a:pt x="13" y="709"/>
                      </a:cubicBezTo>
                      <a:cubicBezTo>
                        <a:pt x="13" y="325"/>
                        <a:pt x="325" y="12"/>
                        <a:pt x="709" y="12"/>
                      </a:cubicBezTo>
                      <a:cubicBezTo>
                        <a:pt x="1093" y="12"/>
                        <a:pt x="1406" y="325"/>
                        <a:pt x="1406" y="709"/>
                      </a:cubicBezTo>
                      <a:cubicBezTo>
                        <a:pt x="1406" y="1093"/>
                        <a:pt x="1093" y="1406"/>
                        <a:pt x="709" y="1406"/>
                      </a:cubicBezTo>
                      <a:moveTo>
                        <a:pt x="709" y="0"/>
                      </a:moveTo>
                      <a:cubicBezTo>
                        <a:pt x="318" y="0"/>
                        <a:pt x="0" y="318"/>
                        <a:pt x="0" y="709"/>
                      </a:cubicBezTo>
                      <a:cubicBezTo>
                        <a:pt x="0" y="1100"/>
                        <a:pt x="318" y="1418"/>
                        <a:pt x="709" y="1418"/>
                      </a:cubicBezTo>
                      <a:cubicBezTo>
                        <a:pt x="1100" y="1418"/>
                        <a:pt x="1418" y="1100"/>
                        <a:pt x="1418" y="709"/>
                      </a:cubicBezTo>
                      <a:cubicBezTo>
                        <a:pt x="1418" y="318"/>
                        <a:pt x="1100" y="0"/>
                        <a:pt x="70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91" name="组合 12"/>
              <p:cNvGrpSpPr/>
              <p:nvPr/>
            </p:nvGrpSpPr>
            <p:grpSpPr>
              <a:xfrm>
                <a:off x="5260131" y="805865"/>
                <a:ext cx="1877714" cy="2339553"/>
                <a:chOff x="7380501" y="2927403"/>
                <a:chExt cx="2311884" cy="2880513"/>
              </a:xfrm>
            </p:grpSpPr>
            <p:sp>
              <p:nvSpPr>
                <p:cNvPr id="192" name="椭圆 50"/>
                <p:cNvSpPr/>
                <p:nvPr/>
              </p:nvSpPr>
              <p:spPr>
                <a:xfrm rot="18900000">
                  <a:off x="7501945" y="2927403"/>
                  <a:ext cx="2190440" cy="2880513"/>
                </a:xfrm>
                <a:custGeom>
                  <a:avLst/>
                  <a:gdLst>
                    <a:gd name="connsiteX0" fmla="*/ 0 w 1674495"/>
                    <a:gd name="connsiteY0" fmla="*/ 1035368 h 2070735"/>
                    <a:gd name="connsiteX1" fmla="*/ 837248 w 1674495"/>
                    <a:gd name="connsiteY1" fmla="*/ 0 h 2070735"/>
                    <a:gd name="connsiteX2" fmla="*/ 1674496 w 1674495"/>
                    <a:gd name="connsiteY2" fmla="*/ 1035368 h 2070735"/>
                    <a:gd name="connsiteX3" fmla="*/ 837248 w 1674495"/>
                    <a:gd name="connsiteY3" fmla="*/ 2070736 h 2070735"/>
                    <a:gd name="connsiteX4" fmla="*/ 0 w 1674495"/>
                    <a:gd name="connsiteY4" fmla="*/ 1035368 h 2070735"/>
                    <a:gd name="connsiteX0" fmla="*/ 13249 w 1687745"/>
                    <a:gd name="connsiteY0" fmla="*/ 1035368 h 2070736"/>
                    <a:gd name="connsiteX1" fmla="*/ 850497 w 1687745"/>
                    <a:gd name="connsiteY1" fmla="*/ 0 h 2070736"/>
                    <a:gd name="connsiteX2" fmla="*/ 1687745 w 1687745"/>
                    <a:gd name="connsiteY2" fmla="*/ 1035368 h 2070736"/>
                    <a:gd name="connsiteX3" fmla="*/ 850497 w 1687745"/>
                    <a:gd name="connsiteY3" fmla="*/ 2070736 h 2070736"/>
                    <a:gd name="connsiteX4" fmla="*/ 13249 w 1687745"/>
                    <a:gd name="connsiteY4" fmla="*/ 1035368 h 2070736"/>
                    <a:gd name="connsiteX0" fmla="*/ 13249 w 1696474"/>
                    <a:gd name="connsiteY0" fmla="*/ 1035368 h 2070736"/>
                    <a:gd name="connsiteX1" fmla="*/ 850497 w 1696474"/>
                    <a:gd name="connsiteY1" fmla="*/ 0 h 2070736"/>
                    <a:gd name="connsiteX2" fmla="*/ 1687745 w 1696474"/>
                    <a:gd name="connsiteY2" fmla="*/ 1035368 h 2070736"/>
                    <a:gd name="connsiteX3" fmla="*/ 850497 w 1696474"/>
                    <a:gd name="connsiteY3" fmla="*/ 2070736 h 2070736"/>
                    <a:gd name="connsiteX4" fmla="*/ 13249 w 1696474"/>
                    <a:gd name="connsiteY4" fmla="*/ 1035368 h 2070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96474" h="2070736">
                      <a:moveTo>
                        <a:pt x="13249" y="1035368"/>
                      </a:moveTo>
                      <a:cubicBezTo>
                        <a:pt x="112309" y="471170"/>
                        <a:pt x="388098" y="0"/>
                        <a:pt x="850497" y="0"/>
                      </a:cubicBezTo>
                      <a:cubicBezTo>
                        <a:pt x="1312896" y="0"/>
                        <a:pt x="1611545" y="478790"/>
                        <a:pt x="1687745" y="1035368"/>
                      </a:cubicBezTo>
                      <a:cubicBezTo>
                        <a:pt x="1765308" y="1601901"/>
                        <a:pt x="1312896" y="2070736"/>
                        <a:pt x="850497" y="2070736"/>
                      </a:cubicBezTo>
                      <a:cubicBezTo>
                        <a:pt x="388098" y="2070736"/>
                        <a:pt x="-85811" y="1599566"/>
                        <a:pt x="13249" y="1035368"/>
                      </a:cubicBezTo>
                      <a:close/>
                    </a:path>
                  </a:pathLst>
                </a:custGeom>
                <a:gradFill>
                  <a:gsLst>
                    <a:gs pos="17000">
                      <a:srgbClr val="000000">
                        <a:alpha val="46000"/>
                      </a:srgbClr>
                    </a:gs>
                    <a:gs pos="34000">
                      <a:srgbClr val="000000">
                        <a:alpha val="43000"/>
                      </a:srgbClr>
                    </a:gs>
                    <a:gs pos="65000">
                      <a:srgbClr val="000000">
                        <a:alpha val="10000"/>
                      </a:srgbClr>
                    </a:gs>
                    <a:gs pos="51000">
                      <a:schemeClr val="tx1">
                        <a:alpha val="20000"/>
                      </a:schemeClr>
                    </a:gs>
                    <a:gs pos="78000">
                      <a:schemeClr val="tx1">
                        <a:alpha val="5000"/>
                      </a:schemeClr>
                    </a:gs>
                    <a:gs pos="0">
                      <a:schemeClr val="tx1"/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0"/>
                </a:gradFill>
                <a:ln>
                  <a:noFill/>
                </a:ln>
                <a:effectLst>
                  <a:softEdge rad="4318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3" name="椭圆 192"/>
                <p:cNvSpPr/>
                <p:nvPr/>
              </p:nvSpPr>
              <p:spPr>
                <a:xfrm>
                  <a:off x="7567580" y="3243360"/>
                  <a:ext cx="1344544" cy="1344544"/>
                </a:xfrm>
                <a:prstGeom prst="ellipse">
                  <a:avLst/>
                </a:prstGeom>
                <a:gradFill>
                  <a:gsLst>
                    <a:gs pos="43000">
                      <a:srgbClr val="F7F7F7"/>
                    </a:gs>
                    <a:gs pos="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77800" dist="139700" dir="2700000" algn="tl" rotWithShape="0">
                    <a:srgbClr val="494949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4" name="椭圆 193"/>
                <p:cNvSpPr/>
                <p:nvPr/>
              </p:nvSpPr>
              <p:spPr>
                <a:xfrm>
                  <a:off x="7380501" y="3019185"/>
                  <a:ext cx="1596494" cy="1596494"/>
                </a:xfrm>
                <a:prstGeom prst="ellipse">
                  <a:avLst/>
                </a:prstGeom>
                <a:gradFill>
                  <a:gsLst>
                    <a:gs pos="39000">
                      <a:schemeClr val="bg1"/>
                    </a:gs>
                    <a:gs pos="53000">
                      <a:srgbClr val="F7F7F7"/>
                    </a:gs>
                    <a:gs pos="1100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520700" dist="177800" dir="2700000">
                    <a:srgbClr val="5F6D6C">
                      <a:alpha val="36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95" name="组合 20"/>
              <p:cNvGrpSpPr/>
              <p:nvPr/>
            </p:nvGrpSpPr>
            <p:grpSpPr>
              <a:xfrm>
                <a:off x="3107835" y="2887271"/>
                <a:ext cx="1877714" cy="2339553"/>
                <a:chOff x="7380501" y="2927403"/>
                <a:chExt cx="2311884" cy="2880513"/>
              </a:xfrm>
            </p:grpSpPr>
            <p:sp>
              <p:nvSpPr>
                <p:cNvPr id="196" name="椭圆 50"/>
                <p:cNvSpPr/>
                <p:nvPr/>
              </p:nvSpPr>
              <p:spPr>
                <a:xfrm rot="18900000">
                  <a:off x="7501945" y="2927403"/>
                  <a:ext cx="2190440" cy="2880513"/>
                </a:xfrm>
                <a:custGeom>
                  <a:avLst/>
                  <a:gdLst>
                    <a:gd name="connsiteX0" fmla="*/ 0 w 1674495"/>
                    <a:gd name="connsiteY0" fmla="*/ 1035368 h 2070735"/>
                    <a:gd name="connsiteX1" fmla="*/ 837248 w 1674495"/>
                    <a:gd name="connsiteY1" fmla="*/ 0 h 2070735"/>
                    <a:gd name="connsiteX2" fmla="*/ 1674496 w 1674495"/>
                    <a:gd name="connsiteY2" fmla="*/ 1035368 h 2070735"/>
                    <a:gd name="connsiteX3" fmla="*/ 837248 w 1674495"/>
                    <a:gd name="connsiteY3" fmla="*/ 2070736 h 2070735"/>
                    <a:gd name="connsiteX4" fmla="*/ 0 w 1674495"/>
                    <a:gd name="connsiteY4" fmla="*/ 1035368 h 2070735"/>
                    <a:gd name="connsiteX0" fmla="*/ 13249 w 1687745"/>
                    <a:gd name="connsiteY0" fmla="*/ 1035368 h 2070736"/>
                    <a:gd name="connsiteX1" fmla="*/ 850497 w 1687745"/>
                    <a:gd name="connsiteY1" fmla="*/ 0 h 2070736"/>
                    <a:gd name="connsiteX2" fmla="*/ 1687745 w 1687745"/>
                    <a:gd name="connsiteY2" fmla="*/ 1035368 h 2070736"/>
                    <a:gd name="connsiteX3" fmla="*/ 850497 w 1687745"/>
                    <a:gd name="connsiteY3" fmla="*/ 2070736 h 2070736"/>
                    <a:gd name="connsiteX4" fmla="*/ 13249 w 1687745"/>
                    <a:gd name="connsiteY4" fmla="*/ 1035368 h 2070736"/>
                    <a:gd name="connsiteX0" fmla="*/ 13249 w 1696474"/>
                    <a:gd name="connsiteY0" fmla="*/ 1035368 h 2070736"/>
                    <a:gd name="connsiteX1" fmla="*/ 850497 w 1696474"/>
                    <a:gd name="connsiteY1" fmla="*/ 0 h 2070736"/>
                    <a:gd name="connsiteX2" fmla="*/ 1687745 w 1696474"/>
                    <a:gd name="connsiteY2" fmla="*/ 1035368 h 2070736"/>
                    <a:gd name="connsiteX3" fmla="*/ 850497 w 1696474"/>
                    <a:gd name="connsiteY3" fmla="*/ 2070736 h 2070736"/>
                    <a:gd name="connsiteX4" fmla="*/ 13249 w 1696474"/>
                    <a:gd name="connsiteY4" fmla="*/ 1035368 h 2070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96474" h="2070736">
                      <a:moveTo>
                        <a:pt x="13249" y="1035368"/>
                      </a:moveTo>
                      <a:cubicBezTo>
                        <a:pt x="112309" y="471170"/>
                        <a:pt x="388098" y="0"/>
                        <a:pt x="850497" y="0"/>
                      </a:cubicBezTo>
                      <a:cubicBezTo>
                        <a:pt x="1312896" y="0"/>
                        <a:pt x="1611545" y="478790"/>
                        <a:pt x="1687745" y="1035368"/>
                      </a:cubicBezTo>
                      <a:cubicBezTo>
                        <a:pt x="1765308" y="1601901"/>
                        <a:pt x="1312896" y="2070736"/>
                        <a:pt x="850497" y="2070736"/>
                      </a:cubicBezTo>
                      <a:cubicBezTo>
                        <a:pt x="388098" y="2070736"/>
                        <a:pt x="-85811" y="1599566"/>
                        <a:pt x="13249" y="1035368"/>
                      </a:cubicBezTo>
                      <a:close/>
                    </a:path>
                  </a:pathLst>
                </a:custGeom>
                <a:gradFill>
                  <a:gsLst>
                    <a:gs pos="17000">
                      <a:srgbClr val="000000">
                        <a:alpha val="46000"/>
                      </a:srgbClr>
                    </a:gs>
                    <a:gs pos="34000">
                      <a:srgbClr val="000000">
                        <a:alpha val="43000"/>
                      </a:srgbClr>
                    </a:gs>
                    <a:gs pos="65000">
                      <a:srgbClr val="000000">
                        <a:alpha val="10000"/>
                      </a:srgbClr>
                    </a:gs>
                    <a:gs pos="51000">
                      <a:schemeClr val="tx1">
                        <a:alpha val="20000"/>
                      </a:schemeClr>
                    </a:gs>
                    <a:gs pos="78000">
                      <a:schemeClr val="tx1">
                        <a:alpha val="5000"/>
                      </a:schemeClr>
                    </a:gs>
                    <a:gs pos="0">
                      <a:schemeClr val="tx1"/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0"/>
                </a:gradFill>
                <a:ln>
                  <a:noFill/>
                </a:ln>
                <a:effectLst>
                  <a:softEdge rad="4318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7" name="椭圆 196"/>
                <p:cNvSpPr/>
                <p:nvPr/>
              </p:nvSpPr>
              <p:spPr>
                <a:xfrm>
                  <a:off x="7567580" y="3243360"/>
                  <a:ext cx="1344544" cy="1344544"/>
                </a:xfrm>
                <a:prstGeom prst="ellipse">
                  <a:avLst/>
                </a:prstGeom>
                <a:gradFill>
                  <a:gsLst>
                    <a:gs pos="43000">
                      <a:srgbClr val="F7F7F7"/>
                    </a:gs>
                    <a:gs pos="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77800" dist="139700" dir="2700000" algn="tl" rotWithShape="0">
                    <a:srgbClr val="494949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8" name="椭圆 197"/>
                <p:cNvSpPr/>
                <p:nvPr/>
              </p:nvSpPr>
              <p:spPr>
                <a:xfrm>
                  <a:off x="7380501" y="3019185"/>
                  <a:ext cx="1596494" cy="1596494"/>
                </a:xfrm>
                <a:prstGeom prst="ellipse">
                  <a:avLst/>
                </a:prstGeom>
                <a:gradFill>
                  <a:gsLst>
                    <a:gs pos="39000">
                      <a:schemeClr val="bg1"/>
                    </a:gs>
                    <a:gs pos="53000">
                      <a:srgbClr val="F7F7F7"/>
                    </a:gs>
                    <a:gs pos="1100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520700" dist="177800" dir="2700000">
                    <a:srgbClr val="5F6D6C">
                      <a:alpha val="36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07" name="组合 52"/>
              <p:cNvGrpSpPr/>
              <p:nvPr/>
            </p:nvGrpSpPr>
            <p:grpSpPr>
              <a:xfrm rot="8100000">
                <a:off x="4239213" y="2269210"/>
                <a:ext cx="798446" cy="163155"/>
                <a:chOff x="8725719" y="1669670"/>
                <a:chExt cx="1424726" cy="291130"/>
              </a:xfrm>
            </p:grpSpPr>
            <p:sp>
              <p:nvSpPr>
                <p:cNvPr id="208" name="椭圆 207"/>
                <p:cNvSpPr/>
                <p:nvPr/>
              </p:nvSpPr>
              <p:spPr>
                <a:xfrm>
                  <a:off x="8725719" y="1669670"/>
                  <a:ext cx="291130" cy="2911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9" name="椭圆 208"/>
                <p:cNvSpPr/>
                <p:nvPr/>
              </p:nvSpPr>
              <p:spPr>
                <a:xfrm>
                  <a:off x="9292517" y="1669670"/>
                  <a:ext cx="291130" cy="2911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0" name="椭圆 209"/>
                <p:cNvSpPr/>
                <p:nvPr/>
              </p:nvSpPr>
              <p:spPr>
                <a:xfrm>
                  <a:off x="9859315" y="1669670"/>
                  <a:ext cx="291130" cy="2911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11" name="组合 60"/>
              <p:cNvGrpSpPr/>
              <p:nvPr/>
            </p:nvGrpSpPr>
            <p:grpSpPr>
              <a:xfrm rot="8100000">
                <a:off x="6849976" y="4897491"/>
                <a:ext cx="798446" cy="163155"/>
                <a:chOff x="8725719" y="1669670"/>
                <a:chExt cx="1424726" cy="291130"/>
              </a:xfrm>
            </p:grpSpPr>
            <p:sp>
              <p:nvSpPr>
                <p:cNvPr id="212" name="椭圆 211"/>
                <p:cNvSpPr/>
                <p:nvPr/>
              </p:nvSpPr>
              <p:spPr>
                <a:xfrm>
                  <a:off x="8725719" y="1669670"/>
                  <a:ext cx="291130" cy="2911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3" name="椭圆 212"/>
                <p:cNvSpPr/>
                <p:nvPr/>
              </p:nvSpPr>
              <p:spPr>
                <a:xfrm>
                  <a:off x="9292517" y="1669670"/>
                  <a:ext cx="291130" cy="2911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4" name="椭圆 213"/>
                <p:cNvSpPr/>
                <p:nvPr/>
              </p:nvSpPr>
              <p:spPr>
                <a:xfrm>
                  <a:off x="9859315" y="1669670"/>
                  <a:ext cx="291130" cy="2911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15" name="组合 82"/>
              <p:cNvGrpSpPr/>
              <p:nvPr/>
            </p:nvGrpSpPr>
            <p:grpSpPr>
              <a:xfrm rot="13500000">
                <a:off x="6835926" y="2255267"/>
                <a:ext cx="798446" cy="163155"/>
                <a:chOff x="8725719" y="1669670"/>
                <a:chExt cx="1424726" cy="291130"/>
              </a:xfrm>
            </p:grpSpPr>
            <p:sp>
              <p:nvSpPr>
                <p:cNvPr id="216" name="椭圆 215"/>
                <p:cNvSpPr/>
                <p:nvPr/>
              </p:nvSpPr>
              <p:spPr>
                <a:xfrm>
                  <a:off x="8725719" y="1669670"/>
                  <a:ext cx="291130" cy="2911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7" name="椭圆 216"/>
                <p:cNvSpPr/>
                <p:nvPr/>
              </p:nvSpPr>
              <p:spPr>
                <a:xfrm>
                  <a:off x="9292517" y="1669670"/>
                  <a:ext cx="291130" cy="2911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8" name="椭圆 217"/>
                <p:cNvSpPr/>
                <p:nvPr/>
              </p:nvSpPr>
              <p:spPr>
                <a:xfrm>
                  <a:off x="9859315" y="1669670"/>
                  <a:ext cx="291130" cy="2911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19" name="组合 83"/>
              <p:cNvGrpSpPr/>
              <p:nvPr/>
            </p:nvGrpSpPr>
            <p:grpSpPr>
              <a:xfrm rot="13500000">
                <a:off x="4207639" y="4866029"/>
                <a:ext cx="798446" cy="163155"/>
                <a:chOff x="8725719" y="1669670"/>
                <a:chExt cx="1424726" cy="291130"/>
              </a:xfrm>
            </p:grpSpPr>
            <p:sp>
              <p:nvSpPr>
                <p:cNvPr id="220" name="椭圆 219"/>
                <p:cNvSpPr/>
                <p:nvPr/>
              </p:nvSpPr>
              <p:spPr>
                <a:xfrm>
                  <a:off x="8725719" y="1669670"/>
                  <a:ext cx="291130" cy="2911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1" name="椭圆 220"/>
                <p:cNvSpPr/>
                <p:nvPr/>
              </p:nvSpPr>
              <p:spPr>
                <a:xfrm>
                  <a:off x="9292517" y="1669670"/>
                  <a:ext cx="291130" cy="2911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2" name="椭圆 221"/>
                <p:cNvSpPr/>
                <p:nvPr/>
              </p:nvSpPr>
              <p:spPr>
                <a:xfrm>
                  <a:off x="9859315" y="1669670"/>
                  <a:ext cx="291130" cy="29113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39" name="组合 163"/>
              <p:cNvGrpSpPr/>
              <p:nvPr/>
            </p:nvGrpSpPr>
            <p:grpSpPr>
              <a:xfrm>
                <a:off x="4918572" y="2994026"/>
                <a:ext cx="2282067" cy="724537"/>
                <a:chOff x="4919663" y="2760663"/>
                <a:chExt cx="2282067" cy="724537"/>
              </a:xfrm>
            </p:grpSpPr>
            <p:sp>
              <p:nvSpPr>
                <p:cNvPr id="240" name="Oval 24"/>
                <p:cNvSpPr>
                  <a:spLocks noChangeArrowheads="1"/>
                </p:cNvSpPr>
                <p:nvPr/>
              </p:nvSpPr>
              <p:spPr bwMode="auto">
                <a:xfrm>
                  <a:off x="6242050" y="3028950"/>
                  <a:ext cx="100013" cy="101600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1" name="Oval 25"/>
                <p:cNvSpPr>
                  <a:spLocks noChangeArrowheads="1"/>
                </p:cNvSpPr>
                <p:nvPr/>
              </p:nvSpPr>
              <p:spPr bwMode="auto">
                <a:xfrm>
                  <a:off x="6442075" y="3028950"/>
                  <a:ext cx="101600" cy="10160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2" name="Oval 26"/>
                <p:cNvSpPr>
                  <a:spLocks noChangeArrowheads="1"/>
                </p:cNvSpPr>
                <p:nvPr/>
              </p:nvSpPr>
              <p:spPr bwMode="auto">
                <a:xfrm>
                  <a:off x="6643688" y="3028950"/>
                  <a:ext cx="98425" cy="10160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3" name="Oval 27"/>
                <p:cNvSpPr>
                  <a:spLocks noChangeArrowheads="1"/>
                </p:cNvSpPr>
                <p:nvPr/>
              </p:nvSpPr>
              <p:spPr bwMode="auto">
                <a:xfrm>
                  <a:off x="5865813" y="3287713"/>
                  <a:ext cx="98425" cy="100013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4" name="Oval 28"/>
                <p:cNvSpPr>
                  <a:spLocks noChangeArrowheads="1"/>
                </p:cNvSpPr>
                <p:nvPr/>
              </p:nvSpPr>
              <p:spPr bwMode="auto">
                <a:xfrm>
                  <a:off x="5664200" y="3287713"/>
                  <a:ext cx="98425" cy="100013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5" name="Oval 29"/>
                <p:cNvSpPr>
                  <a:spLocks noChangeArrowheads="1"/>
                </p:cNvSpPr>
                <p:nvPr/>
              </p:nvSpPr>
              <p:spPr bwMode="auto">
                <a:xfrm>
                  <a:off x="5465763" y="3287713"/>
                  <a:ext cx="98425" cy="10001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6" name="Freeform 30"/>
                <p:cNvSpPr>
                  <a:spLocks/>
                </p:cNvSpPr>
                <p:nvPr/>
              </p:nvSpPr>
              <p:spPr bwMode="auto">
                <a:xfrm>
                  <a:off x="4919663" y="2760663"/>
                  <a:ext cx="528638" cy="584200"/>
                </a:xfrm>
                <a:custGeom>
                  <a:avLst/>
                  <a:gdLst>
                    <a:gd name="T0" fmla="*/ 215 w 262"/>
                    <a:gd name="T1" fmla="*/ 228 h 288"/>
                    <a:gd name="T2" fmla="*/ 144 w 262"/>
                    <a:gd name="T3" fmla="*/ 253 h 288"/>
                    <a:gd name="T4" fmla="*/ 35 w 262"/>
                    <a:gd name="T5" fmla="*/ 144 h 288"/>
                    <a:gd name="T6" fmla="*/ 144 w 262"/>
                    <a:gd name="T7" fmla="*/ 34 h 288"/>
                    <a:gd name="T8" fmla="*/ 214 w 262"/>
                    <a:gd name="T9" fmla="*/ 60 h 288"/>
                    <a:gd name="T10" fmla="*/ 261 w 262"/>
                    <a:gd name="T11" fmla="*/ 60 h 288"/>
                    <a:gd name="T12" fmla="*/ 144 w 262"/>
                    <a:gd name="T13" fmla="*/ 0 h 288"/>
                    <a:gd name="T14" fmla="*/ 0 w 262"/>
                    <a:gd name="T15" fmla="*/ 144 h 288"/>
                    <a:gd name="T16" fmla="*/ 144 w 262"/>
                    <a:gd name="T17" fmla="*/ 288 h 288"/>
                    <a:gd name="T18" fmla="*/ 262 w 262"/>
                    <a:gd name="T19" fmla="*/ 228 h 288"/>
                    <a:gd name="T20" fmla="*/ 215 w 262"/>
                    <a:gd name="T21" fmla="*/ 22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2" h="288">
                      <a:moveTo>
                        <a:pt x="215" y="228"/>
                      </a:moveTo>
                      <a:cubicBezTo>
                        <a:pt x="196" y="244"/>
                        <a:pt x="171" y="253"/>
                        <a:pt x="144" y="253"/>
                      </a:cubicBezTo>
                      <a:cubicBezTo>
                        <a:pt x="84" y="253"/>
                        <a:pt x="35" y="204"/>
                        <a:pt x="35" y="144"/>
                      </a:cubicBezTo>
                      <a:cubicBezTo>
                        <a:pt x="35" y="83"/>
                        <a:pt x="84" y="34"/>
                        <a:pt x="144" y="34"/>
                      </a:cubicBezTo>
                      <a:cubicBezTo>
                        <a:pt x="171" y="34"/>
                        <a:pt x="195" y="44"/>
                        <a:pt x="214" y="60"/>
                      </a:cubicBezTo>
                      <a:cubicBezTo>
                        <a:pt x="261" y="60"/>
                        <a:pt x="261" y="60"/>
                        <a:pt x="261" y="60"/>
                      </a:cubicBezTo>
                      <a:cubicBezTo>
                        <a:pt x="235" y="23"/>
                        <a:pt x="192" y="0"/>
                        <a:pt x="144" y="0"/>
                      </a:cubicBezTo>
                      <a:cubicBezTo>
                        <a:pt x="64" y="0"/>
                        <a:pt x="0" y="64"/>
                        <a:pt x="0" y="144"/>
                      </a:cubicBezTo>
                      <a:cubicBezTo>
                        <a:pt x="0" y="224"/>
                        <a:pt x="64" y="288"/>
                        <a:pt x="144" y="288"/>
                      </a:cubicBezTo>
                      <a:cubicBezTo>
                        <a:pt x="193" y="288"/>
                        <a:pt x="235" y="264"/>
                        <a:pt x="262" y="228"/>
                      </a:cubicBezTo>
                      <a:lnTo>
                        <a:pt x="215" y="2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7" name="文本框 246"/>
                <p:cNvSpPr txBox="1"/>
                <p:nvPr/>
              </p:nvSpPr>
              <p:spPr>
                <a:xfrm>
                  <a:off x="5270746" y="2895600"/>
                  <a:ext cx="101938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输入文本</a:t>
                  </a:r>
                </a:p>
              </p:txBody>
            </p:sp>
            <p:sp>
              <p:nvSpPr>
                <p:cNvPr id="248" name="文本框 247"/>
                <p:cNvSpPr txBox="1"/>
                <p:nvPr/>
              </p:nvSpPr>
              <p:spPr>
                <a:xfrm>
                  <a:off x="5919276" y="3146646"/>
                  <a:ext cx="128245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时尚中黑简体" panose="01010104010101010101" pitchFamily="2" charset="-122"/>
                      <a:ea typeface="时尚中黑简体" panose="01010104010101010101" pitchFamily="2" charset="-122"/>
                    </a:rPr>
                    <a:t>输入文本</a:t>
                  </a:r>
                </a:p>
              </p:txBody>
            </p:sp>
          </p:grpSp>
          <p:sp>
            <p:nvSpPr>
              <p:cNvPr id="249" name="文本框 248"/>
              <p:cNvSpPr txBox="1"/>
              <p:nvPr/>
            </p:nvSpPr>
            <p:spPr>
              <a:xfrm>
                <a:off x="4918550" y="3692855"/>
                <a:ext cx="207331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您可以在这里输入详细信息，间距控制在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1.1-1.2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您可以在这里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50" name="Group 4"/>
              <p:cNvGrpSpPr>
                <a:grpSpLocks noChangeAspect="1"/>
              </p:cNvGrpSpPr>
              <p:nvPr/>
            </p:nvGrpSpPr>
            <p:grpSpPr bwMode="auto">
              <a:xfrm>
                <a:off x="5712250" y="1251854"/>
                <a:ext cx="365268" cy="536356"/>
                <a:chOff x="3540" y="531"/>
                <a:chExt cx="348" cy="511"/>
              </a:xfrm>
              <a:solidFill>
                <a:srgbClr val="C9151D"/>
              </a:solidFill>
            </p:grpSpPr>
            <p:sp>
              <p:nvSpPr>
                <p:cNvPr id="251" name="Freeform 5"/>
                <p:cNvSpPr>
                  <a:spLocks/>
                </p:cNvSpPr>
                <p:nvPr/>
              </p:nvSpPr>
              <p:spPr bwMode="auto">
                <a:xfrm>
                  <a:off x="3540" y="801"/>
                  <a:ext cx="348" cy="241"/>
                </a:xfrm>
                <a:custGeom>
                  <a:avLst/>
                  <a:gdLst>
                    <a:gd name="T0" fmla="*/ 78 w 97"/>
                    <a:gd name="T1" fmla="*/ 0 h 68"/>
                    <a:gd name="T2" fmla="*/ 70 w 97"/>
                    <a:gd name="T3" fmla="*/ 20 h 68"/>
                    <a:gd name="T4" fmla="*/ 49 w 97"/>
                    <a:gd name="T5" fmla="*/ 66 h 68"/>
                    <a:gd name="T6" fmla="*/ 29 w 97"/>
                    <a:gd name="T7" fmla="*/ 20 h 68"/>
                    <a:gd name="T8" fmla="*/ 20 w 97"/>
                    <a:gd name="T9" fmla="*/ 0 h 68"/>
                    <a:gd name="T10" fmla="*/ 0 w 97"/>
                    <a:gd name="T11" fmla="*/ 39 h 68"/>
                    <a:gd name="T12" fmla="*/ 0 w 97"/>
                    <a:gd name="T13" fmla="*/ 50 h 68"/>
                    <a:gd name="T14" fmla="*/ 49 w 97"/>
                    <a:gd name="T15" fmla="*/ 68 h 68"/>
                    <a:gd name="T16" fmla="*/ 97 w 97"/>
                    <a:gd name="T17" fmla="*/ 50 h 68"/>
                    <a:gd name="T18" fmla="*/ 97 w 97"/>
                    <a:gd name="T19" fmla="*/ 39 h 68"/>
                    <a:gd name="T20" fmla="*/ 78 w 97"/>
                    <a:gd name="T21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7" h="68">
                      <a:moveTo>
                        <a:pt x="78" y="0"/>
                      </a:moveTo>
                      <a:cubicBezTo>
                        <a:pt x="70" y="20"/>
                        <a:pt x="70" y="20"/>
                        <a:pt x="70" y="20"/>
                      </a:cubicBezTo>
                      <a:cubicBezTo>
                        <a:pt x="49" y="66"/>
                        <a:pt x="49" y="66"/>
                        <a:pt x="49" y="66"/>
                      </a:cubicBezTo>
                      <a:cubicBezTo>
                        <a:pt x="29" y="20"/>
                        <a:pt x="29" y="20"/>
                        <a:pt x="29" y="2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8" y="8"/>
                        <a:pt x="0" y="23"/>
                        <a:pt x="0" y="39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13" y="61"/>
                        <a:pt x="30" y="68"/>
                        <a:pt x="49" y="68"/>
                      </a:cubicBezTo>
                      <a:cubicBezTo>
                        <a:pt x="67" y="68"/>
                        <a:pt x="84" y="61"/>
                        <a:pt x="97" y="50"/>
                      </a:cubicBezTo>
                      <a:cubicBezTo>
                        <a:pt x="97" y="39"/>
                        <a:pt x="97" y="39"/>
                        <a:pt x="97" y="39"/>
                      </a:cubicBezTo>
                      <a:cubicBezTo>
                        <a:pt x="97" y="23"/>
                        <a:pt x="90" y="9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2" name="Freeform 6"/>
                <p:cNvSpPr>
                  <a:spLocks/>
                </p:cNvSpPr>
                <p:nvPr/>
              </p:nvSpPr>
              <p:spPr bwMode="auto">
                <a:xfrm>
                  <a:off x="3687" y="833"/>
                  <a:ext cx="58" cy="156"/>
                </a:xfrm>
                <a:custGeom>
                  <a:avLst/>
                  <a:gdLst>
                    <a:gd name="T0" fmla="*/ 0 w 16"/>
                    <a:gd name="T1" fmla="*/ 0 h 44"/>
                    <a:gd name="T2" fmla="*/ 3 w 16"/>
                    <a:gd name="T3" fmla="*/ 7 h 44"/>
                    <a:gd name="T4" fmla="*/ 0 w 16"/>
                    <a:gd name="T5" fmla="*/ 36 h 44"/>
                    <a:gd name="T6" fmla="*/ 8 w 16"/>
                    <a:gd name="T7" fmla="*/ 44 h 44"/>
                    <a:gd name="T8" fmla="*/ 15 w 16"/>
                    <a:gd name="T9" fmla="*/ 36 h 44"/>
                    <a:gd name="T10" fmla="*/ 12 w 16"/>
                    <a:gd name="T11" fmla="*/ 7 h 44"/>
                    <a:gd name="T12" fmla="*/ 16 w 16"/>
                    <a:gd name="T13" fmla="*/ 0 h 44"/>
                    <a:gd name="T14" fmla="*/ 8 w 16"/>
                    <a:gd name="T15" fmla="*/ 1 h 44"/>
                    <a:gd name="T16" fmla="*/ 0 w 16"/>
                    <a:gd name="T17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" h="44">
                      <a:moveTo>
                        <a:pt x="0" y="0"/>
                      </a:moveTo>
                      <a:cubicBezTo>
                        <a:pt x="0" y="3"/>
                        <a:pt x="1" y="5"/>
                        <a:pt x="3" y="7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4" y="5"/>
                        <a:pt x="15" y="3"/>
                        <a:pt x="16" y="0"/>
                      </a:cubicBezTo>
                      <a:cubicBezTo>
                        <a:pt x="13" y="1"/>
                        <a:pt x="10" y="1"/>
                        <a:pt x="8" y="1"/>
                      </a:cubicBezTo>
                      <a:cubicBezTo>
                        <a:pt x="5" y="1"/>
                        <a:pt x="2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3" name="Freeform 7"/>
                <p:cNvSpPr>
                  <a:spLocks/>
                </p:cNvSpPr>
                <p:nvPr/>
              </p:nvSpPr>
              <p:spPr bwMode="auto">
                <a:xfrm>
                  <a:off x="3609" y="652"/>
                  <a:ext cx="215" cy="181"/>
                </a:xfrm>
                <a:custGeom>
                  <a:avLst/>
                  <a:gdLst>
                    <a:gd name="T0" fmla="*/ 30 w 60"/>
                    <a:gd name="T1" fmla="*/ 5 h 51"/>
                    <a:gd name="T2" fmla="*/ 13 w 60"/>
                    <a:gd name="T3" fmla="*/ 0 h 51"/>
                    <a:gd name="T4" fmla="*/ 1 w 60"/>
                    <a:gd name="T5" fmla="*/ 0 h 51"/>
                    <a:gd name="T6" fmla="*/ 0 w 60"/>
                    <a:gd name="T7" fmla="*/ 0 h 51"/>
                    <a:gd name="T8" fmla="*/ 0 w 60"/>
                    <a:gd name="T9" fmla="*/ 6 h 51"/>
                    <a:gd name="T10" fmla="*/ 0 w 60"/>
                    <a:gd name="T11" fmla="*/ 24 h 51"/>
                    <a:gd name="T12" fmla="*/ 22 w 60"/>
                    <a:gd name="T13" fmla="*/ 50 h 51"/>
                    <a:gd name="T14" fmla="*/ 30 w 60"/>
                    <a:gd name="T15" fmla="*/ 51 h 51"/>
                    <a:gd name="T16" fmla="*/ 38 w 60"/>
                    <a:gd name="T17" fmla="*/ 50 h 51"/>
                    <a:gd name="T18" fmla="*/ 60 w 60"/>
                    <a:gd name="T19" fmla="*/ 24 h 51"/>
                    <a:gd name="T20" fmla="*/ 60 w 60"/>
                    <a:gd name="T21" fmla="*/ 6 h 51"/>
                    <a:gd name="T22" fmla="*/ 59 w 60"/>
                    <a:gd name="T23" fmla="*/ 0 h 51"/>
                    <a:gd name="T24" fmla="*/ 47 w 60"/>
                    <a:gd name="T25" fmla="*/ 0 h 51"/>
                    <a:gd name="T26" fmla="*/ 30 w 60"/>
                    <a:gd name="T27" fmla="*/ 5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0" h="51">
                      <a:moveTo>
                        <a:pt x="30" y="5"/>
                      </a:moveTo>
                      <a:cubicBezTo>
                        <a:pt x="22" y="5"/>
                        <a:pt x="15" y="3"/>
                        <a:pt x="13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4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36"/>
                        <a:pt x="9" y="47"/>
                        <a:pt x="22" y="50"/>
                      </a:cubicBezTo>
                      <a:cubicBezTo>
                        <a:pt x="24" y="51"/>
                        <a:pt x="27" y="51"/>
                        <a:pt x="30" y="51"/>
                      </a:cubicBezTo>
                      <a:cubicBezTo>
                        <a:pt x="32" y="51"/>
                        <a:pt x="35" y="51"/>
                        <a:pt x="38" y="50"/>
                      </a:cubicBezTo>
                      <a:cubicBezTo>
                        <a:pt x="50" y="47"/>
                        <a:pt x="60" y="36"/>
                        <a:pt x="60" y="24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4"/>
                        <a:pt x="59" y="2"/>
                        <a:pt x="59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6" y="3"/>
                        <a:pt x="38" y="5"/>
                        <a:pt x="3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4" name="Freeform 8"/>
                <p:cNvSpPr>
                  <a:spLocks noEditPoints="1"/>
                </p:cNvSpPr>
                <p:nvPr/>
              </p:nvSpPr>
              <p:spPr bwMode="auto">
                <a:xfrm>
                  <a:off x="3598" y="531"/>
                  <a:ext cx="240" cy="128"/>
                </a:xfrm>
                <a:custGeom>
                  <a:avLst/>
                  <a:gdLst>
                    <a:gd name="T0" fmla="*/ 33 w 67"/>
                    <a:gd name="T1" fmla="*/ 0 h 36"/>
                    <a:gd name="T2" fmla="*/ 0 w 67"/>
                    <a:gd name="T3" fmla="*/ 31 h 36"/>
                    <a:gd name="T4" fmla="*/ 4 w 67"/>
                    <a:gd name="T5" fmla="*/ 31 h 36"/>
                    <a:gd name="T6" fmla="*/ 4 w 67"/>
                    <a:gd name="T7" fmla="*/ 31 h 36"/>
                    <a:gd name="T8" fmla="*/ 16 w 67"/>
                    <a:gd name="T9" fmla="*/ 31 h 36"/>
                    <a:gd name="T10" fmla="*/ 33 w 67"/>
                    <a:gd name="T11" fmla="*/ 36 h 36"/>
                    <a:gd name="T12" fmla="*/ 51 w 67"/>
                    <a:gd name="T13" fmla="*/ 31 h 36"/>
                    <a:gd name="T14" fmla="*/ 62 w 67"/>
                    <a:gd name="T15" fmla="*/ 31 h 36"/>
                    <a:gd name="T16" fmla="*/ 64 w 67"/>
                    <a:gd name="T17" fmla="*/ 31 h 36"/>
                    <a:gd name="T18" fmla="*/ 67 w 67"/>
                    <a:gd name="T19" fmla="*/ 31 h 36"/>
                    <a:gd name="T20" fmla="*/ 33 w 67"/>
                    <a:gd name="T21" fmla="*/ 0 h 36"/>
                    <a:gd name="T22" fmla="*/ 33 w 67"/>
                    <a:gd name="T23" fmla="*/ 26 h 36"/>
                    <a:gd name="T24" fmla="*/ 27 w 67"/>
                    <a:gd name="T25" fmla="*/ 20 h 36"/>
                    <a:gd name="T26" fmla="*/ 33 w 67"/>
                    <a:gd name="T27" fmla="*/ 14 h 36"/>
                    <a:gd name="T28" fmla="*/ 40 w 67"/>
                    <a:gd name="T29" fmla="*/ 20 h 36"/>
                    <a:gd name="T30" fmla="*/ 33 w 67"/>
                    <a:gd name="T31" fmla="*/ 2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7" h="36">
                      <a:moveTo>
                        <a:pt x="33" y="0"/>
                      </a:moveTo>
                      <a:cubicBezTo>
                        <a:pt x="15" y="0"/>
                        <a:pt x="1" y="14"/>
                        <a:pt x="0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8" y="34"/>
                        <a:pt x="25" y="36"/>
                        <a:pt x="33" y="36"/>
                      </a:cubicBezTo>
                      <a:cubicBezTo>
                        <a:pt x="42" y="36"/>
                        <a:pt x="49" y="34"/>
                        <a:pt x="51" y="31"/>
                      </a:cubicBezTo>
                      <a:cubicBezTo>
                        <a:pt x="62" y="31"/>
                        <a:pt x="62" y="31"/>
                        <a:pt x="62" y="31"/>
                      </a:cubicBezTo>
                      <a:cubicBezTo>
                        <a:pt x="64" y="31"/>
                        <a:pt x="64" y="31"/>
                        <a:pt x="64" y="31"/>
                      </a:cubicBezTo>
                      <a:cubicBezTo>
                        <a:pt x="67" y="31"/>
                        <a:pt x="67" y="31"/>
                        <a:pt x="67" y="31"/>
                      </a:cubicBezTo>
                      <a:cubicBezTo>
                        <a:pt x="66" y="14"/>
                        <a:pt x="51" y="0"/>
                        <a:pt x="33" y="0"/>
                      </a:cubicBezTo>
                      <a:close/>
                      <a:moveTo>
                        <a:pt x="33" y="26"/>
                      </a:moveTo>
                      <a:cubicBezTo>
                        <a:pt x="30" y="26"/>
                        <a:pt x="27" y="24"/>
                        <a:pt x="27" y="20"/>
                      </a:cubicBezTo>
                      <a:cubicBezTo>
                        <a:pt x="27" y="17"/>
                        <a:pt x="30" y="14"/>
                        <a:pt x="33" y="14"/>
                      </a:cubicBezTo>
                      <a:cubicBezTo>
                        <a:pt x="37" y="14"/>
                        <a:pt x="40" y="17"/>
                        <a:pt x="40" y="20"/>
                      </a:cubicBezTo>
                      <a:cubicBezTo>
                        <a:pt x="40" y="24"/>
                        <a:pt x="37" y="26"/>
                        <a:pt x="3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55" name="Group 11"/>
              <p:cNvGrpSpPr>
                <a:grpSpLocks noChangeAspect="1"/>
              </p:cNvGrpSpPr>
              <p:nvPr/>
            </p:nvGrpSpPr>
            <p:grpSpPr bwMode="auto">
              <a:xfrm>
                <a:off x="7812897" y="3407070"/>
                <a:ext cx="521662" cy="453436"/>
                <a:chOff x="4838" y="1902"/>
                <a:chExt cx="497" cy="432"/>
              </a:xfrm>
              <a:solidFill>
                <a:srgbClr val="C9151D"/>
              </a:solidFill>
            </p:grpSpPr>
            <p:sp>
              <p:nvSpPr>
                <p:cNvPr id="256" name="Freeform 12"/>
                <p:cNvSpPr>
                  <a:spLocks noEditPoints="1"/>
                </p:cNvSpPr>
                <p:nvPr/>
              </p:nvSpPr>
              <p:spPr bwMode="auto">
                <a:xfrm>
                  <a:off x="5001" y="1999"/>
                  <a:ext cx="334" cy="335"/>
                </a:xfrm>
                <a:custGeom>
                  <a:avLst/>
                  <a:gdLst>
                    <a:gd name="T0" fmla="*/ 9 w 80"/>
                    <a:gd name="T1" fmla="*/ 19 h 80"/>
                    <a:gd name="T2" fmla="*/ 10 w 80"/>
                    <a:gd name="T3" fmla="*/ 26 h 80"/>
                    <a:gd name="T4" fmla="*/ 5 w 80"/>
                    <a:gd name="T5" fmla="*/ 27 h 80"/>
                    <a:gd name="T6" fmla="*/ 0 w 80"/>
                    <a:gd name="T7" fmla="*/ 31 h 80"/>
                    <a:gd name="T8" fmla="*/ 3 w 80"/>
                    <a:gd name="T9" fmla="*/ 37 h 80"/>
                    <a:gd name="T10" fmla="*/ 7 w 80"/>
                    <a:gd name="T11" fmla="*/ 42 h 80"/>
                    <a:gd name="T12" fmla="*/ 3 w 80"/>
                    <a:gd name="T13" fmla="*/ 46 h 80"/>
                    <a:gd name="T14" fmla="*/ 1 w 80"/>
                    <a:gd name="T15" fmla="*/ 52 h 80"/>
                    <a:gd name="T16" fmla="*/ 7 w 80"/>
                    <a:gd name="T17" fmla="*/ 56 h 80"/>
                    <a:gd name="T18" fmla="*/ 11 w 80"/>
                    <a:gd name="T19" fmla="*/ 57 h 80"/>
                    <a:gd name="T20" fmla="*/ 11 w 80"/>
                    <a:gd name="T21" fmla="*/ 63 h 80"/>
                    <a:gd name="T22" fmla="*/ 13 w 80"/>
                    <a:gd name="T23" fmla="*/ 70 h 80"/>
                    <a:gd name="T24" fmla="*/ 19 w 80"/>
                    <a:gd name="T25" fmla="*/ 70 h 80"/>
                    <a:gd name="T26" fmla="*/ 25 w 80"/>
                    <a:gd name="T27" fmla="*/ 70 h 80"/>
                    <a:gd name="T28" fmla="*/ 27 w 80"/>
                    <a:gd name="T29" fmla="*/ 74 h 80"/>
                    <a:gd name="T30" fmla="*/ 31 w 80"/>
                    <a:gd name="T31" fmla="*/ 79 h 80"/>
                    <a:gd name="T32" fmla="*/ 37 w 80"/>
                    <a:gd name="T33" fmla="*/ 76 h 80"/>
                    <a:gd name="T34" fmla="*/ 42 w 80"/>
                    <a:gd name="T35" fmla="*/ 73 h 80"/>
                    <a:gd name="T36" fmla="*/ 46 w 80"/>
                    <a:gd name="T37" fmla="*/ 76 h 80"/>
                    <a:gd name="T38" fmla="*/ 52 w 80"/>
                    <a:gd name="T39" fmla="*/ 78 h 80"/>
                    <a:gd name="T40" fmla="*/ 56 w 80"/>
                    <a:gd name="T41" fmla="*/ 73 h 80"/>
                    <a:gd name="T42" fmla="*/ 58 w 80"/>
                    <a:gd name="T43" fmla="*/ 67 h 80"/>
                    <a:gd name="T44" fmla="*/ 63 w 80"/>
                    <a:gd name="T45" fmla="*/ 68 h 80"/>
                    <a:gd name="T46" fmla="*/ 69 w 80"/>
                    <a:gd name="T47" fmla="*/ 67 h 80"/>
                    <a:gd name="T48" fmla="*/ 70 w 80"/>
                    <a:gd name="T49" fmla="*/ 60 h 80"/>
                    <a:gd name="T50" fmla="*/ 69 w 80"/>
                    <a:gd name="T51" fmla="*/ 54 h 80"/>
                    <a:gd name="T52" fmla="*/ 74 w 80"/>
                    <a:gd name="T53" fmla="*/ 53 h 80"/>
                    <a:gd name="T54" fmla="*/ 79 w 80"/>
                    <a:gd name="T55" fmla="*/ 48 h 80"/>
                    <a:gd name="T56" fmla="*/ 76 w 80"/>
                    <a:gd name="T57" fmla="*/ 42 h 80"/>
                    <a:gd name="T58" fmla="*/ 72 w 80"/>
                    <a:gd name="T59" fmla="*/ 37 h 80"/>
                    <a:gd name="T60" fmla="*/ 76 w 80"/>
                    <a:gd name="T61" fmla="*/ 34 h 80"/>
                    <a:gd name="T62" fmla="*/ 78 w 80"/>
                    <a:gd name="T63" fmla="*/ 27 h 80"/>
                    <a:gd name="T64" fmla="*/ 73 w 80"/>
                    <a:gd name="T65" fmla="*/ 24 h 80"/>
                    <a:gd name="T66" fmla="*/ 67 w 80"/>
                    <a:gd name="T67" fmla="*/ 21 h 80"/>
                    <a:gd name="T68" fmla="*/ 68 w 80"/>
                    <a:gd name="T69" fmla="*/ 16 h 80"/>
                    <a:gd name="T70" fmla="*/ 67 w 80"/>
                    <a:gd name="T71" fmla="*/ 10 h 80"/>
                    <a:gd name="T72" fmla="*/ 60 w 80"/>
                    <a:gd name="T73" fmla="*/ 9 h 80"/>
                    <a:gd name="T74" fmla="*/ 54 w 80"/>
                    <a:gd name="T75" fmla="*/ 10 h 80"/>
                    <a:gd name="T76" fmla="*/ 52 w 80"/>
                    <a:gd name="T77" fmla="*/ 5 h 80"/>
                    <a:gd name="T78" fmla="*/ 48 w 80"/>
                    <a:gd name="T79" fmla="*/ 0 h 80"/>
                    <a:gd name="T80" fmla="*/ 42 w 80"/>
                    <a:gd name="T81" fmla="*/ 3 h 80"/>
                    <a:gd name="T82" fmla="*/ 37 w 80"/>
                    <a:gd name="T83" fmla="*/ 7 h 80"/>
                    <a:gd name="T84" fmla="*/ 33 w 80"/>
                    <a:gd name="T85" fmla="*/ 3 h 80"/>
                    <a:gd name="T86" fmla="*/ 27 w 80"/>
                    <a:gd name="T87" fmla="*/ 1 h 80"/>
                    <a:gd name="T88" fmla="*/ 23 w 80"/>
                    <a:gd name="T89" fmla="*/ 7 h 80"/>
                    <a:gd name="T90" fmla="*/ 21 w 80"/>
                    <a:gd name="T91" fmla="*/ 13 h 80"/>
                    <a:gd name="T92" fmla="*/ 16 w 80"/>
                    <a:gd name="T93" fmla="*/ 11 h 80"/>
                    <a:gd name="T94" fmla="*/ 10 w 80"/>
                    <a:gd name="T95" fmla="*/ 13 h 80"/>
                    <a:gd name="T96" fmla="*/ 9 w 80"/>
                    <a:gd name="T97" fmla="*/ 19 h 80"/>
                    <a:gd name="T98" fmla="*/ 32 w 80"/>
                    <a:gd name="T99" fmla="*/ 18 h 80"/>
                    <a:gd name="T100" fmla="*/ 62 w 80"/>
                    <a:gd name="T101" fmla="*/ 33 h 80"/>
                    <a:gd name="T102" fmla="*/ 47 w 80"/>
                    <a:gd name="T103" fmla="*/ 62 h 80"/>
                    <a:gd name="T104" fmla="*/ 18 w 80"/>
                    <a:gd name="T105" fmla="*/ 47 h 80"/>
                    <a:gd name="T106" fmla="*/ 32 w 80"/>
                    <a:gd name="T107" fmla="*/ 18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0" h="80">
                      <a:moveTo>
                        <a:pt x="9" y="19"/>
                      </a:moveTo>
                      <a:cubicBezTo>
                        <a:pt x="11" y="21"/>
                        <a:pt x="10" y="25"/>
                        <a:pt x="10" y="26"/>
                      </a:cubicBezTo>
                      <a:cubicBezTo>
                        <a:pt x="9" y="27"/>
                        <a:pt x="7" y="27"/>
                        <a:pt x="5" y="27"/>
                      </a:cubicBezTo>
                      <a:cubicBezTo>
                        <a:pt x="3" y="26"/>
                        <a:pt x="1" y="28"/>
                        <a:pt x="0" y="31"/>
                      </a:cubicBezTo>
                      <a:cubicBezTo>
                        <a:pt x="0" y="34"/>
                        <a:pt x="1" y="37"/>
                        <a:pt x="3" y="37"/>
                      </a:cubicBezTo>
                      <a:cubicBezTo>
                        <a:pt x="5" y="38"/>
                        <a:pt x="7" y="41"/>
                        <a:pt x="7" y="42"/>
                      </a:cubicBezTo>
                      <a:cubicBezTo>
                        <a:pt x="7" y="44"/>
                        <a:pt x="5" y="45"/>
                        <a:pt x="3" y="46"/>
                      </a:cubicBezTo>
                      <a:cubicBezTo>
                        <a:pt x="1" y="47"/>
                        <a:pt x="0" y="49"/>
                        <a:pt x="1" y="52"/>
                      </a:cubicBezTo>
                      <a:cubicBezTo>
                        <a:pt x="2" y="55"/>
                        <a:pt x="4" y="57"/>
                        <a:pt x="7" y="56"/>
                      </a:cubicBezTo>
                      <a:cubicBezTo>
                        <a:pt x="9" y="55"/>
                        <a:pt x="11" y="56"/>
                        <a:pt x="11" y="57"/>
                      </a:cubicBezTo>
                      <a:cubicBezTo>
                        <a:pt x="12" y="58"/>
                        <a:pt x="13" y="62"/>
                        <a:pt x="11" y="63"/>
                      </a:cubicBezTo>
                      <a:cubicBezTo>
                        <a:pt x="10" y="65"/>
                        <a:pt x="10" y="68"/>
                        <a:pt x="13" y="70"/>
                      </a:cubicBezTo>
                      <a:cubicBezTo>
                        <a:pt x="15" y="72"/>
                        <a:pt x="18" y="72"/>
                        <a:pt x="19" y="70"/>
                      </a:cubicBezTo>
                      <a:cubicBezTo>
                        <a:pt x="20" y="69"/>
                        <a:pt x="24" y="69"/>
                        <a:pt x="25" y="70"/>
                      </a:cubicBezTo>
                      <a:cubicBezTo>
                        <a:pt x="27" y="70"/>
                        <a:pt x="27" y="72"/>
                        <a:pt x="27" y="74"/>
                      </a:cubicBezTo>
                      <a:cubicBezTo>
                        <a:pt x="26" y="76"/>
                        <a:pt x="28" y="78"/>
                        <a:pt x="31" y="79"/>
                      </a:cubicBezTo>
                      <a:cubicBezTo>
                        <a:pt x="34" y="80"/>
                        <a:pt x="37" y="79"/>
                        <a:pt x="37" y="76"/>
                      </a:cubicBezTo>
                      <a:cubicBezTo>
                        <a:pt x="37" y="74"/>
                        <a:pt x="41" y="73"/>
                        <a:pt x="42" y="73"/>
                      </a:cubicBezTo>
                      <a:cubicBezTo>
                        <a:pt x="43" y="72"/>
                        <a:pt x="45" y="74"/>
                        <a:pt x="46" y="76"/>
                      </a:cubicBezTo>
                      <a:cubicBezTo>
                        <a:pt x="46" y="78"/>
                        <a:pt x="49" y="79"/>
                        <a:pt x="52" y="78"/>
                      </a:cubicBezTo>
                      <a:cubicBezTo>
                        <a:pt x="55" y="77"/>
                        <a:pt x="56" y="75"/>
                        <a:pt x="56" y="73"/>
                      </a:cubicBezTo>
                      <a:cubicBezTo>
                        <a:pt x="55" y="71"/>
                        <a:pt x="57" y="68"/>
                        <a:pt x="58" y="67"/>
                      </a:cubicBezTo>
                      <a:cubicBezTo>
                        <a:pt x="59" y="66"/>
                        <a:pt x="61" y="67"/>
                        <a:pt x="63" y="68"/>
                      </a:cubicBezTo>
                      <a:cubicBezTo>
                        <a:pt x="65" y="70"/>
                        <a:pt x="67" y="69"/>
                        <a:pt x="69" y="67"/>
                      </a:cubicBezTo>
                      <a:cubicBezTo>
                        <a:pt x="71" y="65"/>
                        <a:pt x="72" y="62"/>
                        <a:pt x="70" y="60"/>
                      </a:cubicBezTo>
                      <a:cubicBezTo>
                        <a:pt x="69" y="59"/>
                        <a:pt x="69" y="55"/>
                        <a:pt x="69" y="54"/>
                      </a:cubicBezTo>
                      <a:cubicBezTo>
                        <a:pt x="70" y="53"/>
                        <a:pt x="72" y="52"/>
                        <a:pt x="74" y="53"/>
                      </a:cubicBezTo>
                      <a:cubicBezTo>
                        <a:pt x="76" y="53"/>
                        <a:pt x="78" y="51"/>
                        <a:pt x="79" y="48"/>
                      </a:cubicBezTo>
                      <a:cubicBezTo>
                        <a:pt x="80" y="45"/>
                        <a:pt x="78" y="43"/>
                        <a:pt x="76" y="42"/>
                      </a:cubicBezTo>
                      <a:cubicBezTo>
                        <a:pt x="74" y="42"/>
                        <a:pt x="72" y="38"/>
                        <a:pt x="72" y="37"/>
                      </a:cubicBezTo>
                      <a:cubicBezTo>
                        <a:pt x="72" y="36"/>
                        <a:pt x="74" y="34"/>
                        <a:pt x="76" y="34"/>
                      </a:cubicBezTo>
                      <a:cubicBezTo>
                        <a:pt x="78" y="33"/>
                        <a:pt x="79" y="30"/>
                        <a:pt x="78" y="27"/>
                      </a:cubicBezTo>
                      <a:cubicBezTo>
                        <a:pt x="77" y="25"/>
                        <a:pt x="75" y="23"/>
                        <a:pt x="73" y="24"/>
                      </a:cubicBezTo>
                      <a:cubicBezTo>
                        <a:pt x="71" y="24"/>
                        <a:pt x="67" y="22"/>
                        <a:pt x="67" y="21"/>
                      </a:cubicBezTo>
                      <a:cubicBezTo>
                        <a:pt x="66" y="20"/>
                        <a:pt x="66" y="18"/>
                        <a:pt x="68" y="16"/>
                      </a:cubicBezTo>
                      <a:cubicBezTo>
                        <a:pt x="69" y="15"/>
                        <a:pt x="69" y="12"/>
                        <a:pt x="67" y="10"/>
                      </a:cubicBezTo>
                      <a:cubicBezTo>
                        <a:pt x="64" y="8"/>
                        <a:pt x="61" y="8"/>
                        <a:pt x="60" y="9"/>
                      </a:cubicBezTo>
                      <a:cubicBezTo>
                        <a:pt x="59" y="11"/>
                        <a:pt x="55" y="10"/>
                        <a:pt x="54" y="10"/>
                      </a:cubicBezTo>
                      <a:cubicBezTo>
                        <a:pt x="52" y="9"/>
                        <a:pt x="52" y="7"/>
                        <a:pt x="52" y="5"/>
                      </a:cubicBezTo>
                      <a:cubicBezTo>
                        <a:pt x="53" y="3"/>
                        <a:pt x="51" y="1"/>
                        <a:pt x="48" y="0"/>
                      </a:cubicBezTo>
                      <a:cubicBezTo>
                        <a:pt x="45" y="0"/>
                        <a:pt x="42" y="1"/>
                        <a:pt x="42" y="3"/>
                      </a:cubicBezTo>
                      <a:cubicBezTo>
                        <a:pt x="42" y="5"/>
                        <a:pt x="38" y="7"/>
                        <a:pt x="37" y="7"/>
                      </a:cubicBezTo>
                      <a:cubicBezTo>
                        <a:pt x="36" y="7"/>
                        <a:pt x="34" y="5"/>
                        <a:pt x="33" y="3"/>
                      </a:cubicBezTo>
                      <a:cubicBezTo>
                        <a:pt x="33" y="1"/>
                        <a:pt x="30" y="1"/>
                        <a:pt x="27" y="1"/>
                      </a:cubicBezTo>
                      <a:cubicBezTo>
                        <a:pt x="24" y="2"/>
                        <a:pt x="23" y="5"/>
                        <a:pt x="23" y="7"/>
                      </a:cubicBezTo>
                      <a:cubicBezTo>
                        <a:pt x="24" y="9"/>
                        <a:pt x="22" y="12"/>
                        <a:pt x="21" y="13"/>
                      </a:cubicBezTo>
                      <a:cubicBezTo>
                        <a:pt x="20" y="13"/>
                        <a:pt x="18" y="13"/>
                        <a:pt x="16" y="11"/>
                      </a:cubicBezTo>
                      <a:cubicBezTo>
                        <a:pt x="15" y="10"/>
                        <a:pt x="12" y="11"/>
                        <a:pt x="10" y="13"/>
                      </a:cubicBezTo>
                      <a:cubicBezTo>
                        <a:pt x="8" y="15"/>
                        <a:pt x="7" y="18"/>
                        <a:pt x="9" y="19"/>
                      </a:cubicBezTo>
                      <a:close/>
                      <a:moveTo>
                        <a:pt x="32" y="18"/>
                      </a:moveTo>
                      <a:cubicBezTo>
                        <a:pt x="45" y="14"/>
                        <a:pt x="58" y="21"/>
                        <a:pt x="62" y="33"/>
                      </a:cubicBezTo>
                      <a:cubicBezTo>
                        <a:pt x="65" y="45"/>
                        <a:pt x="59" y="58"/>
                        <a:pt x="47" y="62"/>
                      </a:cubicBezTo>
                      <a:cubicBezTo>
                        <a:pt x="34" y="66"/>
                        <a:pt x="21" y="59"/>
                        <a:pt x="18" y="47"/>
                      </a:cubicBezTo>
                      <a:cubicBezTo>
                        <a:pt x="14" y="35"/>
                        <a:pt x="20" y="22"/>
                        <a:pt x="32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7" name="Freeform 13"/>
                <p:cNvSpPr>
                  <a:spLocks noEditPoints="1"/>
                </p:cNvSpPr>
                <p:nvPr/>
              </p:nvSpPr>
              <p:spPr bwMode="auto">
                <a:xfrm>
                  <a:off x="4838" y="1902"/>
                  <a:ext cx="217" cy="214"/>
                </a:xfrm>
                <a:custGeom>
                  <a:avLst/>
                  <a:gdLst>
                    <a:gd name="T0" fmla="*/ 6 w 52"/>
                    <a:gd name="T1" fmla="*/ 12 h 51"/>
                    <a:gd name="T2" fmla="*/ 7 w 52"/>
                    <a:gd name="T3" fmla="*/ 16 h 51"/>
                    <a:gd name="T4" fmla="*/ 4 w 52"/>
                    <a:gd name="T5" fmla="*/ 17 h 51"/>
                    <a:gd name="T6" fmla="*/ 1 w 52"/>
                    <a:gd name="T7" fmla="*/ 20 h 51"/>
                    <a:gd name="T8" fmla="*/ 3 w 52"/>
                    <a:gd name="T9" fmla="*/ 24 h 51"/>
                    <a:gd name="T10" fmla="*/ 5 w 52"/>
                    <a:gd name="T11" fmla="*/ 27 h 51"/>
                    <a:gd name="T12" fmla="*/ 3 w 52"/>
                    <a:gd name="T13" fmla="*/ 29 h 51"/>
                    <a:gd name="T14" fmla="*/ 1 w 52"/>
                    <a:gd name="T15" fmla="*/ 33 h 51"/>
                    <a:gd name="T16" fmla="*/ 5 w 52"/>
                    <a:gd name="T17" fmla="*/ 36 h 51"/>
                    <a:gd name="T18" fmla="*/ 8 w 52"/>
                    <a:gd name="T19" fmla="*/ 36 h 51"/>
                    <a:gd name="T20" fmla="*/ 8 w 52"/>
                    <a:gd name="T21" fmla="*/ 41 h 51"/>
                    <a:gd name="T22" fmla="*/ 9 w 52"/>
                    <a:gd name="T23" fmla="*/ 45 h 51"/>
                    <a:gd name="T24" fmla="*/ 13 w 52"/>
                    <a:gd name="T25" fmla="*/ 45 h 51"/>
                    <a:gd name="T26" fmla="*/ 17 w 52"/>
                    <a:gd name="T27" fmla="*/ 45 h 51"/>
                    <a:gd name="T28" fmla="*/ 18 w 52"/>
                    <a:gd name="T29" fmla="*/ 48 h 51"/>
                    <a:gd name="T30" fmla="*/ 21 w 52"/>
                    <a:gd name="T31" fmla="*/ 51 h 51"/>
                    <a:gd name="T32" fmla="*/ 25 w 52"/>
                    <a:gd name="T33" fmla="*/ 49 h 51"/>
                    <a:gd name="T34" fmla="*/ 28 w 52"/>
                    <a:gd name="T35" fmla="*/ 47 h 51"/>
                    <a:gd name="T36" fmla="*/ 30 w 52"/>
                    <a:gd name="T37" fmla="*/ 49 h 51"/>
                    <a:gd name="T38" fmla="*/ 34 w 52"/>
                    <a:gd name="T39" fmla="*/ 50 h 51"/>
                    <a:gd name="T40" fmla="*/ 37 w 52"/>
                    <a:gd name="T41" fmla="*/ 47 h 51"/>
                    <a:gd name="T42" fmla="*/ 38 w 52"/>
                    <a:gd name="T43" fmla="*/ 43 h 51"/>
                    <a:gd name="T44" fmla="*/ 41 w 52"/>
                    <a:gd name="T45" fmla="*/ 44 h 51"/>
                    <a:gd name="T46" fmla="*/ 45 w 52"/>
                    <a:gd name="T47" fmla="*/ 43 h 51"/>
                    <a:gd name="T48" fmla="*/ 46 w 52"/>
                    <a:gd name="T49" fmla="*/ 39 h 51"/>
                    <a:gd name="T50" fmla="*/ 45 w 52"/>
                    <a:gd name="T51" fmla="*/ 35 h 51"/>
                    <a:gd name="T52" fmla="*/ 48 w 52"/>
                    <a:gd name="T53" fmla="*/ 34 h 51"/>
                    <a:gd name="T54" fmla="*/ 51 w 52"/>
                    <a:gd name="T55" fmla="*/ 31 h 51"/>
                    <a:gd name="T56" fmla="*/ 50 w 52"/>
                    <a:gd name="T57" fmla="*/ 27 h 51"/>
                    <a:gd name="T58" fmla="*/ 47 w 52"/>
                    <a:gd name="T59" fmla="*/ 24 h 51"/>
                    <a:gd name="T60" fmla="*/ 49 w 52"/>
                    <a:gd name="T61" fmla="*/ 22 h 51"/>
                    <a:gd name="T62" fmla="*/ 51 w 52"/>
                    <a:gd name="T63" fmla="*/ 18 h 51"/>
                    <a:gd name="T64" fmla="*/ 47 w 52"/>
                    <a:gd name="T65" fmla="*/ 15 h 51"/>
                    <a:gd name="T66" fmla="*/ 44 w 52"/>
                    <a:gd name="T67" fmla="*/ 13 h 51"/>
                    <a:gd name="T68" fmla="*/ 44 w 52"/>
                    <a:gd name="T69" fmla="*/ 10 h 51"/>
                    <a:gd name="T70" fmla="*/ 43 w 52"/>
                    <a:gd name="T71" fmla="*/ 6 h 51"/>
                    <a:gd name="T72" fmla="*/ 39 w 52"/>
                    <a:gd name="T73" fmla="*/ 6 h 51"/>
                    <a:gd name="T74" fmla="*/ 35 w 52"/>
                    <a:gd name="T75" fmla="*/ 6 h 51"/>
                    <a:gd name="T76" fmla="*/ 34 w 52"/>
                    <a:gd name="T77" fmla="*/ 3 h 51"/>
                    <a:gd name="T78" fmla="*/ 32 w 52"/>
                    <a:gd name="T79" fmla="*/ 0 h 51"/>
                    <a:gd name="T80" fmla="*/ 28 w 52"/>
                    <a:gd name="T81" fmla="*/ 2 h 51"/>
                    <a:gd name="T82" fmla="*/ 24 w 52"/>
                    <a:gd name="T83" fmla="*/ 4 h 51"/>
                    <a:gd name="T84" fmla="*/ 22 w 52"/>
                    <a:gd name="T85" fmla="*/ 2 h 51"/>
                    <a:gd name="T86" fmla="*/ 18 w 52"/>
                    <a:gd name="T87" fmla="*/ 1 h 51"/>
                    <a:gd name="T88" fmla="*/ 16 w 52"/>
                    <a:gd name="T89" fmla="*/ 4 h 51"/>
                    <a:gd name="T90" fmla="*/ 14 w 52"/>
                    <a:gd name="T91" fmla="*/ 8 h 51"/>
                    <a:gd name="T92" fmla="*/ 11 w 52"/>
                    <a:gd name="T93" fmla="*/ 7 h 51"/>
                    <a:gd name="T94" fmla="*/ 7 w 52"/>
                    <a:gd name="T95" fmla="*/ 8 h 51"/>
                    <a:gd name="T96" fmla="*/ 6 w 52"/>
                    <a:gd name="T97" fmla="*/ 12 h 51"/>
                    <a:gd name="T98" fmla="*/ 22 w 52"/>
                    <a:gd name="T99" fmla="*/ 11 h 51"/>
                    <a:gd name="T100" fmla="*/ 40 w 52"/>
                    <a:gd name="T101" fmla="*/ 21 h 51"/>
                    <a:gd name="T102" fmla="*/ 31 w 52"/>
                    <a:gd name="T103" fmla="*/ 40 h 51"/>
                    <a:gd name="T104" fmla="*/ 12 w 52"/>
                    <a:gd name="T105" fmla="*/ 30 h 51"/>
                    <a:gd name="T106" fmla="*/ 22 w 52"/>
                    <a:gd name="T107" fmla="*/ 1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2" h="51">
                      <a:moveTo>
                        <a:pt x="6" y="12"/>
                      </a:moveTo>
                      <a:cubicBezTo>
                        <a:pt x="7" y="13"/>
                        <a:pt x="7" y="16"/>
                        <a:pt x="7" y="16"/>
                      </a:cubicBezTo>
                      <a:cubicBezTo>
                        <a:pt x="7" y="17"/>
                        <a:pt x="5" y="18"/>
                        <a:pt x="4" y="17"/>
                      </a:cubicBezTo>
                      <a:cubicBezTo>
                        <a:pt x="3" y="17"/>
                        <a:pt x="1" y="18"/>
                        <a:pt x="1" y="20"/>
                      </a:cubicBezTo>
                      <a:cubicBezTo>
                        <a:pt x="0" y="22"/>
                        <a:pt x="1" y="24"/>
                        <a:pt x="3" y="24"/>
                      </a:cubicBezTo>
                      <a:cubicBezTo>
                        <a:pt x="4" y="24"/>
                        <a:pt x="5" y="26"/>
                        <a:pt x="5" y="27"/>
                      </a:cubicBezTo>
                      <a:cubicBezTo>
                        <a:pt x="5" y="28"/>
                        <a:pt x="4" y="29"/>
                        <a:pt x="3" y="29"/>
                      </a:cubicBezTo>
                      <a:cubicBezTo>
                        <a:pt x="1" y="30"/>
                        <a:pt x="1" y="32"/>
                        <a:pt x="1" y="33"/>
                      </a:cubicBezTo>
                      <a:cubicBezTo>
                        <a:pt x="2" y="35"/>
                        <a:pt x="4" y="36"/>
                        <a:pt x="5" y="36"/>
                      </a:cubicBezTo>
                      <a:cubicBezTo>
                        <a:pt x="6" y="36"/>
                        <a:pt x="8" y="36"/>
                        <a:pt x="8" y="36"/>
                      </a:cubicBezTo>
                      <a:cubicBezTo>
                        <a:pt x="8" y="37"/>
                        <a:pt x="9" y="40"/>
                        <a:pt x="8" y="41"/>
                      </a:cubicBezTo>
                      <a:cubicBezTo>
                        <a:pt x="7" y="42"/>
                        <a:pt x="7" y="43"/>
                        <a:pt x="9" y="45"/>
                      </a:cubicBezTo>
                      <a:cubicBezTo>
                        <a:pt x="10" y="46"/>
                        <a:pt x="12" y="46"/>
                        <a:pt x="13" y="45"/>
                      </a:cubicBezTo>
                      <a:cubicBezTo>
                        <a:pt x="14" y="44"/>
                        <a:pt x="16" y="44"/>
                        <a:pt x="17" y="45"/>
                      </a:cubicBezTo>
                      <a:cubicBezTo>
                        <a:pt x="18" y="45"/>
                        <a:pt x="18" y="46"/>
                        <a:pt x="18" y="48"/>
                      </a:cubicBezTo>
                      <a:cubicBezTo>
                        <a:pt x="18" y="49"/>
                        <a:pt x="19" y="50"/>
                        <a:pt x="21" y="51"/>
                      </a:cubicBezTo>
                      <a:cubicBezTo>
                        <a:pt x="22" y="51"/>
                        <a:pt x="24" y="50"/>
                        <a:pt x="25" y="49"/>
                      </a:cubicBezTo>
                      <a:cubicBezTo>
                        <a:pt x="25" y="48"/>
                        <a:pt x="27" y="47"/>
                        <a:pt x="28" y="47"/>
                      </a:cubicBezTo>
                      <a:cubicBezTo>
                        <a:pt x="29" y="47"/>
                        <a:pt x="30" y="48"/>
                        <a:pt x="30" y="49"/>
                      </a:cubicBezTo>
                      <a:cubicBezTo>
                        <a:pt x="30" y="50"/>
                        <a:pt x="32" y="51"/>
                        <a:pt x="34" y="50"/>
                      </a:cubicBezTo>
                      <a:cubicBezTo>
                        <a:pt x="36" y="50"/>
                        <a:pt x="37" y="48"/>
                        <a:pt x="37" y="47"/>
                      </a:cubicBezTo>
                      <a:cubicBezTo>
                        <a:pt x="36" y="45"/>
                        <a:pt x="38" y="43"/>
                        <a:pt x="38" y="43"/>
                      </a:cubicBezTo>
                      <a:cubicBezTo>
                        <a:pt x="39" y="42"/>
                        <a:pt x="40" y="43"/>
                        <a:pt x="41" y="44"/>
                      </a:cubicBezTo>
                      <a:cubicBezTo>
                        <a:pt x="42" y="45"/>
                        <a:pt x="44" y="44"/>
                        <a:pt x="45" y="43"/>
                      </a:cubicBezTo>
                      <a:cubicBezTo>
                        <a:pt x="47" y="42"/>
                        <a:pt x="47" y="40"/>
                        <a:pt x="46" y="39"/>
                      </a:cubicBezTo>
                      <a:cubicBezTo>
                        <a:pt x="45" y="38"/>
                        <a:pt x="45" y="35"/>
                        <a:pt x="45" y="35"/>
                      </a:cubicBezTo>
                      <a:cubicBezTo>
                        <a:pt x="46" y="34"/>
                        <a:pt x="47" y="34"/>
                        <a:pt x="48" y="34"/>
                      </a:cubicBezTo>
                      <a:cubicBezTo>
                        <a:pt x="50" y="34"/>
                        <a:pt x="51" y="33"/>
                        <a:pt x="51" y="31"/>
                      </a:cubicBezTo>
                      <a:cubicBezTo>
                        <a:pt x="52" y="29"/>
                        <a:pt x="51" y="27"/>
                        <a:pt x="50" y="27"/>
                      </a:cubicBezTo>
                      <a:cubicBezTo>
                        <a:pt x="48" y="27"/>
                        <a:pt x="47" y="25"/>
                        <a:pt x="47" y="24"/>
                      </a:cubicBezTo>
                      <a:cubicBezTo>
                        <a:pt x="47" y="23"/>
                        <a:pt x="48" y="22"/>
                        <a:pt x="49" y="22"/>
                      </a:cubicBezTo>
                      <a:cubicBezTo>
                        <a:pt x="51" y="21"/>
                        <a:pt x="51" y="19"/>
                        <a:pt x="51" y="18"/>
                      </a:cubicBezTo>
                      <a:cubicBezTo>
                        <a:pt x="50" y="16"/>
                        <a:pt x="49" y="15"/>
                        <a:pt x="47" y="15"/>
                      </a:cubicBezTo>
                      <a:cubicBezTo>
                        <a:pt x="46" y="16"/>
                        <a:pt x="44" y="14"/>
                        <a:pt x="44" y="13"/>
                      </a:cubicBezTo>
                      <a:cubicBezTo>
                        <a:pt x="43" y="13"/>
                        <a:pt x="43" y="11"/>
                        <a:pt x="44" y="10"/>
                      </a:cubicBezTo>
                      <a:cubicBezTo>
                        <a:pt x="45" y="9"/>
                        <a:pt x="45" y="8"/>
                        <a:pt x="43" y="6"/>
                      </a:cubicBezTo>
                      <a:cubicBezTo>
                        <a:pt x="42" y="5"/>
                        <a:pt x="40" y="5"/>
                        <a:pt x="39" y="6"/>
                      </a:cubicBezTo>
                      <a:cubicBezTo>
                        <a:pt x="38" y="7"/>
                        <a:pt x="36" y="7"/>
                        <a:pt x="35" y="6"/>
                      </a:cubicBezTo>
                      <a:cubicBezTo>
                        <a:pt x="34" y="6"/>
                        <a:pt x="34" y="5"/>
                        <a:pt x="34" y="3"/>
                      </a:cubicBezTo>
                      <a:cubicBezTo>
                        <a:pt x="35" y="2"/>
                        <a:pt x="33" y="1"/>
                        <a:pt x="32" y="0"/>
                      </a:cubicBezTo>
                      <a:cubicBezTo>
                        <a:pt x="30" y="0"/>
                        <a:pt x="28" y="1"/>
                        <a:pt x="28" y="2"/>
                      </a:cubicBezTo>
                      <a:cubicBezTo>
                        <a:pt x="27" y="3"/>
                        <a:pt x="25" y="4"/>
                        <a:pt x="24" y="4"/>
                      </a:cubicBezTo>
                      <a:cubicBezTo>
                        <a:pt x="24" y="4"/>
                        <a:pt x="23" y="3"/>
                        <a:pt x="22" y="2"/>
                      </a:cubicBezTo>
                      <a:cubicBezTo>
                        <a:pt x="22" y="1"/>
                        <a:pt x="20" y="0"/>
                        <a:pt x="18" y="1"/>
                      </a:cubicBezTo>
                      <a:cubicBezTo>
                        <a:pt x="16" y="1"/>
                        <a:pt x="15" y="3"/>
                        <a:pt x="16" y="4"/>
                      </a:cubicBezTo>
                      <a:cubicBezTo>
                        <a:pt x="16" y="6"/>
                        <a:pt x="15" y="8"/>
                        <a:pt x="14" y="8"/>
                      </a:cubicBezTo>
                      <a:cubicBezTo>
                        <a:pt x="13" y="9"/>
                        <a:pt x="12" y="8"/>
                        <a:pt x="11" y="7"/>
                      </a:cubicBezTo>
                      <a:cubicBezTo>
                        <a:pt x="10" y="6"/>
                        <a:pt x="8" y="7"/>
                        <a:pt x="7" y="8"/>
                      </a:cubicBezTo>
                      <a:cubicBezTo>
                        <a:pt x="6" y="10"/>
                        <a:pt x="5" y="11"/>
                        <a:pt x="6" y="12"/>
                      </a:cubicBezTo>
                      <a:close/>
                      <a:moveTo>
                        <a:pt x="22" y="11"/>
                      </a:moveTo>
                      <a:cubicBezTo>
                        <a:pt x="29" y="9"/>
                        <a:pt x="38" y="13"/>
                        <a:pt x="40" y="21"/>
                      </a:cubicBezTo>
                      <a:cubicBezTo>
                        <a:pt x="43" y="29"/>
                        <a:pt x="38" y="37"/>
                        <a:pt x="31" y="40"/>
                      </a:cubicBezTo>
                      <a:cubicBezTo>
                        <a:pt x="23" y="42"/>
                        <a:pt x="14" y="38"/>
                        <a:pt x="12" y="30"/>
                      </a:cubicBezTo>
                      <a:cubicBezTo>
                        <a:pt x="9" y="22"/>
                        <a:pt x="14" y="14"/>
                        <a:pt x="2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8" name="Freeform 14"/>
                <p:cNvSpPr>
                  <a:spLocks noEditPoints="1"/>
                </p:cNvSpPr>
                <p:nvPr/>
              </p:nvSpPr>
              <p:spPr bwMode="auto">
                <a:xfrm>
                  <a:off x="4842" y="2116"/>
                  <a:ext cx="163" cy="168"/>
                </a:xfrm>
                <a:custGeom>
                  <a:avLst/>
                  <a:gdLst>
                    <a:gd name="T0" fmla="*/ 4 w 39"/>
                    <a:gd name="T1" fmla="*/ 10 h 40"/>
                    <a:gd name="T2" fmla="*/ 5 w 39"/>
                    <a:gd name="T3" fmla="*/ 13 h 40"/>
                    <a:gd name="T4" fmla="*/ 2 w 39"/>
                    <a:gd name="T5" fmla="*/ 13 h 40"/>
                    <a:gd name="T6" fmla="*/ 0 w 39"/>
                    <a:gd name="T7" fmla="*/ 16 h 40"/>
                    <a:gd name="T8" fmla="*/ 1 w 39"/>
                    <a:gd name="T9" fmla="*/ 19 h 40"/>
                    <a:gd name="T10" fmla="*/ 3 w 39"/>
                    <a:gd name="T11" fmla="*/ 21 h 40"/>
                    <a:gd name="T12" fmla="*/ 2 w 39"/>
                    <a:gd name="T13" fmla="*/ 23 h 40"/>
                    <a:gd name="T14" fmla="*/ 1 w 39"/>
                    <a:gd name="T15" fmla="*/ 26 h 40"/>
                    <a:gd name="T16" fmla="*/ 3 w 39"/>
                    <a:gd name="T17" fmla="*/ 28 h 40"/>
                    <a:gd name="T18" fmla="*/ 5 w 39"/>
                    <a:gd name="T19" fmla="*/ 28 h 40"/>
                    <a:gd name="T20" fmla="*/ 5 w 39"/>
                    <a:gd name="T21" fmla="*/ 31 h 40"/>
                    <a:gd name="T22" fmla="*/ 6 w 39"/>
                    <a:gd name="T23" fmla="*/ 35 h 40"/>
                    <a:gd name="T24" fmla="*/ 9 w 39"/>
                    <a:gd name="T25" fmla="*/ 35 h 40"/>
                    <a:gd name="T26" fmla="*/ 13 w 39"/>
                    <a:gd name="T27" fmla="*/ 34 h 40"/>
                    <a:gd name="T28" fmla="*/ 13 w 39"/>
                    <a:gd name="T29" fmla="*/ 37 h 40"/>
                    <a:gd name="T30" fmla="*/ 15 w 39"/>
                    <a:gd name="T31" fmla="*/ 39 h 40"/>
                    <a:gd name="T32" fmla="*/ 18 w 39"/>
                    <a:gd name="T33" fmla="*/ 38 h 40"/>
                    <a:gd name="T34" fmla="*/ 21 w 39"/>
                    <a:gd name="T35" fmla="*/ 36 h 40"/>
                    <a:gd name="T36" fmla="*/ 22 w 39"/>
                    <a:gd name="T37" fmla="*/ 38 h 40"/>
                    <a:gd name="T38" fmla="*/ 26 w 39"/>
                    <a:gd name="T39" fmla="*/ 39 h 40"/>
                    <a:gd name="T40" fmla="*/ 27 w 39"/>
                    <a:gd name="T41" fmla="*/ 36 h 40"/>
                    <a:gd name="T42" fmla="*/ 29 w 39"/>
                    <a:gd name="T43" fmla="*/ 33 h 40"/>
                    <a:gd name="T44" fmla="*/ 31 w 39"/>
                    <a:gd name="T45" fmla="*/ 34 h 40"/>
                    <a:gd name="T46" fmla="*/ 34 w 39"/>
                    <a:gd name="T47" fmla="*/ 33 h 40"/>
                    <a:gd name="T48" fmla="*/ 35 w 39"/>
                    <a:gd name="T49" fmla="*/ 30 h 40"/>
                    <a:gd name="T50" fmla="*/ 34 w 39"/>
                    <a:gd name="T51" fmla="*/ 27 h 40"/>
                    <a:gd name="T52" fmla="*/ 36 w 39"/>
                    <a:gd name="T53" fmla="*/ 26 h 40"/>
                    <a:gd name="T54" fmla="*/ 39 w 39"/>
                    <a:gd name="T55" fmla="*/ 24 h 40"/>
                    <a:gd name="T56" fmla="*/ 38 w 39"/>
                    <a:gd name="T57" fmla="*/ 21 h 40"/>
                    <a:gd name="T58" fmla="*/ 36 w 39"/>
                    <a:gd name="T59" fmla="*/ 18 h 40"/>
                    <a:gd name="T60" fmla="*/ 37 w 39"/>
                    <a:gd name="T61" fmla="*/ 17 h 40"/>
                    <a:gd name="T62" fmla="*/ 38 w 39"/>
                    <a:gd name="T63" fmla="*/ 14 h 40"/>
                    <a:gd name="T64" fmla="*/ 36 w 39"/>
                    <a:gd name="T65" fmla="*/ 12 h 40"/>
                    <a:gd name="T66" fmla="*/ 33 w 39"/>
                    <a:gd name="T67" fmla="*/ 10 h 40"/>
                    <a:gd name="T68" fmla="*/ 33 w 39"/>
                    <a:gd name="T69" fmla="*/ 8 h 40"/>
                    <a:gd name="T70" fmla="*/ 33 w 39"/>
                    <a:gd name="T71" fmla="*/ 5 h 40"/>
                    <a:gd name="T72" fmla="*/ 30 w 39"/>
                    <a:gd name="T73" fmla="*/ 5 h 40"/>
                    <a:gd name="T74" fmla="*/ 26 w 39"/>
                    <a:gd name="T75" fmla="*/ 5 h 40"/>
                    <a:gd name="T76" fmla="*/ 26 w 39"/>
                    <a:gd name="T77" fmla="*/ 3 h 40"/>
                    <a:gd name="T78" fmla="*/ 24 w 39"/>
                    <a:gd name="T79" fmla="*/ 0 h 40"/>
                    <a:gd name="T80" fmla="*/ 21 w 39"/>
                    <a:gd name="T81" fmla="*/ 2 h 40"/>
                    <a:gd name="T82" fmla="*/ 18 w 39"/>
                    <a:gd name="T83" fmla="*/ 4 h 40"/>
                    <a:gd name="T84" fmla="*/ 16 w 39"/>
                    <a:gd name="T85" fmla="*/ 2 h 40"/>
                    <a:gd name="T86" fmla="*/ 13 w 39"/>
                    <a:gd name="T87" fmla="*/ 1 h 40"/>
                    <a:gd name="T88" fmla="*/ 11 w 39"/>
                    <a:gd name="T89" fmla="*/ 3 h 40"/>
                    <a:gd name="T90" fmla="*/ 10 w 39"/>
                    <a:gd name="T91" fmla="*/ 6 h 40"/>
                    <a:gd name="T92" fmla="*/ 8 w 39"/>
                    <a:gd name="T93" fmla="*/ 6 h 40"/>
                    <a:gd name="T94" fmla="*/ 5 w 39"/>
                    <a:gd name="T95" fmla="*/ 6 h 40"/>
                    <a:gd name="T96" fmla="*/ 4 w 39"/>
                    <a:gd name="T97" fmla="*/ 10 h 40"/>
                    <a:gd name="T98" fmla="*/ 16 w 39"/>
                    <a:gd name="T99" fmla="*/ 9 h 40"/>
                    <a:gd name="T100" fmla="*/ 30 w 39"/>
                    <a:gd name="T101" fmla="*/ 16 h 40"/>
                    <a:gd name="T102" fmla="*/ 23 w 39"/>
                    <a:gd name="T103" fmla="*/ 31 h 40"/>
                    <a:gd name="T104" fmla="*/ 9 w 39"/>
                    <a:gd name="T105" fmla="*/ 23 h 40"/>
                    <a:gd name="T106" fmla="*/ 16 w 39"/>
                    <a:gd name="T107" fmla="*/ 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9" h="40">
                      <a:moveTo>
                        <a:pt x="4" y="10"/>
                      </a:moveTo>
                      <a:cubicBezTo>
                        <a:pt x="5" y="10"/>
                        <a:pt x="5" y="12"/>
                        <a:pt x="5" y="13"/>
                      </a:cubicBezTo>
                      <a:cubicBezTo>
                        <a:pt x="4" y="13"/>
                        <a:pt x="3" y="14"/>
                        <a:pt x="2" y="13"/>
                      </a:cubicBezTo>
                      <a:cubicBezTo>
                        <a:pt x="1" y="13"/>
                        <a:pt x="0" y="14"/>
                        <a:pt x="0" y="16"/>
                      </a:cubicBezTo>
                      <a:cubicBezTo>
                        <a:pt x="0" y="17"/>
                        <a:pt x="0" y="18"/>
                        <a:pt x="1" y="19"/>
                      </a:cubicBezTo>
                      <a:cubicBezTo>
                        <a:pt x="2" y="19"/>
                        <a:pt x="3" y="20"/>
                        <a:pt x="3" y="21"/>
                      </a:cubicBezTo>
                      <a:cubicBezTo>
                        <a:pt x="3" y="22"/>
                        <a:pt x="3" y="22"/>
                        <a:pt x="2" y="23"/>
                      </a:cubicBezTo>
                      <a:cubicBezTo>
                        <a:pt x="1" y="23"/>
                        <a:pt x="0" y="24"/>
                        <a:pt x="1" y="26"/>
                      </a:cubicBezTo>
                      <a:cubicBezTo>
                        <a:pt x="1" y="27"/>
                        <a:pt x="2" y="28"/>
                        <a:pt x="3" y="28"/>
                      </a:cubicBezTo>
                      <a:cubicBezTo>
                        <a:pt x="4" y="27"/>
                        <a:pt x="5" y="28"/>
                        <a:pt x="5" y="28"/>
                      </a:cubicBezTo>
                      <a:cubicBezTo>
                        <a:pt x="6" y="29"/>
                        <a:pt x="6" y="31"/>
                        <a:pt x="5" y="31"/>
                      </a:cubicBezTo>
                      <a:cubicBezTo>
                        <a:pt x="5" y="32"/>
                        <a:pt x="5" y="34"/>
                        <a:pt x="6" y="35"/>
                      </a:cubicBezTo>
                      <a:cubicBezTo>
                        <a:pt x="7" y="35"/>
                        <a:pt x="9" y="36"/>
                        <a:pt x="9" y="35"/>
                      </a:cubicBezTo>
                      <a:cubicBezTo>
                        <a:pt x="10" y="34"/>
                        <a:pt x="12" y="34"/>
                        <a:pt x="13" y="34"/>
                      </a:cubicBezTo>
                      <a:cubicBezTo>
                        <a:pt x="13" y="35"/>
                        <a:pt x="13" y="36"/>
                        <a:pt x="13" y="37"/>
                      </a:cubicBezTo>
                      <a:cubicBezTo>
                        <a:pt x="13" y="38"/>
                        <a:pt x="14" y="39"/>
                        <a:pt x="15" y="39"/>
                      </a:cubicBezTo>
                      <a:cubicBezTo>
                        <a:pt x="17" y="40"/>
                        <a:pt x="18" y="39"/>
                        <a:pt x="18" y="38"/>
                      </a:cubicBezTo>
                      <a:cubicBezTo>
                        <a:pt x="18" y="37"/>
                        <a:pt x="20" y="36"/>
                        <a:pt x="21" y="36"/>
                      </a:cubicBezTo>
                      <a:cubicBezTo>
                        <a:pt x="21" y="36"/>
                        <a:pt x="22" y="37"/>
                        <a:pt x="22" y="38"/>
                      </a:cubicBezTo>
                      <a:cubicBezTo>
                        <a:pt x="23" y="39"/>
                        <a:pt x="24" y="39"/>
                        <a:pt x="26" y="39"/>
                      </a:cubicBezTo>
                      <a:cubicBezTo>
                        <a:pt x="27" y="38"/>
                        <a:pt x="28" y="37"/>
                        <a:pt x="27" y="36"/>
                      </a:cubicBezTo>
                      <a:cubicBezTo>
                        <a:pt x="27" y="35"/>
                        <a:pt x="28" y="33"/>
                        <a:pt x="29" y="33"/>
                      </a:cubicBezTo>
                      <a:cubicBezTo>
                        <a:pt x="29" y="33"/>
                        <a:pt x="30" y="33"/>
                        <a:pt x="31" y="34"/>
                      </a:cubicBezTo>
                      <a:cubicBezTo>
                        <a:pt x="32" y="34"/>
                        <a:pt x="33" y="34"/>
                        <a:pt x="34" y="33"/>
                      </a:cubicBezTo>
                      <a:cubicBezTo>
                        <a:pt x="35" y="32"/>
                        <a:pt x="35" y="31"/>
                        <a:pt x="35" y="30"/>
                      </a:cubicBezTo>
                      <a:cubicBezTo>
                        <a:pt x="34" y="29"/>
                        <a:pt x="34" y="27"/>
                        <a:pt x="34" y="27"/>
                      </a:cubicBezTo>
                      <a:cubicBezTo>
                        <a:pt x="34" y="26"/>
                        <a:pt x="35" y="26"/>
                        <a:pt x="36" y="26"/>
                      </a:cubicBezTo>
                      <a:cubicBezTo>
                        <a:pt x="38" y="26"/>
                        <a:pt x="39" y="25"/>
                        <a:pt x="39" y="24"/>
                      </a:cubicBezTo>
                      <a:cubicBezTo>
                        <a:pt x="39" y="23"/>
                        <a:pt x="39" y="21"/>
                        <a:pt x="38" y="21"/>
                      </a:cubicBezTo>
                      <a:cubicBezTo>
                        <a:pt x="37" y="21"/>
                        <a:pt x="36" y="19"/>
                        <a:pt x="36" y="18"/>
                      </a:cubicBezTo>
                      <a:cubicBezTo>
                        <a:pt x="36" y="18"/>
                        <a:pt x="36" y="17"/>
                        <a:pt x="37" y="17"/>
                      </a:cubicBezTo>
                      <a:cubicBezTo>
                        <a:pt x="38" y="16"/>
                        <a:pt x="39" y="15"/>
                        <a:pt x="38" y="14"/>
                      </a:cubicBezTo>
                      <a:cubicBezTo>
                        <a:pt x="38" y="12"/>
                        <a:pt x="37" y="11"/>
                        <a:pt x="36" y="12"/>
                      </a:cubicBezTo>
                      <a:cubicBezTo>
                        <a:pt x="35" y="12"/>
                        <a:pt x="33" y="11"/>
                        <a:pt x="33" y="10"/>
                      </a:cubicBezTo>
                      <a:cubicBezTo>
                        <a:pt x="32" y="10"/>
                        <a:pt x="33" y="9"/>
                        <a:pt x="33" y="8"/>
                      </a:cubicBezTo>
                      <a:cubicBezTo>
                        <a:pt x="34" y="7"/>
                        <a:pt x="34" y="6"/>
                        <a:pt x="33" y="5"/>
                      </a:cubicBezTo>
                      <a:cubicBezTo>
                        <a:pt x="32" y="4"/>
                        <a:pt x="30" y="4"/>
                        <a:pt x="30" y="5"/>
                      </a:cubicBezTo>
                      <a:cubicBezTo>
                        <a:pt x="29" y="5"/>
                        <a:pt x="27" y="5"/>
                        <a:pt x="26" y="5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2"/>
                        <a:pt x="25" y="1"/>
                        <a:pt x="24" y="0"/>
                      </a:cubicBezTo>
                      <a:cubicBezTo>
                        <a:pt x="22" y="0"/>
                        <a:pt x="21" y="1"/>
                        <a:pt x="21" y="2"/>
                      </a:cubicBezTo>
                      <a:cubicBezTo>
                        <a:pt x="20" y="3"/>
                        <a:pt x="19" y="3"/>
                        <a:pt x="18" y="4"/>
                      </a:cubicBezTo>
                      <a:cubicBezTo>
                        <a:pt x="18" y="4"/>
                        <a:pt x="17" y="3"/>
                        <a:pt x="16" y="2"/>
                      </a:cubicBezTo>
                      <a:cubicBezTo>
                        <a:pt x="16" y="1"/>
                        <a:pt x="15" y="0"/>
                        <a:pt x="13" y="1"/>
                      </a:cubicBezTo>
                      <a:cubicBezTo>
                        <a:pt x="12" y="1"/>
                        <a:pt x="11" y="2"/>
                        <a:pt x="11" y="3"/>
                      </a:cubicBezTo>
                      <a:cubicBezTo>
                        <a:pt x="12" y="4"/>
                        <a:pt x="11" y="6"/>
                        <a:pt x="10" y="6"/>
                      </a:cubicBezTo>
                      <a:cubicBezTo>
                        <a:pt x="10" y="7"/>
                        <a:pt x="9" y="6"/>
                        <a:pt x="8" y="6"/>
                      </a:cubicBezTo>
                      <a:cubicBezTo>
                        <a:pt x="7" y="5"/>
                        <a:pt x="6" y="5"/>
                        <a:pt x="5" y="6"/>
                      </a:cubicBezTo>
                      <a:cubicBezTo>
                        <a:pt x="4" y="7"/>
                        <a:pt x="4" y="9"/>
                        <a:pt x="4" y="10"/>
                      </a:cubicBezTo>
                      <a:close/>
                      <a:moveTo>
                        <a:pt x="16" y="9"/>
                      </a:moveTo>
                      <a:cubicBezTo>
                        <a:pt x="22" y="7"/>
                        <a:pt x="28" y="10"/>
                        <a:pt x="30" y="16"/>
                      </a:cubicBezTo>
                      <a:cubicBezTo>
                        <a:pt x="32" y="22"/>
                        <a:pt x="29" y="29"/>
                        <a:pt x="23" y="31"/>
                      </a:cubicBezTo>
                      <a:cubicBezTo>
                        <a:pt x="17" y="33"/>
                        <a:pt x="11" y="29"/>
                        <a:pt x="9" y="23"/>
                      </a:cubicBezTo>
                      <a:cubicBezTo>
                        <a:pt x="7" y="17"/>
                        <a:pt x="10" y="11"/>
                        <a:pt x="1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59" name="Freeform 18"/>
              <p:cNvSpPr>
                <a:spLocks noEditPoints="1"/>
              </p:cNvSpPr>
              <p:nvPr/>
            </p:nvSpPr>
            <p:spPr bwMode="auto">
              <a:xfrm>
                <a:off x="3514283" y="3432567"/>
                <a:ext cx="483792" cy="361068"/>
              </a:xfrm>
              <a:custGeom>
                <a:avLst/>
                <a:gdLst>
                  <a:gd name="T0" fmla="*/ 82 w 112"/>
                  <a:gd name="T1" fmla="*/ 53 h 83"/>
                  <a:gd name="T2" fmla="*/ 99 w 112"/>
                  <a:gd name="T3" fmla="*/ 36 h 83"/>
                  <a:gd name="T4" fmla="*/ 104 w 112"/>
                  <a:gd name="T5" fmla="*/ 37 h 83"/>
                  <a:gd name="T6" fmla="*/ 104 w 112"/>
                  <a:gd name="T7" fmla="*/ 24 h 83"/>
                  <a:gd name="T8" fmla="*/ 92 w 112"/>
                  <a:gd name="T9" fmla="*/ 12 h 83"/>
                  <a:gd name="T10" fmla="*/ 49 w 112"/>
                  <a:gd name="T11" fmla="*/ 12 h 83"/>
                  <a:gd name="T12" fmla="*/ 39 w 112"/>
                  <a:gd name="T13" fmla="*/ 0 h 83"/>
                  <a:gd name="T14" fmla="*/ 14 w 112"/>
                  <a:gd name="T15" fmla="*/ 0 h 83"/>
                  <a:gd name="T16" fmla="*/ 2 w 112"/>
                  <a:gd name="T17" fmla="*/ 6 h 83"/>
                  <a:gd name="T18" fmla="*/ 0 w 112"/>
                  <a:gd name="T19" fmla="*/ 13 h 83"/>
                  <a:gd name="T20" fmla="*/ 0 w 112"/>
                  <a:gd name="T21" fmla="*/ 13 h 83"/>
                  <a:gd name="T22" fmla="*/ 0 w 112"/>
                  <a:gd name="T23" fmla="*/ 14 h 83"/>
                  <a:gd name="T24" fmla="*/ 0 w 112"/>
                  <a:gd name="T25" fmla="*/ 16 h 83"/>
                  <a:gd name="T26" fmla="*/ 0 w 112"/>
                  <a:gd name="T27" fmla="*/ 34 h 83"/>
                  <a:gd name="T28" fmla="*/ 0 w 112"/>
                  <a:gd name="T29" fmla="*/ 71 h 83"/>
                  <a:gd name="T30" fmla="*/ 12 w 112"/>
                  <a:gd name="T31" fmla="*/ 83 h 83"/>
                  <a:gd name="T32" fmla="*/ 92 w 112"/>
                  <a:gd name="T33" fmla="*/ 83 h 83"/>
                  <a:gd name="T34" fmla="*/ 104 w 112"/>
                  <a:gd name="T35" fmla="*/ 71 h 83"/>
                  <a:gd name="T36" fmla="*/ 104 w 112"/>
                  <a:gd name="T37" fmla="*/ 69 h 83"/>
                  <a:gd name="T38" fmla="*/ 99 w 112"/>
                  <a:gd name="T39" fmla="*/ 69 h 83"/>
                  <a:gd name="T40" fmla="*/ 82 w 112"/>
                  <a:gd name="T41" fmla="*/ 53 h 83"/>
                  <a:gd name="T42" fmla="*/ 104 w 112"/>
                  <a:gd name="T43" fmla="*/ 40 h 83"/>
                  <a:gd name="T44" fmla="*/ 99 w 112"/>
                  <a:gd name="T45" fmla="*/ 39 h 83"/>
                  <a:gd name="T46" fmla="*/ 85 w 112"/>
                  <a:gd name="T47" fmla="*/ 53 h 83"/>
                  <a:gd name="T48" fmla="*/ 99 w 112"/>
                  <a:gd name="T49" fmla="*/ 66 h 83"/>
                  <a:gd name="T50" fmla="*/ 104 w 112"/>
                  <a:gd name="T51" fmla="*/ 65 h 83"/>
                  <a:gd name="T52" fmla="*/ 112 w 112"/>
                  <a:gd name="T53" fmla="*/ 53 h 83"/>
                  <a:gd name="T54" fmla="*/ 104 w 112"/>
                  <a:gd name="T55" fmla="*/ 40 h 83"/>
                  <a:gd name="T56" fmla="*/ 104 w 112"/>
                  <a:gd name="T57" fmla="*/ 56 h 83"/>
                  <a:gd name="T58" fmla="*/ 99 w 112"/>
                  <a:gd name="T59" fmla="*/ 63 h 83"/>
                  <a:gd name="T60" fmla="*/ 98 w 112"/>
                  <a:gd name="T61" fmla="*/ 64 h 83"/>
                  <a:gd name="T62" fmla="*/ 98 w 112"/>
                  <a:gd name="T63" fmla="*/ 64 h 83"/>
                  <a:gd name="T64" fmla="*/ 97 w 112"/>
                  <a:gd name="T65" fmla="*/ 63 h 83"/>
                  <a:gd name="T66" fmla="*/ 89 w 112"/>
                  <a:gd name="T67" fmla="*/ 53 h 83"/>
                  <a:gd name="T68" fmla="*/ 89 w 112"/>
                  <a:gd name="T69" fmla="*/ 53 h 83"/>
                  <a:gd name="T70" fmla="*/ 93 w 112"/>
                  <a:gd name="T71" fmla="*/ 53 h 83"/>
                  <a:gd name="T72" fmla="*/ 98 w 112"/>
                  <a:gd name="T73" fmla="*/ 59 h 83"/>
                  <a:gd name="T74" fmla="*/ 104 w 112"/>
                  <a:gd name="T75" fmla="*/ 50 h 83"/>
                  <a:gd name="T76" fmla="*/ 107 w 112"/>
                  <a:gd name="T77" fmla="*/ 45 h 83"/>
                  <a:gd name="T78" fmla="*/ 109 w 112"/>
                  <a:gd name="T79" fmla="*/ 45 h 83"/>
                  <a:gd name="T80" fmla="*/ 110 w 112"/>
                  <a:gd name="T81" fmla="*/ 47 h 83"/>
                  <a:gd name="T82" fmla="*/ 104 w 112"/>
                  <a:gd name="T83" fmla="*/ 5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2" h="83">
                    <a:moveTo>
                      <a:pt x="82" y="53"/>
                    </a:moveTo>
                    <a:cubicBezTo>
                      <a:pt x="82" y="44"/>
                      <a:pt x="90" y="36"/>
                      <a:pt x="99" y="36"/>
                    </a:cubicBezTo>
                    <a:cubicBezTo>
                      <a:pt x="100" y="36"/>
                      <a:pt x="102" y="37"/>
                      <a:pt x="104" y="37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7"/>
                      <a:pt x="99" y="12"/>
                      <a:pt x="92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8" y="5"/>
                      <a:pt x="43" y="0"/>
                      <a:pt x="3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8" y="0"/>
                      <a:pt x="4" y="2"/>
                      <a:pt x="2" y="6"/>
                    </a:cubicBezTo>
                    <a:cubicBezTo>
                      <a:pt x="1" y="8"/>
                      <a:pt x="0" y="10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8"/>
                      <a:pt x="5" y="83"/>
                      <a:pt x="12" y="83"/>
                    </a:cubicBezTo>
                    <a:cubicBezTo>
                      <a:pt x="92" y="83"/>
                      <a:pt x="92" y="83"/>
                      <a:pt x="92" y="83"/>
                    </a:cubicBezTo>
                    <a:cubicBezTo>
                      <a:pt x="99" y="83"/>
                      <a:pt x="104" y="78"/>
                      <a:pt x="104" y="71"/>
                    </a:cubicBezTo>
                    <a:cubicBezTo>
                      <a:pt x="104" y="69"/>
                      <a:pt x="104" y="69"/>
                      <a:pt x="104" y="69"/>
                    </a:cubicBezTo>
                    <a:cubicBezTo>
                      <a:pt x="102" y="69"/>
                      <a:pt x="100" y="69"/>
                      <a:pt x="99" y="69"/>
                    </a:cubicBezTo>
                    <a:cubicBezTo>
                      <a:pt x="90" y="69"/>
                      <a:pt x="82" y="62"/>
                      <a:pt x="82" y="53"/>
                    </a:cubicBezTo>
                    <a:close/>
                    <a:moveTo>
                      <a:pt x="104" y="40"/>
                    </a:moveTo>
                    <a:cubicBezTo>
                      <a:pt x="102" y="40"/>
                      <a:pt x="101" y="39"/>
                      <a:pt x="99" y="39"/>
                    </a:cubicBezTo>
                    <a:cubicBezTo>
                      <a:pt x="91" y="39"/>
                      <a:pt x="85" y="45"/>
                      <a:pt x="85" y="53"/>
                    </a:cubicBezTo>
                    <a:cubicBezTo>
                      <a:pt x="85" y="60"/>
                      <a:pt x="91" y="66"/>
                      <a:pt x="99" y="66"/>
                    </a:cubicBezTo>
                    <a:cubicBezTo>
                      <a:pt x="101" y="66"/>
                      <a:pt x="102" y="66"/>
                      <a:pt x="104" y="65"/>
                    </a:cubicBezTo>
                    <a:cubicBezTo>
                      <a:pt x="109" y="63"/>
                      <a:pt x="112" y="59"/>
                      <a:pt x="112" y="53"/>
                    </a:cubicBezTo>
                    <a:cubicBezTo>
                      <a:pt x="112" y="47"/>
                      <a:pt x="109" y="42"/>
                      <a:pt x="104" y="40"/>
                    </a:cubicBezTo>
                    <a:close/>
                    <a:moveTo>
                      <a:pt x="104" y="56"/>
                    </a:moveTo>
                    <a:cubicBezTo>
                      <a:pt x="99" y="63"/>
                      <a:pt x="99" y="63"/>
                      <a:pt x="99" y="63"/>
                    </a:cubicBezTo>
                    <a:cubicBezTo>
                      <a:pt x="99" y="63"/>
                      <a:pt x="99" y="64"/>
                      <a:pt x="98" y="64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7" y="64"/>
                      <a:pt x="97" y="63"/>
                      <a:pt x="97" y="63"/>
                    </a:cubicBezTo>
                    <a:cubicBezTo>
                      <a:pt x="89" y="53"/>
                      <a:pt x="89" y="53"/>
                      <a:pt x="89" y="53"/>
                    </a:cubicBezTo>
                    <a:cubicBezTo>
                      <a:pt x="89" y="53"/>
                      <a:pt x="89" y="53"/>
                      <a:pt x="89" y="53"/>
                    </a:cubicBezTo>
                    <a:cubicBezTo>
                      <a:pt x="93" y="53"/>
                      <a:pt x="93" y="53"/>
                      <a:pt x="93" y="53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107" y="44"/>
                      <a:pt x="108" y="44"/>
                      <a:pt x="109" y="45"/>
                    </a:cubicBezTo>
                    <a:cubicBezTo>
                      <a:pt x="110" y="45"/>
                      <a:pt x="110" y="46"/>
                      <a:pt x="110" y="47"/>
                    </a:cubicBezTo>
                    <a:lnTo>
                      <a:pt x="104" y="56"/>
                    </a:lnTo>
                    <a:close/>
                  </a:path>
                </a:pathLst>
              </a:custGeom>
              <a:solidFill>
                <a:srgbClr val="C9151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60" name="Group 21"/>
              <p:cNvGrpSpPr>
                <a:grpSpLocks noChangeAspect="1"/>
              </p:cNvGrpSpPr>
              <p:nvPr/>
            </p:nvGrpSpPr>
            <p:grpSpPr bwMode="auto">
              <a:xfrm>
                <a:off x="5774436" y="5563742"/>
                <a:ext cx="287500" cy="521308"/>
                <a:chOff x="5127" y="3041"/>
                <a:chExt cx="166" cy="301"/>
              </a:xfrm>
              <a:solidFill>
                <a:srgbClr val="C9151D"/>
              </a:solidFill>
            </p:grpSpPr>
            <p:sp>
              <p:nvSpPr>
                <p:cNvPr id="261" name="Freeform 22"/>
                <p:cNvSpPr>
                  <a:spLocks noEditPoints="1"/>
                </p:cNvSpPr>
                <p:nvPr/>
              </p:nvSpPr>
              <p:spPr bwMode="auto">
                <a:xfrm>
                  <a:off x="5127" y="3041"/>
                  <a:ext cx="166" cy="213"/>
                </a:xfrm>
                <a:custGeom>
                  <a:avLst/>
                  <a:gdLst>
                    <a:gd name="T0" fmla="*/ 49 w 68"/>
                    <a:gd name="T1" fmla="*/ 88 h 89"/>
                    <a:gd name="T2" fmla="*/ 52 w 68"/>
                    <a:gd name="T3" fmla="*/ 89 h 89"/>
                    <a:gd name="T4" fmla="*/ 52 w 68"/>
                    <a:gd name="T5" fmla="*/ 83 h 89"/>
                    <a:gd name="T6" fmla="*/ 68 w 68"/>
                    <a:gd name="T7" fmla="*/ 33 h 89"/>
                    <a:gd name="T8" fmla="*/ 34 w 68"/>
                    <a:gd name="T9" fmla="*/ 0 h 89"/>
                    <a:gd name="T10" fmla="*/ 0 w 68"/>
                    <a:gd name="T11" fmla="*/ 33 h 89"/>
                    <a:gd name="T12" fmla="*/ 16 w 68"/>
                    <a:gd name="T13" fmla="*/ 83 h 89"/>
                    <a:gd name="T14" fmla="*/ 16 w 68"/>
                    <a:gd name="T15" fmla="*/ 89 h 89"/>
                    <a:gd name="T16" fmla="*/ 18 w 68"/>
                    <a:gd name="T17" fmla="*/ 88 h 89"/>
                    <a:gd name="T18" fmla="*/ 49 w 68"/>
                    <a:gd name="T19" fmla="*/ 88 h 89"/>
                    <a:gd name="T20" fmla="*/ 11 w 68"/>
                    <a:gd name="T21" fmla="*/ 37 h 89"/>
                    <a:gd name="T22" fmla="*/ 9 w 68"/>
                    <a:gd name="T23" fmla="*/ 39 h 89"/>
                    <a:gd name="T24" fmla="*/ 7 w 68"/>
                    <a:gd name="T25" fmla="*/ 37 h 89"/>
                    <a:gd name="T26" fmla="*/ 7 w 68"/>
                    <a:gd name="T27" fmla="*/ 26 h 89"/>
                    <a:gd name="T28" fmla="*/ 9 w 68"/>
                    <a:gd name="T29" fmla="*/ 24 h 89"/>
                    <a:gd name="T30" fmla="*/ 11 w 68"/>
                    <a:gd name="T31" fmla="*/ 26 h 89"/>
                    <a:gd name="T32" fmla="*/ 11 w 68"/>
                    <a:gd name="T33" fmla="*/ 3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89">
                      <a:moveTo>
                        <a:pt x="49" y="88"/>
                      </a:moveTo>
                      <a:cubicBezTo>
                        <a:pt x="50" y="88"/>
                        <a:pt x="51" y="88"/>
                        <a:pt x="52" y="89"/>
                      </a:cubicBezTo>
                      <a:cubicBezTo>
                        <a:pt x="52" y="83"/>
                        <a:pt x="52" y="83"/>
                        <a:pt x="52" y="83"/>
                      </a:cubicBezTo>
                      <a:cubicBezTo>
                        <a:pt x="52" y="73"/>
                        <a:pt x="68" y="41"/>
                        <a:pt x="68" y="33"/>
                      </a:cubicBezTo>
                      <a:cubicBezTo>
                        <a:pt x="68" y="15"/>
                        <a:pt x="52" y="0"/>
                        <a:pt x="34" y="0"/>
                      </a:cubicBezTo>
                      <a:cubicBezTo>
                        <a:pt x="15" y="0"/>
                        <a:pt x="0" y="15"/>
                        <a:pt x="0" y="33"/>
                      </a:cubicBezTo>
                      <a:cubicBezTo>
                        <a:pt x="0" y="41"/>
                        <a:pt x="15" y="74"/>
                        <a:pt x="16" y="83"/>
                      </a:cubicBezTo>
                      <a:cubicBezTo>
                        <a:pt x="16" y="89"/>
                        <a:pt x="16" y="89"/>
                        <a:pt x="16" y="89"/>
                      </a:cubicBezTo>
                      <a:cubicBezTo>
                        <a:pt x="16" y="88"/>
                        <a:pt x="17" y="88"/>
                        <a:pt x="18" y="88"/>
                      </a:cubicBezTo>
                      <a:lnTo>
                        <a:pt x="49" y="88"/>
                      </a:lnTo>
                      <a:close/>
                      <a:moveTo>
                        <a:pt x="11" y="37"/>
                      </a:moveTo>
                      <a:cubicBezTo>
                        <a:pt x="11" y="38"/>
                        <a:pt x="10" y="39"/>
                        <a:pt x="9" y="39"/>
                      </a:cubicBezTo>
                      <a:cubicBezTo>
                        <a:pt x="8" y="39"/>
                        <a:pt x="7" y="38"/>
                        <a:pt x="7" y="37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25"/>
                        <a:pt x="8" y="24"/>
                        <a:pt x="9" y="24"/>
                      </a:cubicBezTo>
                      <a:cubicBezTo>
                        <a:pt x="10" y="24"/>
                        <a:pt x="11" y="25"/>
                        <a:pt x="11" y="26"/>
                      </a:cubicBezTo>
                      <a:lnTo>
                        <a:pt x="11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2" name="Freeform 23"/>
                <p:cNvSpPr>
                  <a:spLocks/>
                </p:cNvSpPr>
                <p:nvPr/>
              </p:nvSpPr>
              <p:spPr bwMode="auto">
                <a:xfrm>
                  <a:off x="5176" y="3325"/>
                  <a:ext cx="65" cy="17"/>
                </a:xfrm>
                <a:custGeom>
                  <a:avLst/>
                  <a:gdLst>
                    <a:gd name="T0" fmla="*/ 0 w 27"/>
                    <a:gd name="T1" fmla="*/ 5 h 7"/>
                    <a:gd name="T2" fmla="*/ 3 w 27"/>
                    <a:gd name="T3" fmla="*/ 7 h 7"/>
                    <a:gd name="T4" fmla="*/ 25 w 27"/>
                    <a:gd name="T5" fmla="*/ 7 h 7"/>
                    <a:gd name="T6" fmla="*/ 27 w 27"/>
                    <a:gd name="T7" fmla="*/ 5 h 7"/>
                    <a:gd name="T8" fmla="*/ 27 w 27"/>
                    <a:gd name="T9" fmla="*/ 0 h 7"/>
                    <a:gd name="T10" fmla="*/ 0 w 27"/>
                    <a:gd name="T11" fmla="*/ 0 h 7"/>
                    <a:gd name="T12" fmla="*/ 0 w 27"/>
                    <a:gd name="T13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7">
                      <a:moveTo>
                        <a:pt x="0" y="5"/>
                      </a:moveTo>
                      <a:cubicBezTo>
                        <a:pt x="0" y="6"/>
                        <a:pt x="1" y="7"/>
                        <a:pt x="3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6" y="7"/>
                        <a:pt x="27" y="6"/>
                        <a:pt x="27" y="5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3" name="Freeform 24"/>
                <p:cNvSpPr>
                  <a:spLocks/>
                </p:cNvSpPr>
                <p:nvPr/>
              </p:nvSpPr>
              <p:spPr bwMode="auto">
                <a:xfrm>
                  <a:off x="5161" y="3256"/>
                  <a:ext cx="95" cy="67"/>
                </a:xfrm>
                <a:custGeom>
                  <a:avLst/>
                  <a:gdLst>
                    <a:gd name="T0" fmla="*/ 38 w 39"/>
                    <a:gd name="T1" fmla="*/ 0 h 28"/>
                    <a:gd name="T2" fmla="*/ 35 w 39"/>
                    <a:gd name="T3" fmla="*/ 0 h 28"/>
                    <a:gd name="T4" fmla="*/ 4 w 39"/>
                    <a:gd name="T5" fmla="*/ 0 h 28"/>
                    <a:gd name="T6" fmla="*/ 2 w 39"/>
                    <a:gd name="T7" fmla="*/ 0 h 28"/>
                    <a:gd name="T8" fmla="*/ 0 w 39"/>
                    <a:gd name="T9" fmla="*/ 4 h 28"/>
                    <a:gd name="T10" fmla="*/ 0 w 39"/>
                    <a:gd name="T11" fmla="*/ 23 h 28"/>
                    <a:gd name="T12" fmla="*/ 4 w 39"/>
                    <a:gd name="T13" fmla="*/ 28 h 28"/>
                    <a:gd name="T14" fmla="*/ 6 w 39"/>
                    <a:gd name="T15" fmla="*/ 28 h 28"/>
                    <a:gd name="T16" fmla="*/ 33 w 39"/>
                    <a:gd name="T17" fmla="*/ 28 h 28"/>
                    <a:gd name="T18" fmla="*/ 35 w 39"/>
                    <a:gd name="T19" fmla="*/ 28 h 28"/>
                    <a:gd name="T20" fmla="*/ 39 w 39"/>
                    <a:gd name="T21" fmla="*/ 23 h 28"/>
                    <a:gd name="T22" fmla="*/ 39 w 39"/>
                    <a:gd name="T23" fmla="*/ 4 h 28"/>
                    <a:gd name="T24" fmla="*/ 38 w 39"/>
                    <a:gd name="T2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" h="28">
                      <a:moveTo>
                        <a:pt x="38" y="0"/>
                      </a:moveTo>
                      <a:cubicBezTo>
                        <a:pt x="37" y="0"/>
                        <a:pt x="36" y="0"/>
                        <a:pt x="3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1"/>
                        <a:pt x="0" y="3"/>
                        <a:pt x="0" y="4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6"/>
                        <a:pt x="2" y="28"/>
                        <a:pt x="4" y="28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33" y="28"/>
                        <a:pt x="33" y="28"/>
                        <a:pt x="33" y="28"/>
                      </a:cubicBezTo>
                      <a:cubicBezTo>
                        <a:pt x="35" y="28"/>
                        <a:pt x="35" y="28"/>
                        <a:pt x="35" y="28"/>
                      </a:cubicBezTo>
                      <a:cubicBezTo>
                        <a:pt x="38" y="28"/>
                        <a:pt x="39" y="26"/>
                        <a:pt x="39" y="23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3"/>
                        <a:pt x="39" y="1"/>
                        <a:pt x="3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64" name="椭圆 263"/>
              <p:cNvSpPr/>
              <p:nvPr/>
            </p:nvSpPr>
            <p:spPr>
              <a:xfrm>
                <a:off x="6694097" y="1511913"/>
                <a:ext cx="73471" cy="7347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5" name="椭圆 264"/>
              <p:cNvSpPr/>
              <p:nvPr/>
            </p:nvSpPr>
            <p:spPr>
              <a:xfrm>
                <a:off x="8767777" y="3667661"/>
                <a:ext cx="73471" cy="7347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6" name="椭圆 265"/>
              <p:cNvSpPr/>
              <p:nvPr/>
            </p:nvSpPr>
            <p:spPr>
              <a:xfrm flipH="1" flipV="1">
                <a:off x="5124623" y="5823432"/>
                <a:ext cx="73471" cy="7347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7" name="椭圆 266"/>
              <p:cNvSpPr/>
              <p:nvPr/>
            </p:nvSpPr>
            <p:spPr>
              <a:xfrm>
                <a:off x="2998290" y="3667993"/>
                <a:ext cx="73471" cy="7347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89" name="文本框 88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30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" grpId="0" animBg="1"/>
      <p:bldP spid="227" grpId="0" animBg="1"/>
      <p:bldP spid="231" grpId="0" animBg="1"/>
      <p:bldP spid="2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64591" y="146303"/>
            <a:ext cx="1117229" cy="418961"/>
            <a:chOff x="164592" y="146304"/>
            <a:chExt cx="1024128" cy="384048"/>
          </a:xfrm>
        </p:grpSpPr>
        <p:sp>
          <p:nvSpPr>
            <p:cNvPr id="5" name="平行四边形 4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>
              <a:off x="164592" y="146304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8" name="直线连接符 7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 24"/>
          <p:cNvGrpSpPr/>
          <p:nvPr/>
        </p:nvGrpSpPr>
        <p:grpSpPr>
          <a:xfrm>
            <a:off x="406154" y="1370202"/>
            <a:ext cx="9251672" cy="4391512"/>
            <a:chOff x="406154" y="1370202"/>
            <a:chExt cx="9251672" cy="4391512"/>
          </a:xfrm>
        </p:grpSpPr>
        <p:sp>
          <p:nvSpPr>
            <p:cNvPr id="9" name="圆角矩形 5"/>
            <p:cNvSpPr/>
            <p:nvPr/>
          </p:nvSpPr>
          <p:spPr>
            <a:xfrm>
              <a:off x="1281820" y="4300745"/>
              <a:ext cx="7965177" cy="1460969"/>
            </a:xfrm>
            <a:custGeom>
              <a:avLst/>
              <a:gdLst>
                <a:gd name="connsiteX0" fmla="*/ 0 w 8374743"/>
                <a:gd name="connsiteY0" fmla="*/ 150300 h 901780"/>
                <a:gd name="connsiteX1" fmla="*/ 150300 w 8374743"/>
                <a:gd name="connsiteY1" fmla="*/ 0 h 901780"/>
                <a:gd name="connsiteX2" fmla="*/ 8224443 w 8374743"/>
                <a:gd name="connsiteY2" fmla="*/ 0 h 901780"/>
                <a:gd name="connsiteX3" fmla="*/ 8374743 w 8374743"/>
                <a:gd name="connsiteY3" fmla="*/ 150300 h 901780"/>
                <a:gd name="connsiteX4" fmla="*/ 8374743 w 8374743"/>
                <a:gd name="connsiteY4" fmla="*/ 751480 h 901780"/>
                <a:gd name="connsiteX5" fmla="*/ 8224443 w 8374743"/>
                <a:gd name="connsiteY5" fmla="*/ 901780 h 901780"/>
                <a:gd name="connsiteX6" fmla="*/ 150300 w 8374743"/>
                <a:gd name="connsiteY6" fmla="*/ 901780 h 901780"/>
                <a:gd name="connsiteX7" fmla="*/ 0 w 8374743"/>
                <a:gd name="connsiteY7" fmla="*/ 751480 h 901780"/>
                <a:gd name="connsiteX8" fmla="*/ 0 w 8374743"/>
                <a:gd name="connsiteY8" fmla="*/ 150300 h 901780"/>
                <a:gd name="connsiteX0-1" fmla="*/ 0 w 8374743"/>
                <a:gd name="connsiteY0-2" fmla="*/ 353500 h 1104980"/>
                <a:gd name="connsiteX1-3" fmla="*/ 150300 w 8374743"/>
                <a:gd name="connsiteY1-4" fmla="*/ 203200 h 1104980"/>
                <a:gd name="connsiteX2-5" fmla="*/ 7745472 w 8374743"/>
                <a:gd name="connsiteY2-6" fmla="*/ 0 h 1104980"/>
                <a:gd name="connsiteX3-7" fmla="*/ 8374743 w 8374743"/>
                <a:gd name="connsiteY3-8" fmla="*/ 353500 h 1104980"/>
                <a:gd name="connsiteX4-9" fmla="*/ 8374743 w 8374743"/>
                <a:gd name="connsiteY4-10" fmla="*/ 954680 h 1104980"/>
                <a:gd name="connsiteX5-11" fmla="*/ 8224443 w 8374743"/>
                <a:gd name="connsiteY5-12" fmla="*/ 1104980 h 1104980"/>
                <a:gd name="connsiteX6-13" fmla="*/ 150300 w 8374743"/>
                <a:gd name="connsiteY6-14" fmla="*/ 1104980 h 1104980"/>
                <a:gd name="connsiteX7-15" fmla="*/ 0 w 8374743"/>
                <a:gd name="connsiteY7-16" fmla="*/ 954680 h 1104980"/>
                <a:gd name="connsiteX8-17" fmla="*/ 0 w 8374743"/>
                <a:gd name="connsiteY8-18" fmla="*/ 353500 h 1104980"/>
                <a:gd name="connsiteX0-19" fmla="*/ 0 w 8374743"/>
                <a:gd name="connsiteY0-20" fmla="*/ 353500 h 1293666"/>
                <a:gd name="connsiteX1-21" fmla="*/ 150300 w 8374743"/>
                <a:gd name="connsiteY1-22" fmla="*/ 203200 h 1293666"/>
                <a:gd name="connsiteX2-23" fmla="*/ 7745472 w 8374743"/>
                <a:gd name="connsiteY2-24" fmla="*/ 0 h 1293666"/>
                <a:gd name="connsiteX3-25" fmla="*/ 8374743 w 8374743"/>
                <a:gd name="connsiteY3-26" fmla="*/ 353500 h 1293666"/>
                <a:gd name="connsiteX4-27" fmla="*/ 8374743 w 8374743"/>
                <a:gd name="connsiteY4-28" fmla="*/ 954680 h 1293666"/>
                <a:gd name="connsiteX5-29" fmla="*/ 7847072 w 8374743"/>
                <a:gd name="connsiteY5-30" fmla="*/ 1293666 h 1293666"/>
                <a:gd name="connsiteX6-31" fmla="*/ 150300 w 8374743"/>
                <a:gd name="connsiteY6-32" fmla="*/ 1104980 h 1293666"/>
                <a:gd name="connsiteX7-33" fmla="*/ 0 w 8374743"/>
                <a:gd name="connsiteY7-34" fmla="*/ 954680 h 1293666"/>
                <a:gd name="connsiteX8-35" fmla="*/ 0 w 8374743"/>
                <a:gd name="connsiteY8-36" fmla="*/ 353500 h 12936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8374743" h="1293666">
                  <a:moveTo>
                    <a:pt x="0" y="353500"/>
                  </a:moveTo>
                  <a:cubicBezTo>
                    <a:pt x="0" y="270492"/>
                    <a:pt x="67292" y="203200"/>
                    <a:pt x="150300" y="203200"/>
                  </a:cubicBezTo>
                  <a:cubicBezTo>
                    <a:pt x="2841681" y="203200"/>
                    <a:pt x="5054091" y="0"/>
                    <a:pt x="7745472" y="0"/>
                  </a:cubicBezTo>
                  <a:cubicBezTo>
                    <a:pt x="7828480" y="0"/>
                    <a:pt x="8374743" y="270492"/>
                    <a:pt x="8374743" y="353500"/>
                  </a:cubicBezTo>
                  <a:lnTo>
                    <a:pt x="8374743" y="954680"/>
                  </a:lnTo>
                  <a:cubicBezTo>
                    <a:pt x="8374743" y="1037688"/>
                    <a:pt x="7930080" y="1293666"/>
                    <a:pt x="7847072" y="1293666"/>
                  </a:cubicBezTo>
                  <a:lnTo>
                    <a:pt x="150300" y="1104980"/>
                  </a:lnTo>
                  <a:cubicBezTo>
                    <a:pt x="67292" y="1104980"/>
                    <a:pt x="0" y="1037688"/>
                    <a:pt x="0" y="954680"/>
                  </a:cubicBezTo>
                  <a:lnTo>
                    <a:pt x="0" y="35350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F4F3F2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10" name="任意多边形 13"/>
            <p:cNvSpPr/>
            <p:nvPr/>
          </p:nvSpPr>
          <p:spPr>
            <a:xfrm>
              <a:off x="406154" y="2459946"/>
              <a:ext cx="8859837" cy="3115989"/>
            </a:xfrm>
            <a:custGeom>
              <a:avLst/>
              <a:gdLst>
                <a:gd name="connsiteX0" fmla="*/ 7418750 w 9401538"/>
                <a:gd name="connsiteY0" fmla="*/ 0 h 3616413"/>
                <a:gd name="connsiteX1" fmla="*/ 9288825 w 9401538"/>
                <a:gd name="connsiteY1" fmla="*/ 0 h 3616413"/>
                <a:gd name="connsiteX2" fmla="*/ 9401538 w 9401538"/>
                <a:gd name="connsiteY2" fmla="*/ 112713 h 3616413"/>
                <a:gd name="connsiteX3" fmla="*/ 9401537 w 9401538"/>
                <a:gd name="connsiteY3" fmla="*/ 112713 h 3616413"/>
                <a:gd name="connsiteX4" fmla="*/ 9288824 w 9401538"/>
                <a:gd name="connsiteY4" fmla="*/ 225426 h 3616413"/>
                <a:gd name="connsiteX5" fmla="*/ 7491386 w 9401538"/>
                <a:gd name="connsiteY5" fmla="*/ 225425 h 3616413"/>
                <a:gd name="connsiteX6" fmla="*/ 6997539 w 9401538"/>
                <a:gd name="connsiteY6" fmla="*/ 1284484 h 3616413"/>
                <a:gd name="connsiteX7" fmla="*/ 6885835 w 9401538"/>
                <a:gd name="connsiteY7" fmla="*/ 1352833 h 3616413"/>
                <a:gd name="connsiteX8" fmla="*/ 6870328 w 9401538"/>
                <a:gd name="connsiteY8" fmla="*/ 1349086 h 3616413"/>
                <a:gd name="connsiteX9" fmla="*/ 6856656 w 9401538"/>
                <a:gd name="connsiteY9" fmla="*/ 1351846 h 3616413"/>
                <a:gd name="connsiteX10" fmla="*/ 5059219 w 9401538"/>
                <a:gd name="connsiteY10" fmla="*/ 1351845 h 3616413"/>
                <a:gd name="connsiteX11" fmla="*/ 4565370 w 9401538"/>
                <a:gd name="connsiteY11" fmla="*/ 2410904 h 3616413"/>
                <a:gd name="connsiteX12" fmla="*/ 4453667 w 9401538"/>
                <a:gd name="connsiteY12" fmla="*/ 2479253 h 3616413"/>
                <a:gd name="connsiteX13" fmla="*/ 4409944 w 9401538"/>
                <a:gd name="connsiteY13" fmla="*/ 2468687 h 3616413"/>
                <a:gd name="connsiteX14" fmla="*/ 4391145 w 9401538"/>
                <a:gd name="connsiteY14" fmla="*/ 2472482 h 3616413"/>
                <a:gd name="connsiteX15" fmla="*/ 2593708 w 9401538"/>
                <a:gd name="connsiteY15" fmla="*/ 2472481 h 3616413"/>
                <a:gd name="connsiteX16" fmla="*/ 2099861 w 9401538"/>
                <a:gd name="connsiteY16" fmla="*/ 3531540 h 3616413"/>
                <a:gd name="connsiteX17" fmla="*/ 2071936 w 9401538"/>
                <a:gd name="connsiteY17" fmla="*/ 3569396 h 3616413"/>
                <a:gd name="connsiteX18" fmla="*/ 2071924 w 9401538"/>
                <a:gd name="connsiteY18" fmla="*/ 3569403 h 3616413"/>
                <a:gd name="connsiteX19" fmla="*/ 2062487 w 9401538"/>
                <a:gd name="connsiteY19" fmla="*/ 3583400 h 3616413"/>
                <a:gd name="connsiteX20" fmla="*/ 1982787 w 9401538"/>
                <a:gd name="connsiteY20" fmla="*/ 3616413 h 3616413"/>
                <a:gd name="connsiteX21" fmla="*/ 112713 w 9401538"/>
                <a:gd name="connsiteY21" fmla="*/ 3616412 h 3616413"/>
                <a:gd name="connsiteX22" fmla="*/ 8857 w 9401538"/>
                <a:gd name="connsiteY22" fmla="*/ 3547572 h 3616413"/>
                <a:gd name="connsiteX23" fmla="*/ 0 w 9401538"/>
                <a:gd name="connsiteY23" fmla="*/ 3503700 h 3616413"/>
                <a:gd name="connsiteX24" fmla="*/ 8857 w 9401538"/>
                <a:gd name="connsiteY24" fmla="*/ 3459827 h 3616413"/>
                <a:gd name="connsiteX25" fmla="*/ 112713 w 9401538"/>
                <a:gd name="connsiteY25" fmla="*/ 3390987 h 3616413"/>
                <a:gd name="connsiteX26" fmla="*/ 1903983 w 9401538"/>
                <a:gd name="connsiteY26" fmla="*/ 3390987 h 3616413"/>
                <a:gd name="connsiteX27" fmla="*/ 2403999 w 9401538"/>
                <a:gd name="connsiteY27" fmla="*/ 2318701 h 3616413"/>
                <a:gd name="connsiteX28" fmla="*/ 2450326 w 9401538"/>
                <a:gd name="connsiteY28" fmla="*/ 2267223 h 3616413"/>
                <a:gd name="connsiteX29" fmla="*/ 2477016 w 9401538"/>
                <a:gd name="connsiteY29" fmla="*/ 2256036 h 3616413"/>
                <a:gd name="connsiteX30" fmla="*/ 2477198 w 9401538"/>
                <a:gd name="connsiteY30" fmla="*/ 2255914 h 3616413"/>
                <a:gd name="connsiteX31" fmla="*/ 2477410 w 9401538"/>
                <a:gd name="connsiteY31" fmla="*/ 2255871 h 3616413"/>
                <a:gd name="connsiteX32" fmla="*/ 2481701 w 9401538"/>
                <a:gd name="connsiteY32" fmla="*/ 2254073 h 3616413"/>
                <a:gd name="connsiteX33" fmla="*/ 2491784 w 9401538"/>
                <a:gd name="connsiteY33" fmla="*/ 2252969 h 3616413"/>
                <a:gd name="connsiteX34" fmla="*/ 2521071 w 9401538"/>
                <a:gd name="connsiteY34" fmla="*/ 2247056 h 3616413"/>
                <a:gd name="connsiteX35" fmla="*/ 4380356 w 9401538"/>
                <a:gd name="connsiteY35" fmla="*/ 2247056 h 3616413"/>
                <a:gd name="connsiteX36" fmla="*/ 4869509 w 9401538"/>
                <a:gd name="connsiteY36" fmla="*/ 1198065 h 3616413"/>
                <a:gd name="connsiteX37" fmla="*/ 4915836 w 9401538"/>
                <a:gd name="connsiteY37" fmla="*/ 1146587 h 3616413"/>
                <a:gd name="connsiteX38" fmla="*/ 4942528 w 9401538"/>
                <a:gd name="connsiteY38" fmla="*/ 1135399 h 3616413"/>
                <a:gd name="connsiteX39" fmla="*/ 4942709 w 9401538"/>
                <a:gd name="connsiteY39" fmla="*/ 1135278 h 3616413"/>
                <a:gd name="connsiteX40" fmla="*/ 4942921 w 9401538"/>
                <a:gd name="connsiteY40" fmla="*/ 1135235 h 3616413"/>
                <a:gd name="connsiteX41" fmla="*/ 4947211 w 9401538"/>
                <a:gd name="connsiteY41" fmla="*/ 1133436 h 3616413"/>
                <a:gd name="connsiteX42" fmla="*/ 4957295 w 9401538"/>
                <a:gd name="connsiteY42" fmla="*/ 1132333 h 3616413"/>
                <a:gd name="connsiteX43" fmla="*/ 4986582 w 9401538"/>
                <a:gd name="connsiteY43" fmla="*/ 1126420 h 3616413"/>
                <a:gd name="connsiteX44" fmla="*/ 6809827 w 9401538"/>
                <a:gd name="connsiteY44" fmla="*/ 1126420 h 3616413"/>
                <a:gd name="connsiteX45" fmla="*/ 7301677 w 9401538"/>
                <a:gd name="connsiteY45" fmla="*/ 71645 h 3616413"/>
                <a:gd name="connsiteX46" fmla="*/ 7368524 w 9401538"/>
                <a:gd name="connsiteY46" fmla="*/ 10391 h 3616413"/>
                <a:gd name="connsiteX47" fmla="*/ 7376924 w 9401538"/>
                <a:gd name="connsiteY47" fmla="*/ 9062 h 3616413"/>
                <a:gd name="connsiteX48" fmla="*/ 7385233 w 9401538"/>
                <a:gd name="connsiteY48" fmla="*/ 5067 h 3616413"/>
                <a:gd name="connsiteX49" fmla="*/ 7418750 w 9401538"/>
                <a:gd name="connsiteY49" fmla="*/ 0 h 3616413"/>
                <a:gd name="connsiteX0-1" fmla="*/ 7418750 w 9401538"/>
                <a:gd name="connsiteY0-2" fmla="*/ 0 h 3616413"/>
                <a:gd name="connsiteX1-3" fmla="*/ 9288825 w 9401538"/>
                <a:gd name="connsiteY1-4" fmla="*/ 0 h 3616413"/>
                <a:gd name="connsiteX2-5" fmla="*/ 9401538 w 9401538"/>
                <a:gd name="connsiteY2-6" fmla="*/ 112713 h 3616413"/>
                <a:gd name="connsiteX3-7" fmla="*/ 9401537 w 9401538"/>
                <a:gd name="connsiteY3-8" fmla="*/ 112713 h 3616413"/>
                <a:gd name="connsiteX4-9" fmla="*/ 9288824 w 9401538"/>
                <a:gd name="connsiteY4-10" fmla="*/ 225426 h 3616413"/>
                <a:gd name="connsiteX5-11" fmla="*/ 7491386 w 9401538"/>
                <a:gd name="connsiteY5-12" fmla="*/ 225425 h 3616413"/>
                <a:gd name="connsiteX6-13" fmla="*/ 6997539 w 9401538"/>
                <a:gd name="connsiteY6-14" fmla="*/ 1284484 h 3616413"/>
                <a:gd name="connsiteX7-15" fmla="*/ 6885835 w 9401538"/>
                <a:gd name="connsiteY7-16" fmla="*/ 1352833 h 3616413"/>
                <a:gd name="connsiteX8-17" fmla="*/ 6870328 w 9401538"/>
                <a:gd name="connsiteY8-18" fmla="*/ 1349086 h 3616413"/>
                <a:gd name="connsiteX9-19" fmla="*/ 6856656 w 9401538"/>
                <a:gd name="connsiteY9-20" fmla="*/ 1351846 h 3616413"/>
                <a:gd name="connsiteX10-21" fmla="*/ 5059219 w 9401538"/>
                <a:gd name="connsiteY10-22" fmla="*/ 1351845 h 3616413"/>
                <a:gd name="connsiteX11-23" fmla="*/ 4565370 w 9401538"/>
                <a:gd name="connsiteY11-24" fmla="*/ 2410904 h 3616413"/>
                <a:gd name="connsiteX12-25" fmla="*/ 4409944 w 9401538"/>
                <a:gd name="connsiteY12-26" fmla="*/ 2468687 h 3616413"/>
                <a:gd name="connsiteX13-27" fmla="*/ 4391145 w 9401538"/>
                <a:gd name="connsiteY13-28" fmla="*/ 2472482 h 3616413"/>
                <a:gd name="connsiteX14-29" fmla="*/ 2593708 w 9401538"/>
                <a:gd name="connsiteY14-30" fmla="*/ 2472481 h 3616413"/>
                <a:gd name="connsiteX15-31" fmla="*/ 2099861 w 9401538"/>
                <a:gd name="connsiteY15-32" fmla="*/ 3531540 h 3616413"/>
                <a:gd name="connsiteX16-33" fmla="*/ 2071936 w 9401538"/>
                <a:gd name="connsiteY16-34" fmla="*/ 3569396 h 3616413"/>
                <a:gd name="connsiteX17-35" fmla="*/ 2071924 w 9401538"/>
                <a:gd name="connsiteY17-36" fmla="*/ 3569403 h 3616413"/>
                <a:gd name="connsiteX18-37" fmla="*/ 2062487 w 9401538"/>
                <a:gd name="connsiteY18-38" fmla="*/ 3583400 h 3616413"/>
                <a:gd name="connsiteX19-39" fmla="*/ 1982787 w 9401538"/>
                <a:gd name="connsiteY19-40" fmla="*/ 3616413 h 3616413"/>
                <a:gd name="connsiteX20-41" fmla="*/ 112713 w 9401538"/>
                <a:gd name="connsiteY20-42" fmla="*/ 3616412 h 3616413"/>
                <a:gd name="connsiteX21-43" fmla="*/ 8857 w 9401538"/>
                <a:gd name="connsiteY21-44" fmla="*/ 3547572 h 3616413"/>
                <a:gd name="connsiteX22-45" fmla="*/ 0 w 9401538"/>
                <a:gd name="connsiteY22-46" fmla="*/ 3503700 h 3616413"/>
                <a:gd name="connsiteX23-47" fmla="*/ 8857 w 9401538"/>
                <a:gd name="connsiteY23-48" fmla="*/ 3459827 h 3616413"/>
                <a:gd name="connsiteX24-49" fmla="*/ 112713 w 9401538"/>
                <a:gd name="connsiteY24-50" fmla="*/ 3390987 h 3616413"/>
                <a:gd name="connsiteX25-51" fmla="*/ 1903983 w 9401538"/>
                <a:gd name="connsiteY25-52" fmla="*/ 3390987 h 3616413"/>
                <a:gd name="connsiteX26-53" fmla="*/ 2403999 w 9401538"/>
                <a:gd name="connsiteY26-54" fmla="*/ 2318701 h 3616413"/>
                <a:gd name="connsiteX27-55" fmla="*/ 2450326 w 9401538"/>
                <a:gd name="connsiteY27-56" fmla="*/ 2267223 h 3616413"/>
                <a:gd name="connsiteX28-57" fmla="*/ 2477016 w 9401538"/>
                <a:gd name="connsiteY28-58" fmla="*/ 2256036 h 3616413"/>
                <a:gd name="connsiteX29-59" fmla="*/ 2477198 w 9401538"/>
                <a:gd name="connsiteY29-60" fmla="*/ 2255914 h 3616413"/>
                <a:gd name="connsiteX30-61" fmla="*/ 2477410 w 9401538"/>
                <a:gd name="connsiteY30-62" fmla="*/ 2255871 h 3616413"/>
                <a:gd name="connsiteX31-63" fmla="*/ 2481701 w 9401538"/>
                <a:gd name="connsiteY31-64" fmla="*/ 2254073 h 3616413"/>
                <a:gd name="connsiteX32-65" fmla="*/ 2491784 w 9401538"/>
                <a:gd name="connsiteY32-66" fmla="*/ 2252969 h 3616413"/>
                <a:gd name="connsiteX33-67" fmla="*/ 2521071 w 9401538"/>
                <a:gd name="connsiteY33-68" fmla="*/ 2247056 h 3616413"/>
                <a:gd name="connsiteX34-69" fmla="*/ 4380356 w 9401538"/>
                <a:gd name="connsiteY34-70" fmla="*/ 2247056 h 3616413"/>
                <a:gd name="connsiteX35-71" fmla="*/ 4869509 w 9401538"/>
                <a:gd name="connsiteY35-72" fmla="*/ 1198065 h 3616413"/>
                <a:gd name="connsiteX36-73" fmla="*/ 4915836 w 9401538"/>
                <a:gd name="connsiteY36-74" fmla="*/ 1146587 h 3616413"/>
                <a:gd name="connsiteX37-75" fmla="*/ 4942528 w 9401538"/>
                <a:gd name="connsiteY37-76" fmla="*/ 1135399 h 3616413"/>
                <a:gd name="connsiteX38-77" fmla="*/ 4942709 w 9401538"/>
                <a:gd name="connsiteY38-78" fmla="*/ 1135278 h 3616413"/>
                <a:gd name="connsiteX39-79" fmla="*/ 4942921 w 9401538"/>
                <a:gd name="connsiteY39-80" fmla="*/ 1135235 h 3616413"/>
                <a:gd name="connsiteX40-81" fmla="*/ 4947211 w 9401538"/>
                <a:gd name="connsiteY40-82" fmla="*/ 1133436 h 3616413"/>
                <a:gd name="connsiteX41-83" fmla="*/ 4957295 w 9401538"/>
                <a:gd name="connsiteY41-84" fmla="*/ 1132333 h 3616413"/>
                <a:gd name="connsiteX42-85" fmla="*/ 4986582 w 9401538"/>
                <a:gd name="connsiteY42-86" fmla="*/ 1126420 h 3616413"/>
                <a:gd name="connsiteX43-87" fmla="*/ 6809827 w 9401538"/>
                <a:gd name="connsiteY43-88" fmla="*/ 1126420 h 3616413"/>
                <a:gd name="connsiteX44-89" fmla="*/ 7301677 w 9401538"/>
                <a:gd name="connsiteY44-90" fmla="*/ 71645 h 3616413"/>
                <a:gd name="connsiteX45-91" fmla="*/ 7368524 w 9401538"/>
                <a:gd name="connsiteY45-92" fmla="*/ 10391 h 3616413"/>
                <a:gd name="connsiteX46-93" fmla="*/ 7376924 w 9401538"/>
                <a:gd name="connsiteY46-94" fmla="*/ 9062 h 3616413"/>
                <a:gd name="connsiteX47-95" fmla="*/ 7385233 w 9401538"/>
                <a:gd name="connsiteY47-96" fmla="*/ 5067 h 3616413"/>
                <a:gd name="connsiteX48-97" fmla="*/ 7418750 w 9401538"/>
                <a:gd name="connsiteY48-98" fmla="*/ 0 h 3616413"/>
                <a:gd name="connsiteX0-99" fmla="*/ 7418750 w 9401538"/>
                <a:gd name="connsiteY0-100" fmla="*/ 0 h 3616413"/>
                <a:gd name="connsiteX1-101" fmla="*/ 9288825 w 9401538"/>
                <a:gd name="connsiteY1-102" fmla="*/ 0 h 3616413"/>
                <a:gd name="connsiteX2-103" fmla="*/ 9401538 w 9401538"/>
                <a:gd name="connsiteY2-104" fmla="*/ 112713 h 3616413"/>
                <a:gd name="connsiteX3-105" fmla="*/ 9401537 w 9401538"/>
                <a:gd name="connsiteY3-106" fmla="*/ 112713 h 3616413"/>
                <a:gd name="connsiteX4-107" fmla="*/ 9288824 w 9401538"/>
                <a:gd name="connsiteY4-108" fmla="*/ 225426 h 3616413"/>
                <a:gd name="connsiteX5-109" fmla="*/ 7491386 w 9401538"/>
                <a:gd name="connsiteY5-110" fmla="*/ 225425 h 3616413"/>
                <a:gd name="connsiteX6-111" fmla="*/ 6997539 w 9401538"/>
                <a:gd name="connsiteY6-112" fmla="*/ 1284484 h 3616413"/>
                <a:gd name="connsiteX7-113" fmla="*/ 6885835 w 9401538"/>
                <a:gd name="connsiteY7-114" fmla="*/ 1352833 h 3616413"/>
                <a:gd name="connsiteX8-115" fmla="*/ 6870328 w 9401538"/>
                <a:gd name="connsiteY8-116" fmla="*/ 1349086 h 3616413"/>
                <a:gd name="connsiteX9-117" fmla="*/ 6856656 w 9401538"/>
                <a:gd name="connsiteY9-118" fmla="*/ 1351846 h 3616413"/>
                <a:gd name="connsiteX10-119" fmla="*/ 5059219 w 9401538"/>
                <a:gd name="connsiteY10-120" fmla="*/ 1351845 h 3616413"/>
                <a:gd name="connsiteX11-121" fmla="*/ 4565370 w 9401538"/>
                <a:gd name="connsiteY11-122" fmla="*/ 2410904 h 3616413"/>
                <a:gd name="connsiteX12-123" fmla="*/ 4524244 w 9401538"/>
                <a:gd name="connsiteY12-124" fmla="*/ 2475037 h 3616413"/>
                <a:gd name="connsiteX13-125" fmla="*/ 4391145 w 9401538"/>
                <a:gd name="connsiteY13-126" fmla="*/ 2472482 h 3616413"/>
                <a:gd name="connsiteX14-127" fmla="*/ 2593708 w 9401538"/>
                <a:gd name="connsiteY14-128" fmla="*/ 2472481 h 3616413"/>
                <a:gd name="connsiteX15-129" fmla="*/ 2099861 w 9401538"/>
                <a:gd name="connsiteY15-130" fmla="*/ 3531540 h 3616413"/>
                <a:gd name="connsiteX16-131" fmla="*/ 2071936 w 9401538"/>
                <a:gd name="connsiteY16-132" fmla="*/ 3569396 h 3616413"/>
                <a:gd name="connsiteX17-133" fmla="*/ 2071924 w 9401538"/>
                <a:gd name="connsiteY17-134" fmla="*/ 3569403 h 3616413"/>
                <a:gd name="connsiteX18-135" fmla="*/ 2062487 w 9401538"/>
                <a:gd name="connsiteY18-136" fmla="*/ 3583400 h 3616413"/>
                <a:gd name="connsiteX19-137" fmla="*/ 1982787 w 9401538"/>
                <a:gd name="connsiteY19-138" fmla="*/ 3616413 h 3616413"/>
                <a:gd name="connsiteX20-139" fmla="*/ 112713 w 9401538"/>
                <a:gd name="connsiteY20-140" fmla="*/ 3616412 h 3616413"/>
                <a:gd name="connsiteX21-141" fmla="*/ 8857 w 9401538"/>
                <a:gd name="connsiteY21-142" fmla="*/ 3547572 h 3616413"/>
                <a:gd name="connsiteX22-143" fmla="*/ 0 w 9401538"/>
                <a:gd name="connsiteY22-144" fmla="*/ 3503700 h 3616413"/>
                <a:gd name="connsiteX23-145" fmla="*/ 8857 w 9401538"/>
                <a:gd name="connsiteY23-146" fmla="*/ 3459827 h 3616413"/>
                <a:gd name="connsiteX24-147" fmla="*/ 112713 w 9401538"/>
                <a:gd name="connsiteY24-148" fmla="*/ 3390987 h 3616413"/>
                <a:gd name="connsiteX25-149" fmla="*/ 1903983 w 9401538"/>
                <a:gd name="connsiteY25-150" fmla="*/ 3390987 h 3616413"/>
                <a:gd name="connsiteX26-151" fmla="*/ 2403999 w 9401538"/>
                <a:gd name="connsiteY26-152" fmla="*/ 2318701 h 3616413"/>
                <a:gd name="connsiteX27-153" fmla="*/ 2450326 w 9401538"/>
                <a:gd name="connsiteY27-154" fmla="*/ 2267223 h 3616413"/>
                <a:gd name="connsiteX28-155" fmla="*/ 2477016 w 9401538"/>
                <a:gd name="connsiteY28-156" fmla="*/ 2256036 h 3616413"/>
                <a:gd name="connsiteX29-157" fmla="*/ 2477198 w 9401538"/>
                <a:gd name="connsiteY29-158" fmla="*/ 2255914 h 3616413"/>
                <a:gd name="connsiteX30-159" fmla="*/ 2477410 w 9401538"/>
                <a:gd name="connsiteY30-160" fmla="*/ 2255871 h 3616413"/>
                <a:gd name="connsiteX31-161" fmla="*/ 2481701 w 9401538"/>
                <a:gd name="connsiteY31-162" fmla="*/ 2254073 h 3616413"/>
                <a:gd name="connsiteX32-163" fmla="*/ 2491784 w 9401538"/>
                <a:gd name="connsiteY32-164" fmla="*/ 2252969 h 3616413"/>
                <a:gd name="connsiteX33-165" fmla="*/ 2521071 w 9401538"/>
                <a:gd name="connsiteY33-166" fmla="*/ 2247056 h 3616413"/>
                <a:gd name="connsiteX34-167" fmla="*/ 4380356 w 9401538"/>
                <a:gd name="connsiteY34-168" fmla="*/ 2247056 h 3616413"/>
                <a:gd name="connsiteX35-169" fmla="*/ 4869509 w 9401538"/>
                <a:gd name="connsiteY35-170" fmla="*/ 1198065 h 3616413"/>
                <a:gd name="connsiteX36-171" fmla="*/ 4915836 w 9401538"/>
                <a:gd name="connsiteY36-172" fmla="*/ 1146587 h 3616413"/>
                <a:gd name="connsiteX37-173" fmla="*/ 4942528 w 9401538"/>
                <a:gd name="connsiteY37-174" fmla="*/ 1135399 h 3616413"/>
                <a:gd name="connsiteX38-175" fmla="*/ 4942709 w 9401538"/>
                <a:gd name="connsiteY38-176" fmla="*/ 1135278 h 3616413"/>
                <a:gd name="connsiteX39-177" fmla="*/ 4942921 w 9401538"/>
                <a:gd name="connsiteY39-178" fmla="*/ 1135235 h 3616413"/>
                <a:gd name="connsiteX40-179" fmla="*/ 4947211 w 9401538"/>
                <a:gd name="connsiteY40-180" fmla="*/ 1133436 h 3616413"/>
                <a:gd name="connsiteX41-181" fmla="*/ 4957295 w 9401538"/>
                <a:gd name="connsiteY41-182" fmla="*/ 1132333 h 3616413"/>
                <a:gd name="connsiteX42-183" fmla="*/ 4986582 w 9401538"/>
                <a:gd name="connsiteY42-184" fmla="*/ 1126420 h 3616413"/>
                <a:gd name="connsiteX43-185" fmla="*/ 6809827 w 9401538"/>
                <a:gd name="connsiteY43-186" fmla="*/ 1126420 h 3616413"/>
                <a:gd name="connsiteX44-187" fmla="*/ 7301677 w 9401538"/>
                <a:gd name="connsiteY44-188" fmla="*/ 71645 h 3616413"/>
                <a:gd name="connsiteX45-189" fmla="*/ 7368524 w 9401538"/>
                <a:gd name="connsiteY45-190" fmla="*/ 10391 h 3616413"/>
                <a:gd name="connsiteX46-191" fmla="*/ 7376924 w 9401538"/>
                <a:gd name="connsiteY46-192" fmla="*/ 9062 h 3616413"/>
                <a:gd name="connsiteX47-193" fmla="*/ 7385233 w 9401538"/>
                <a:gd name="connsiteY47-194" fmla="*/ 5067 h 3616413"/>
                <a:gd name="connsiteX48-195" fmla="*/ 7418750 w 9401538"/>
                <a:gd name="connsiteY48-196" fmla="*/ 0 h 3616413"/>
                <a:gd name="connsiteX0-197" fmla="*/ 7418750 w 9401538"/>
                <a:gd name="connsiteY0-198" fmla="*/ 0 h 3616413"/>
                <a:gd name="connsiteX1-199" fmla="*/ 9288825 w 9401538"/>
                <a:gd name="connsiteY1-200" fmla="*/ 0 h 3616413"/>
                <a:gd name="connsiteX2-201" fmla="*/ 9401538 w 9401538"/>
                <a:gd name="connsiteY2-202" fmla="*/ 112713 h 3616413"/>
                <a:gd name="connsiteX3-203" fmla="*/ 9401537 w 9401538"/>
                <a:gd name="connsiteY3-204" fmla="*/ 112713 h 3616413"/>
                <a:gd name="connsiteX4-205" fmla="*/ 9288824 w 9401538"/>
                <a:gd name="connsiteY4-206" fmla="*/ 225426 h 3616413"/>
                <a:gd name="connsiteX5-207" fmla="*/ 7491386 w 9401538"/>
                <a:gd name="connsiteY5-208" fmla="*/ 225425 h 3616413"/>
                <a:gd name="connsiteX6-209" fmla="*/ 6997539 w 9401538"/>
                <a:gd name="connsiteY6-210" fmla="*/ 1284484 h 3616413"/>
                <a:gd name="connsiteX7-211" fmla="*/ 6885835 w 9401538"/>
                <a:gd name="connsiteY7-212" fmla="*/ 1352833 h 3616413"/>
                <a:gd name="connsiteX8-213" fmla="*/ 6870328 w 9401538"/>
                <a:gd name="connsiteY8-214" fmla="*/ 1349086 h 3616413"/>
                <a:gd name="connsiteX9-215" fmla="*/ 6856656 w 9401538"/>
                <a:gd name="connsiteY9-216" fmla="*/ 1351846 h 3616413"/>
                <a:gd name="connsiteX10-217" fmla="*/ 5059219 w 9401538"/>
                <a:gd name="connsiteY10-218" fmla="*/ 1351845 h 3616413"/>
                <a:gd name="connsiteX11-219" fmla="*/ 4565370 w 9401538"/>
                <a:gd name="connsiteY11-220" fmla="*/ 2410904 h 3616413"/>
                <a:gd name="connsiteX12-221" fmla="*/ 4509957 w 9401538"/>
                <a:gd name="connsiteY12-222" fmla="*/ 2475037 h 3616413"/>
                <a:gd name="connsiteX13-223" fmla="*/ 4391145 w 9401538"/>
                <a:gd name="connsiteY13-224" fmla="*/ 2472482 h 3616413"/>
                <a:gd name="connsiteX14-225" fmla="*/ 2593708 w 9401538"/>
                <a:gd name="connsiteY14-226" fmla="*/ 2472481 h 3616413"/>
                <a:gd name="connsiteX15-227" fmla="*/ 2099861 w 9401538"/>
                <a:gd name="connsiteY15-228" fmla="*/ 3531540 h 3616413"/>
                <a:gd name="connsiteX16-229" fmla="*/ 2071936 w 9401538"/>
                <a:gd name="connsiteY16-230" fmla="*/ 3569396 h 3616413"/>
                <a:gd name="connsiteX17-231" fmla="*/ 2071924 w 9401538"/>
                <a:gd name="connsiteY17-232" fmla="*/ 3569403 h 3616413"/>
                <a:gd name="connsiteX18-233" fmla="*/ 2062487 w 9401538"/>
                <a:gd name="connsiteY18-234" fmla="*/ 3583400 h 3616413"/>
                <a:gd name="connsiteX19-235" fmla="*/ 1982787 w 9401538"/>
                <a:gd name="connsiteY19-236" fmla="*/ 3616413 h 3616413"/>
                <a:gd name="connsiteX20-237" fmla="*/ 112713 w 9401538"/>
                <a:gd name="connsiteY20-238" fmla="*/ 3616412 h 3616413"/>
                <a:gd name="connsiteX21-239" fmla="*/ 8857 w 9401538"/>
                <a:gd name="connsiteY21-240" fmla="*/ 3547572 h 3616413"/>
                <a:gd name="connsiteX22-241" fmla="*/ 0 w 9401538"/>
                <a:gd name="connsiteY22-242" fmla="*/ 3503700 h 3616413"/>
                <a:gd name="connsiteX23-243" fmla="*/ 8857 w 9401538"/>
                <a:gd name="connsiteY23-244" fmla="*/ 3459827 h 3616413"/>
                <a:gd name="connsiteX24-245" fmla="*/ 112713 w 9401538"/>
                <a:gd name="connsiteY24-246" fmla="*/ 3390987 h 3616413"/>
                <a:gd name="connsiteX25-247" fmla="*/ 1903983 w 9401538"/>
                <a:gd name="connsiteY25-248" fmla="*/ 3390987 h 3616413"/>
                <a:gd name="connsiteX26-249" fmla="*/ 2403999 w 9401538"/>
                <a:gd name="connsiteY26-250" fmla="*/ 2318701 h 3616413"/>
                <a:gd name="connsiteX27-251" fmla="*/ 2450326 w 9401538"/>
                <a:gd name="connsiteY27-252" fmla="*/ 2267223 h 3616413"/>
                <a:gd name="connsiteX28-253" fmla="*/ 2477016 w 9401538"/>
                <a:gd name="connsiteY28-254" fmla="*/ 2256036 h 3616413"/>
                <a:gd name="connsiteX29-255" fmla="*/ 2477198 w 9401538"/>
                <a:gd name="connsiteY29-256" fmla="*/ 2255914 h 3616413"/>
                <a:gd name="connsiteX30-257" fmla="*/ 2477410 w 9401538"/>
                <a:gd name="connsiteY30-258" fmla="*/ 2255871 h 3616413"/>
                <a:gd name="connsiteX31-259" fmla="*/ 2481701 w 9401538"/>
                <a:gd name="connsiteY31-260" fmla="*/ 2254073 h 3616413"/>
                <a:gd name="connsiteX32-261" fmla="*/ 2491784 w 9401538"/>
                <a:gd name="connsiteY32-262" fmla="*/ 2252969 h 3616413"/>
                <a:gd name="connsiteX33-263" fmla="*/ 2521071 w 9401538"/>
                <a:gd name="connsiteY33-264" fmla="*/ 2247056 h 3616413"/>
                <a:gd name="connsiteX34-265" fmla="*/ 4380356 w 9401538"/>
                <a:gd name="connsiteY34-266" fmla="*/ 2247056 h 3616413"/>
                <a:gd name="connsiteX35-267" fmla="*/ 4869509 w 9401538"/>
                <a:gd name="connsiteY35-268" fmla="*/ 1198065 h 3616413"/>
                <a:gd name="connsiteX36-269" fmla="*/ 4915836 w 9401538"/>
                <a:gd name="connsiteY36-270" fmla="*/ 1146587 h 3616413"/>
                <a:gd name="connsiteX37-271" fmla="*/ 4942528 w 9401538"/>
                <a:gd name="connsiteY37-272" fmla="*/ 1135399 h 3616413"/>
                <a:gd name="connsiteX38-273" fmla="*/ 4942709 w 9401538"/>
                <a:gd name="connsiteY38-274" fmla="*/ 1135278 h 3616413"/>
                <a:gd name="connsiteX39-275" fmla="*/ 4942921 w 9401538"/>
                <a:gd name="connsiteY39-276" fmla="*/ 1135235 h 3616413"/>
                <a:gd name="connsiteX40-277" fmla="*/ 4947211 w 9401538"/>
                <a:gd name="connsiteY40-278" fmla="*/ 1133436 h 3616413"/>
                <a:gd name="connsiteX41-279" fmla="*/ 4957295 w 9401538"/>
                <a:gd name="connsiteY41-280" fmla="*/ 1132333 h 3616413"/>
                <a:gd name="connsiteX42-281" fmla="*/ 4986582 w 9401538"/>
                <a:gd name="connsiteY42-282" fmla="*/ 1126420 h 3616413"/>
                <a:gd name="connsiteX43-283" fmla="*/ 6809827 w 9401538"/>
                <a:gd name="connsiteY43-284" fmla="*/ 1126420 h 3616413"/>
                <a:gd name="connsiteX44-285" fmla="*/ 7301677 w 9401538"/>
                <a:gd name="connsiteY44-286" fmla="*/ 71645 h 3616413"/>
                <a:gd name="connsiteX45-287" fmla="*/ 7368524 w 9401538"/>
                <a:gd name="connsiteY45-288" fmla="*/ 10391 h 3616413"/>
                <a:gd name="connsiteX46-289" fmla="*/ 7376924 w 9401538"/>
                <a:gd name="connsiteY46-290" fmla="*/ 9062 h 3616413"/>
                <a:gd name="connsiteX47-291" fmla="*/ 7385233 w 9401538"/>
                <a:gd name="connsiteY47-292" fmla="*/ 5067 h 3616413"/>
                <a:gd name="connsiteX48-293" fmla="*/ 7418750 w 9401538"/>
                <a:gd name="connsiteY48-294" fmla="*/ 0 h 3616413"/>
                <a:gd name="connsiteX0-295" fmla="*/ 7418750 w 9401538"/>
                <a:gd name="connsiteY0-296" fmla="*/ 0 h 3616413"/>
                <a:gd name="connsiteX1-297" fmla="*/ 9288825 w 9401538"/>
                <a:gd name="connsiteY1-298" fmla="*/ 0 h 3616413"/>
                <a:gd name="connsiteX2-299" fmla="*/ 9401538 w 9401538"/>
                <a:gd name="connsiteY2-300" fmla="*/ 112713 h 3616413"/>
                <a:gd name="connsiteX3-301" fmla="*/ 9401537 w 9401538"/>
                <a:gd name="connsiteY3-302" fmla="*/ 112713 h 3616413"/>
                <a:gd name="connsiteX4-303" fmla="*/ 9288824 w 9401538"/>
                <a:gd name="connsiteY4-304" fmla="*/ 225426 h 3616413"/>
                <a:gd name="connsiteX5-305" fmla="*/ 7491386 w 9401538"/>
                <a:gd name="connsiteY5-306" fmla="*/ 225425 h 3616413"/>
                <a:gd name="connsiteX6-307" fmla="*/ 6997539 w 9401538"/>
                <a:gd name="connsiteY6-308" fmla="*/ 1284484 h 3616413"/>
                <a:gd name="connsiteX7-309" fmla="*/ 6885835 w 9401538"/>
                <a:gd name="connsiteY7-310" fmla="*/ 1352833 h 3616413"/>
                <a:gd name="connsiteX8-311" fmla="*/ 6870328 w 9401538"/>
                <a:gd name="connsiteY8-312" fmla="*/ 1349086 h 3616413"/>
                <a:gd name="connsiteX9-313" fmla="*/ 6856656 w 9401538"/>
                <a:gd name="connsiteY9-314" fmla="*/ 1351846 h 3616413"/>
                <a:gd name="connsiteX10-315" fmla="*/ 5059219 w 9401538"/>
                <a:gd name="connsiteY10-316" fmla="*/ 1351845 h 3616413"/>
                <a:gd name="connsiteX11-317" fmla="*/ 4565370 w 9401538"/>
                <a:gd name="connsiteY11-318" fmla="*/ 2410904 h 3616413"/>
                <a:gd name="connsiteX12-319" fmla="*/ 4509957 w 9401538"/>
                <a:gd name="connsiteY12-320" fmla="*/ 2475037 h 3616413"/>
                <a:gd name="connsiteX13-321" fmla="*/ 4391145 w 9401538"/>
                <a:gd name="connsiteY13-322" fmla="*/ 2472482 h 3616413"/>
                <a:gd name="connsiteX14-323" fmla="*/ 2593708 w 9401538"/>
                <a:gd name="connsiteY14-324" fmla="*/ 2472481 h 3616413"/>
                <a:gd name="connsiteX15-325" fmla="*/ 2099861 w 9401538"/>
                <a:gd name="connsiteY15-326" fmla="*/ 3531540 h 3616413"/>
                <a:gd name="connsiteX16-327" fmla="*/ 2071936 w 9401538"/>
                <a:gd name="connsiteY16-328" fmla="*/ 3569396 h 3616413"/>
                <a:gd name="connsiteX17-329" fmla="*/ 2071924 w 9401538"/>
                <a:gd name="connsiteY17-330" fmla="*/ 3569403 h 3616413"/>
                <a:gd name="connsiteX18-331" fmla="*/ 2062487 w 9401538"/>
                <a:gd name="connsiteY18-332" fmla="*/ 3583400 h 3616413"/>
                <a:gd name="connsiteX19-333" fmla="*/ 1982787 w 9401538"/>
                <a:gd name="connsiteY19-334" fmla="*/ 3616413 h 3616413"/>
                <a:gd name="connsiteX20-335" fmla="*/ 112713 w 9401538"/>
                <a:gd name="connsiteY20-336" fmla="*/ 3616412 h 3616413"/>
                <a:gd name="connsiteX21-337" fmla="*/ 8857 w 9401538"/>
                <a:gd name="connsiteY21-338" fmla="*/ 3547572 h 3616413"/>
                <a:gd name="connsiteX22-339" fmla="*/ 0 w 9401538"/>
                <a:gd name="connsiteY22-340" fmla="*/ 3503700 h 3616413"/>
                <a:gd name="connsiteX23-341" fmla="*/ 8857 w 9401538"/>
                <a:gd name="connsiteY23-342" fmla="*/ 3459827 h 3616413"/>
                <a:gd name="connsiteX24-343" fmla="*/ 112713 w 9401538"/>
                <a:gd name="connsiteY24-344" fmla="*/ 3390987 h 3616413"/>
                <a:gd name="connsiteX25-345" fmla="*/ 1903983 w 9401538"/>
                <a:gd name="connsiteY25-346" fmla="*/ 3390987 h 3616413"/>
                <a:gd name="connsiteX26-347" fmla="*/ 2403999 w 9401538"/>
                <a:gd name="connsiteY26-348" fmla="*/ 2318701 h 3616413"/>
                <a:gd name="connsiteX27-349" fmla="*/ 2450326 w 9401538"/>
                <a:gd name="connsiteY27-350" fmla="*/ 2267223 h 3616413"/>
                <a:gd name="connsiteX28-351" fmla="*/ 2477016 w 9401538"/>
                <a:gd name="connsiteY28-352" fmla="*/ 2256036 h 3616413"/>
                <a:gd name="connsiteX29-353" fmla="*/ 2477198 w 9401538"/>
                <a:gd name="connsiteY29-354" fmla="*/ 2255914 h 3616413"/>
                <a:gd name="connsiteX30-355" fmla="*/ 2477410 w 9401538"/>
                <a:gd name="connsiteY30-356" fmla="*/ 2255871 h 3616413"/>
                <a:gd name="connsiteX31-357" fmla="*/ 2481701 w 9401538"/>
                <a:gd name="connsiteY31-358" fmla="*/ 2254073 h 3616413"/>
                <a:gd name="connsiteX32-359" fmla="*/ 2491784 w 9401538"/>
                <a:gd name="connsiteY32-360" fmla="*/ 2252969 h 3616413"/>
                <a:gd name="connsiteX33-361" fmla="*/ 2521071 w 9401538"/>
                <a:gd name="connsiteY33-362" fmla="*/ 2247056 h 3616413"/>
                <a:gd name="connsiteX34-363" fmla="*/ 4380356 w 9401538"/>
                <a:gd name="connsiteY34-364" fmla="*/ 2247056 h 3616413"/>
                <a:gd name="connsiteX35-365" fmla="*/ 4869509 w 9401538"/>
                <a:gd name="connsiteY35-366" fmla="*/ 1198065 h 3616413"/>
                <a:gd name="connsiteX36-367" fmla="*/ 4915836 w 9401538"/>
                <a:gd name="connsiteY36-368" fmla="*/ 1146587 h 3616413"/>
                <a:gd name="connsiteX37-369" fmla="*/ 4942528 w 9401538"/>
                <a:gd name="connsiteY37-370" fmla="*/ 1135399 h 3616413"/>
                <a:gd name="connsiteX38-371" fmla="*/ 4942709 w 9401538"/>
                <a:gd name="connsiteY38-372" fmla="*/ 1135278 h 3616413"/>
                <a:gd name="connsiteX39-373" fmla="*/ 4942921 w 9401538"/>
                <a:gd name="connsiteY39-374" fmla="*/ 1135235 h 3616413"/>
                <a:gd name="connsiteX40-375" fmla="*/ 4947211 w 9401538"/>
                <a:gd name="connsiteY40-376" fmla="*/ 1133436 h 3616413"/>
                <a:gd name="connsiteX41-377" fmla="*/ 4957295 w 9401538"/>
                <a:gd name="connsiteY41-378" fmla="*/ 1132333 h 3616413"/>
                <a:gd name="connsiteX42-379" fmla="*/ 4986582 w 9401538"/>
                <a:gd name="connsiteY42-380" fmla="*/ 1126420 h 3616413"/>
                <a:gd name="connsiteX43-381" fmla="*/ 6809827 w 9401538"/>
                <a:gd name="connsiteY43-382" fmla="*/ 1126420 h 3616413"/>
                <a:gd name="connsiteX44-383" fmla="*/ 7301677 w 9401538"/>
                <a:gd name="connsiteY44-384" fmla="*/ 71645 h 3616413"/>
                <a:gd name="connsiteX45-385" fmla="*/ 7368524 w 9401538"/>
                <a:gd name="connsiteY45-386" fmla="*/ 10391 h 3616413"/>
                <a:gd name="connsiteX46-387" fmla="*/ 7376924 w 9401538"/>
                <a:gd name="connsiteY46-388" fmla="*/ 9062 h 3616413"/>
                <a:gd name="connsiteX47-389" fmla="*/ 7385233 w 9401538"/>
                <a:gd name="connsiteY47-390" fmla="*/ 5067 h 3616413"/>
                <a:gd name="connsiteX48-391" fmla="*/ 7418750 w 9401538"/>
                <a:gd name="connsiteY48-392" fmla="*/ 0 h 3616413"/>
                <a:gd name="connsiteX0-393" fmla="*/ 7418750 w 9401538"/>
                <a:gd name="connsiteY0-394" fmla="*/ 0 h 3616413"/>
                <a:gd name="connsiteX1-395" fmla="*/ 9288825 w 9401538"/>
                <a:gd name="connsiteY1-396" fmla="*/ 0 h 3616413"/>
                <a:gd name="connsiteX2-397" fmla="*/ 9401538 w 9401538"/>
                <a:gd name="connsiteY2-398" fmla="*/ 112713 h 3616413"/>
                <a:gd name="connsiteX3-399" fmla="*/ 9401537 w 9401538"/>
                <a:gd name="connsiteY3-400" fmla="*/ 112713 h 3616413"/>
                <a:gd name="connsiteX4-401" fmla="*/ 9288824 w 9401538"/>
                <a:gd name="connsiteY4-402" fmla="*/ 225426 h 3616413"/>
                <a:gd name="connsiteX5-403" fmla="*/ 7491386 w 9401538"/>
                <a:gd name="connsiteY5-404" fmla="*/ 225425 h 3616413"/>
                <a:gd name="connsiteX6-405" fmla="*/ 6997539 w 9401538"/>
                <a:gd name="connsiteY6-406" fmla="*/ 1284484 h 3616413"/>
                <a:gd name="connsiteX7-407" fmla="*/ 6885835 w 9401538"/>
                <a:gd name="connsiteY7-408" fmla="*/ 1352833 h 3616413"/>
                <a:gd name="connsiteX8-409" fmla="*/ 6870328 w 9401538"/>
                <a:gd name="connsiteY8-410" fmla="*/ 1349086 h 3616413"/>
                <a:gd name="connsiteX9-411" fmla="*/ 6856656 w 9401538"/>
                <a:gd name="connsiteY9-412" fmla="*/ 1351846 h 3616413"/>
                <a:gd name="connsiteX10-413" fmla="*/ 5059219 w 9401538"/>
                <a:gd name="connsiteY10-414" fmla="*/ 1351845 h 3616413"/>
                <a:gd name="connsiteX11-415" fmla="*/ 4565370 w 9401538"/>
                <a:gd name="connsiteY11-416" fmla="*/ 2410904 h 3616413"/>
                <a:gd name="connsiteX12-417" fmla="*/ 4509957 w 9401538"/>
                <a:gd name="connsiteY12-418" fmla="*/ 2475037 h 3616413"/>
                <a:gd name="connsiteX13-419" fmla="*/ 4391145 w 9401538"/>
                <a:gd name="connsiteY13-420" fmla="*/ 2472482 h 3616413"/>
                <a:gd name="connsiteX14-421" fmla="*/ 2593708 w 9401538"/>
                <a:gd name="connsiteY14-422" fmla="*/ 2472481 h 3616413"/>
                <a:gd name="connsiteX15-423" fmla="*/ 2099861 w 9401538"/>
                <a:gd name="connsiteY15-424" fmla="*/ 3531540 h 3616413"/>
                <a:gd name="connsiteX16-425" fmla="*/ 2071936 w 9401538"/>
                <a:gd name="connsiteY16-426" fmla="*/ 3569396 h 3616413"/>
                <a:gd name="connsiteX17-427" fmla="*/ 2071924 w 9401538"/>
                <a:gd name="connsiteY17-428" fmla="*/ 3569403 h 3616413"/>
                <a:gd name="connsiteX18-429" fmla="*/ 2062487 w 9401538"/>
                <a:gd name="connsiteY18-430" fmla="*/ 3583400 h 3616413"/>
                <a:gd name="connsiteX19-431" fmla="*/ 1982787 w 9401538"/>
                <a:gd name="connsiteY19-432" fmla="*/ 3616413 h 3616413"/>
                <a:gd name="connsiteX20-433" fmla="*/ 112713 w 9401538"/>
                <a:gd name="connsiteY20-434" fmla="*/ 3616412 h 3616413"/>
                <a:gd name="connsiteX21-435" fmla="*/ 8857 w 9401538"/>
                <a:gd name="connsiteY21-436" fmla="*/ 3547572 h 3616413"/>
                <a:gd name="connsiteX22-437" fmla="*/ 0 w 9401538"/>
                <a:gd name="connsiteY22-438" fmla="*/ 3503700 h 3616413"/>
                <a:gd name="connsiteX23-439" fmla="*/ 8857 w 9401538"/>
                <a:gd name="connsiteY23-440" fmla="*/ 3459827 h 3616413"/>
                <a:gd name="connsiteX24-441" fmla="*/ 112713 w 9401538"/>
                <a:gd name="connsiteY24-442" fmla="*/ 3390987 h 3616413"/>
                <a:gd name="connsiteX25-443" fmla="*/ 1903983 w 9401538"/>
                <a:gd name="connsiteY25-444" fmla="*/ 3390987 h 3616413"/>
                <a:gd name="connsiteX26-445" fmla="*/ 2403999 w 9401538"/>
                <a:gd name="connsiteY26-446" fmla="*/ 2318701 h 3616413"/>
                <a:gd name="connsiteX27-447" fmla="*/ 2450326 w 9401538"/>
                <a:gd name="connsiteY27-448" fmla="*/ 2267223 h 3616413"/>
                <a:gd name="connsiteX28-449" fmla="*/ 2477016 w 9401538"/>
                <a:gd name="connsiteY28-450" fmla="*/ 2256036 h 3616413"/>
                <a:gd name="connsiteX29-451" fmla="*/ 2477198 w 9401538"/>
                <a:gd name="connsiteY29-452" fmla="*/ 2255914 h 3616413"/>
                <a:gd name="connsiteX30-453" fmla="*/ 2477410 w 9401538"/>
                <a:gd name="connsiteY30-454" fmla="*/ 2255871 h 3616413"/>
                <a:gd name="connsiteX31-455" fmla="*/ 2481701 w 9401538"/>
                <a:gd name="connsiteY31-456" fmla="*/ 2254073 h 3616413"/>
                <a:gd name="connsiteX32-457" fmla="*/ 2491784 w 9401538"/>
                <a:gd name="connsiteY32-458" fmla="*/ 2252969 h 3616413"/>
                <a:gd name="connsiteX33-459" fmla="*/ 2521071 w 9401538"/>
                <a:gd name="connsiteY33-460" fmla="*/ 2247056 h 3616413"/>
                <a:gd name="connsiteX34-461" fmla="*/ 4380356 w 9401538"/>
                <a:gd name="connsiteY34-462" fmla="*/ 2247056 h 3616413"/>
                <a:gd name="connsiteX35-463" fmla="*/ 4869509 w 9401538"/>
                <a:gd name="connsiteY35-464" fmla="*/ 1198065 h 3616413"/>
                <a:gd name="connsiteX36-465" fmla="*/ 4915836 w 9401538"/>
                <a:gd name="connsiteY36-466" fmla="*/ 1146587 h 3616413"/>
                <a:gd name="connsiteX37-467" fmla="*/ 4942528 w 9401538"/>
                <a:gd name="connsiteY37-468" fmla="*/ 1135399 h 3616413"/>
                <a:gd name="connsiteX38-469" fmla="*/ 4942709 w 9401538"/>
                <a:gd name="connsiteY38-470" fmla="*/ 1135278 h 3616413"/>
                <a:gd name="connsiteX39-471" fmla="*/ 4942921 w 9401538"/>
                <a:gd name="connsiteY39-472" fmla="*/ 1135235 h 3616413"/>
                <a:gd name="connsiteX40-473" fmla="*/ 4947211 w 9401538"/>
                <a:gd name="connsiteY40-474" fmla="*/ 1133436 h 3616413"/>
                <a:gd name="connsiteX41-475" fmla="*/ 4957295 w 9401538"/>
                <a:gd name="connsiteY41-476" fmla="*/ 1132333 h 3616413"/>
                <a:gd name="connsiteX42-477" fmla="*/ 4986582 w 9401538"/>
                <a:gd name="connsiteY42-478" fmla="*/ 1126420 h 3616413"/>
                <a:gd name="connsiteX43-479" fmla="*/ 6809827 w 9401538"/>
                <a:gd name="connsiteY43-480" fmla="*/ 1126420 h 3616413"/>
                <a:gd name="connsiteX44-481" fmla="*/ 7301677 w 9401538"/>
                <a:gd name="connsiteY44-482" fmla="*/ 71645 h 3616413"/>
                <a:gd name="connsiteX45-483" fmla="*/ 7368524 w 9401538"/>
                <a:gd name="connsiteY45-484" fmla="*/ 10391 h 3616413"/>
                <a:gd name="connsiteX46-485" fmla="*/ 7376924 w 9401538"/>
                <a:gd name="connsiteY46-486" fmla="*/ 9062 h 3616413"/>
                <a:gd name="connsiteX47-487" fmla="*/ 7385233 w 9401538"/>
                <a:gd name="connsiteY47-488" fmla="*/ 5067 h 3616413"/>
                <a:gd name="connsiteX48-489" fmla="*/ 7418750 w 9401538"/>
                <a:gd name="connsiteY48-490" fmla="*/ 0 h 3616413"/>
                <a:gd name="connsiteX0-491" fmla="*/ 7418750 w 9401538"/>
                <a:gd name="connsiteY0-492" fmla="*/ 0 h 3616413"/>
                <a:gd name="connsiteX1-493" fmla="*/ 9288825 w 9401538"/>
                <a:gd name="connsiteY1-494" fmla="*/ 0 h 3616413"/>
                <a:gd name="connsiteX2-495" fmla="*/ 9401538 w 9401538"/>
                <a:gd name="connsiteY2-496" fmla="*/ 112713 h 3616413"/>
                <a:gd name="connsiteX3-497" fmla="*/ 9401537 w 9401538"/>
                <a:gd name="connsiteY3-498" fmla="*/ 112713 h 3616413"/>
                <a:gd name="connsiteX4-499" fmla="*/ 9288824 w 9401538"/>
                <a:gd name="connsiteY4-500" fmla="*/ 225426 h 3616413"/>
                <a:gd name="connsiteX5-501" fmla="*/ 7491386 w 9401538"/>
                <a:gd name="connsiteY5-502" fmla="*/ 225425 h 3616413"/>
                <a:gd name="connsiteX6-503" fmla="*/ 6997539 w 9401538"/>
                <a:gd name="connsiteY6-504" fmla="*/ 1284484 h 3616413"/>
                <a:gd name="connsiteX7-505" fmla="*/ 6885835 w 9401538"/>
                <a:gd name="connsiteY7-506" fmla="*/ 1352833 h 3616413"/>
                <a:gd name="connsiteX8-507" fmla="*/ 6870328 w 9401538"/>
                <a:gd name="connsiteY8-508" fmla="*/ 1349086 h 3616413"/>
                <a:gd name="connsiteX9-509" fmla="*/ 6856656 w 9401538"/>
                <a:gd name="connsiteY9-510" fmla="*/ 1351846 h 3616413"/>
                <a:gd name="connsiteX10-511" fmla="*/ 5059219 w 9401538"/>
                <a:gd name="connsiteY10-512" fmla="*/ 1351845 h 3616413"/>
                <a:gd name="connsiteX11-513" fmla="*/ 4565370 w 9401538"/>
                <a:gd name="connsiteY11-514" fmla="*/ 2410904 h 3616413"/>
                <a:gd name="connsiteX12-515" fmla="*/ 4509957 w 9401538"/>
                <a:gd name="connsiteY12-516" fmla="*/ 2475037 h 3616413"/>
                <a:gd name="connsiteX13-517" fmla="*/ 4391145 w 9401538"/>
                <a:gd name="connsiteY13-518" fmla="*/ 2472482 h 3616413"/>
                <a:gd name="connsiteX14-519" fmla="*/ 2593708 w 9401538"/>
                <a:gd name="connsiteY14-520" fmla="*/ 2472481 h 3616413"/>
                <a:gd name="connsiteX15-521" fmla="*/ 2099861 w 9401538"/>
                <a:gd name="connsiteY15-522" fmla="*/ 3531540 h 3616413"/>
                <a:gd name="connsiteX16-523" fmla="*/ 2071936 w 9401538"/>
                <a:gd name="connsiteY16-524" fmla="*/ 3569396 h 3616413"/>
                <a:gd name="connsiteX17-525" fmla="*/ 2071924 w 9401538"/>
                <a:gd name="connsiteY17-526" fmla="*/ 3569403 h 3616413"/>
                <a:gd name="connsiteX18-527" fmla="*/ 2062487 w 9401538"/>
                <a:gd name="connsiteY18-528" fmla="*/ 3583400 h 3616413"/>
                <a:gd name="connsiteX19-529" fmla="*/ 1982787 w 9401538"/>
                <a:gd name="connsiteY19-530" fmla="*/ 3616413 h 3616413"/>
                <a:gd name="connsiteX20-531" fmla="*/ 112713 w 9401538"/>
                <a:gd name="connsiteY20-532" fmla="*/ 3616412 h 3616413"/>
                <a:gd name="connsiteX21-533" fmla="*/ 8857 w 9401538"/>
                <a:gd name="connsiteY21-534" fmla="*/ 3547572 h 3616413"/>
                <a:gd name="connsiteX22-535" fmla="*/ 0 w 9401538"/>
                <a:gd name="connsiteY22-536" fmla="*/ 3503700 h 3616413"/>
                <a:gd name="connsiteX23-537" fmla="*/ 8857 w 9401538"/>
                <a:gd name="connsiteY23-538" fmla="*/ 3459827 h 3616413"/>
                <a:gd name="connsiteX24-539" fmla="*/ 112713 w 9401538"/>
                <a:gd name="connsiteY24-540" fmla="*/ 3390987 h 3616413"/>
                <a:gd name="connsiteX25-541" fmla="*/ 1903983 w 9401538"/>
                <a:gd name="connsiteY25-542" fmla="*/ 3390987 h 3616413"/>
                <a:gd name="connsiteX26-543" fmla="*/ 2403999 w 9401538"/>
                <a:gd name="connsiteY26-544" fmla="*/ 2318701 h 3616413"/>
                <a:gd name="connsiteX27-545" fmla="*/ 2450326 w 9401538"/>
                <a:gd name="connsiteY27-546" fmla="*/ 2267223 h 3616413"/>
                <a:gd name="connsiteX28-547" fmla="*/ 2477016 w 9401538"/>
                <a:gd name="connsiteY28-548" fmla="*/ 2256036 h 3616413"/>
                <a:gd name="connsiteX29-549" fmla="*/ 2477198 w 9401538"/>
                <a:gd name="connsiteY29-550" fmla="*/ 2255914 h 3616413"/>
                <a:gd name="connsiteX30-551" fmla="*/ 2477410 w 9401538"/>
                <a:gd name="connsiteY30-552" fmla="*/ 2255871 h 3616413"/>
                <a:gd name="connsiteX31-553" fmla="*/ 2481701 w 9401538"/>
                <a:gd name="connsiteY31-554" fmla="*/ 2254073 h 3616413"/>
                <a:gd name="connsiteX32-555" fmla="*/ 2491784 w 9401538"/>
                <a:gd name="connsiteY32-556" fmla="*/ 2252969 h 3616413"/>
                <a:gd name="connsiteX33-557" fmla="*/ 2521071 w 9401538"/>
                <a:gd name="connsiteY33-558" fmla="*/ 2247056 h 3616413"/>
                <a:gd name="connsiteX34-559" fmla="*/ 4380356 w 9401538"/>
                <a:gd name="connsiteY34-560" fmla="*/ 2247056 h 3616413"/>
                <a:gd name="connsiteX35-561" fmla="*/ 4869509 w 9401538"/>
                <a:gd name="connsiteY35-562" fmla="*/ 1198065 h 3616413"/>
                <a:gd name="connsiteX36-563" fmla="*/ 4915836 w 9401538"/>
                <a:gd name="connsiteY36-564" fmla="*/ 1146587 h 3616413"/>
                <a:gd name="connsiteX37-565" fmla="*/ 4942528 w 9401538"/>
                <a:gd name="connsiteY37-566" fmla="*/ 1135399 h 3616413"/>
                <a:gd name="connsiteX38-567" fmla="*/ 4942709 w 9401538"/>
                <a:gd name="connsiteY38-568" fmla="*/ 1135278 h 3616413"/>
                <a:gd name="connsiteX39-569" fmla="*/ 4942921 w 9401538"/>
                <a:gd name="connsiteY39-570" fmla="*/ 1135235 h 3616413"/>
                <a:gd name="connsiteX40-571" fmla="*/ 4947211 w 9401538"/>
                <a:gd name="connsiteY40-572" fmla="*/ 1133436 h 3616413"/>
                <a:gd name="connsiteX41-573" fmla="*/ 4957295 w 9401538"/>
                <a:gd name="connsiteY41-574" fmla="*/ 1132333 h 3616413"/>
                <a:gd name="connsiteX42-575" fmla="*/ 4986582 w 9401538"/>
                <a:gd name="connsiteY42-576" fmla="*/ 1126420 h 3616413"/>
                <a:gd name="connsiteX43-577" fmla="*/ 6809827 w 9401538"/>
                <a:gd name="connsiteY43-578" fmla="*/ 1126420 h 3616413"/>
                <a:gd name="connsiteX44-579" fmla="*/ 7301677 w 9401538"/>
                <a:gd name="connsiteY44-580" fmla="*/ 71645 h 3616413"/>
                <a:gd name="connsiteX45-581" fmla="*/ 7368524 w 9401538"/>
                <a:gd name="connsiteY45-582" fmla="*/ 10391 h 3616413"/>
                <a:gd name="connsiteX46-583" fmla="*/ 7376924 w 9401538"/>
                <a:gd name="connsiteY46-584" fmla="*/ 9062 h 3616413"/>
                <a:gd name="connsiteX47-585" fmla="*/ 7385233 w 9401538"/>
                <a:gd name="connsiteY47-586" fmla="*/ 5067 h 3616413"/>
                <a:gd name="connsiteX48-587" fmla="*/ 7418750 w 9401538"/>
                <a:gd name="connsiteY48-588" fmla="*/ 0 h 3616413"/>
                <a:gd name="connsiteX0-589" fmla="*/ 7418750 w 9401538"/>
                <a:gd name="connsiteY0-590" fmla="*/ 0 h 3616413"/>
                <a:gd name="connsiteX1-591" fmla="*/ 9288825 w 9401538"/>
                <a:gd name="connsiteY1-592" fmla="*/ 0 h 3616413"/>
                <a:gd name="connsiteX2-593" fmla="*/ 9401538 w 9401538"/>
                <a:gd name="connsiteY2-594" fmla="*/ 112713 h 3616413"/>
                <a:gd name="connsiteX3-595" fmla="*/ 9401537 w 9401538"/>
                <a:gd name="connsiteY3-596" fmla="*/ 112713 h 3616413"/>
                <a:gd name="connsiteX4-597" fmla="*/ 9288824 w 9401538"/>
                <a:gd name="connsiteY4-598" fmla="*/ 225426 h 3616413"/>
                <a:gd name="connsiteX5-599" fmla="*/ 7491386 w 9401538"/>
                <a:gd name="connsiteY5-600" fmla="*/ 225425 h 3616413"/>
                <a:gd name="connsiteX6-601" fmla="*/ 6997539 w 9401538"/>
                <a:gd name="connsiteY6-602" fmla="*/ 1284484 h 3616413"/>
                <a:gd name="connsiteX7-603" fmla="*/ 6885835 w 9401538"/>
                <a:gd name="connsiteY7-604" fmla="*/ 1352833 h 3616413"/>
                <a:gd name="connsiteX8-605" fmla="*/ 6870328 w 9401538"/>
                <a:gd name="connsiteY8-606" fmla="*/ 1349086 h 3616413"/>
                <a:gd name="connsiteX9-607" fmla="*/ 6856656 w 9401538"/>
                <a:gd name="connsiteY9-608" fmla="*/ 1351846 h 3616413"/>
                <a:gd name="connsiteX10-609" fmla="*/ 5059219 w 9401538"/>
                <a:gd name="connsiteY10-610" fmla="*/ 1351845 h 3616413"/>
                <a:gd name="connsiteX11-611" fmla="*/ 4565370 w 9401538"/>
                <a:gd name="connsiteY11-612" fmla="*/ 2410904 h 3616413"/>
                <a:gd name="connsiteX12-613" fmla="*/ 4509957 w 9401538"/>
                <a:gd name="connsiteY12-614" fmla="*/ 2475037 h 3616413"/>
                <a:gd name="connsiteX13-615" fmla="*/ 4391145 w 9401538"/>
                <a:gd name="connsiteY13-616" fmla="*/ 2472482 h 3616413"/>
                <a:gd name="connsiteX14-617" fmla="*/ 2593708 w 9401538"/>
                <a:gd name="connsiteY14-618" fmla="*/ 2472481 h 3616413"/>
                <a:gd name="connsiteX15-619" fmla="*/ 2099861 w 9401538"/>
                <a:gd name="connsiteY15-620" fmla="*/ 3531540 h 3616413"/>
                <a:gd name="connsiteX16-621" fmla="*/ 2071936 w 9401538"/>
                <a:gd name="connsiteY16-622" fmla="*/ 3569396 h 3616413"/>
                <a:gd name="connsiteX17-623" fmla="*/ 2071924 w 9401538"/>
                <a:gd name="connsiteY17-624" fmla="*/ 3569403 h 3616413"/>
                <a:gd name="connsiteX18-625" fmla="*/ 2062487 w 9401538"/>
                <a:gd name="connsiteY18-626" fmla="*/ 3583400 h 3616413"/>
                <a:gd name="connsiteX19-627" fmla="*/ 1982787 w 9401538"/>
                <a:gd name="connsiteY19-628" fmla="*/ 3616413 h 3616413"/>
                <a:gd name="connsiteX20-629" fmla="*/ 112713 w 9401538"/>
                <a:gd name="connsiteY20-630" fmla="*/ 3616412 h 3616413"/>
                <a:gd name="connsiteX21-631" fmla="*/ 8857 w 9401538"/>
                <a:gd name="connsiteY21-632" fmla="*/ 3547572 h 3616413"/>
                <a:gd name="connsiteX22-633" fmla="*/ 0 w 9401538"/>
                <a:gd name="connsiteY22-634" fmla="*/ 3503700 h 3616413"/>
                <a:gd name="connsiteX23-635" fmla="*/ 8857 w 9401538"/>
                <a:gd name="connsiteY23-636" fmla="*/ 3459827 h 3616413"/>
                <a:gd name="connsiteX24-637" fmla="*/ 112713 w 9401538"/>
                <a:gd name="connsiteY24-638" fmla="*/ 3390987 h 3616413"/>
                <a:gd name="connsiteX25-639" fmla="*/ 1903983 w 9401538"/>
                <a:gd name="connsiteY25-640" fmla="*/ 3390987 h 3616413"/>
                <a:gd name="connsiteX26-641" fmla="*/ 2403999 w 9401538"/>
                <a:gd name="connsiteY26-642" fmla="*/ 2318701 h 3616413"/>
                <a:gd name="connsiteX27-643" fmla="*/ 2450326 w 9401538"/>
                <a:gd name="connsiteY27-644" fmla="*/ 2267223 h 3616413"/>
                <a:gd name="connsiteX28-645" fmla="*/ 2477016 w 9401538"/>
                <a:gd name="connsiteY28-646" fmla="*/ 2256036 h 3616413"/>
                <a:gd name="connsiteX29-647" fmla="*/ 2477198 w 9401538"/>
                <a:gd name="connsiteY29-648" fmla="*/ 2255914 h 3616413"/>
                <a:gd name="connsiteX30-649" fmla="*/ 2477410 w 9401538"/>
                <a:gd name="connsiteY30-650" fmla="*/ 2255871 h 3616413"/>
                <a:gd name="connsiteX31-651" fmla="*/ 2481701 w 9401538"/>
                <a:gd name="connsiteY31-652" fmla="*/ 2254073 h 3616413"/>
                <a:gd name="connsiteX32-653" fmla="*/ 2491784 w 9401538"/>
                <a:gd name="connsiteY32-654" fmla="*/ 2252969 h 3616413"/>
                <a:gd name="connsiteX33-655" fmla="*/ 2521071 w 9401538"/>
                <a:gd name="connsiteY33-656" fmla="*/ 2247056 h 3616413"/>
                <a:gd name="connsiteX34-657" fmla="*/ 4380356 w 9401538"/>
                <a:gd name="connsiteY34-658" fmla="*/ 2247056 h 3616413"/>
                <a:gd name="connsiteX35-659" fmla="*/ 4869509 w 9401538"/>
                <a:gd name="connsiteY35-660" fmla="*/ 1198065 h 3616413"/>
                <a:gd name="connsiteX36-661" fmla="*/ 4915836 w 9401538"/>
                <a:gd name="connsiteY36-662" fmla="*/ 1146587 h 3616413"/>
                <a:gd name="connsiteX37-663" fmla="*/ 4942528 w 9401538"/>
                <a:gd name="connsiteY37-664" fmla="*/ 1135399 h 3616413"/>
                <a:gd name="connsiteX38-665" fmla="*/ 4942709 w 9401538"/>
                <a:gd name="connsiteY38-666" fmla="*/ 1135278 h 3616413"/>
                <a:gd name="connsiteX39-667" fmla="*/ 4942921 w 9401538"/>
                <a:gd name="connsiteY39-668" fmla="*/ 1135235 h 3616413"/>
                <a:gd name="connsiteX40-669" fmla="*/ 4947211 w 9401538"/>
                <a:gd name="connsiteY40-670" fmla="*/ 1133436 h 3616413"/>
                <a:gd name="connsiteX41-671" fmla="*/ 4957295 w 9401538"/>
                <a:gd name="connsiteY41-672" fmla="*/ 1132333 h 3616413"/>
                <a:gd name="connsiteX42-673" fmla="*/ 4986582 w 9401538"/>
                <a:gd name="connsiteY42-674" fmla="*/ 1126420 h 3616413"/>
                <a:gd name="connsiteX43-675" fmla="*/ 6809827 w 9401538"/>
                <a:gd name="connsiteY43-676" fmla="*/ 1126420 h 3616413"/>
                <a:gd name="connsiteX44-677" fmla="*/ 7301677 w 9401538"/>
                <a:gd name="connsiteY44-678" fmla="*/ 71645 h 3616413"/>
                <a:gd name="connsiteX45-679" fmla="*/ 7368524 w 9401538"/>
                <a:gd name="connsiteY45-680" fmla="*/ 10391 h 3616413"/>
                <a:gd name="connsiteX46-681" fmla="*/ 7376924 w 9401538"/>
                <a:gd name="connsiteY46-682" fmla="*/ 9062 h 3616413"/>
                <a:gd name="connsiteX47-683" fmla="*/ 7385233 w 9401538"/>
                <a:gd name="connsiteY47-684" fmla="*/ 5067 h 3616413"/>
                <a:gd name="connsiteX48-685" fmla="*/ 7418750 w 9401538"/>
                <a:gd name="connsiteY48-686" fmla="*/ 0 h 3616413"/>
                <a:gd name="connsiteX0-687" fmla="*/ 7418750 w 9401538"/>
                <a:gd name="connsiteY0-688" fmla="*/ 0 h 3616413"/>
                <a:gd name="connsiteX1-689" fmla="*/ 9288825 w 9401538"/>
                <a:gd name="connsiteY1-690" fmla="*/ 0 h 3616413"/>
                <a:gd name="connsiteX2-691" fmla="*/ 9401538 w 9401538"/>
                <a:gd name="connsiteY2-692" fmla="*/ 112713 h 3616413"/>
                <a:gd name="connsiteX3-693" fmla="*/ 9401537 w 9401538"/>
                <a:gd name="connsiteY3-694" fmla="*/ 112713 h 3616413"/>
                <a:gd name="connsiteX4-695" fmla="*/ 9288824 w 9401538"/>
                <a:gd name="connsiteY4-696" fmla="*/ 225426 h 3616413"/>
                <a:gd name="connsiteX5-697" fmla="*/ 7491386 w 9401538"/>
                <a:gd name="connsiteY5-698" fmla="*/ 225425 h 3616413"/>
                <a:gd name="connsiteX6-699" fmla="*/ 6997539 w 9401538"/>
                <a:gd name="connsiteY6-700" fmla="*/ 1284484 h 3616413"/>
                <a:gd name="connsiteX7-701" fmla="*/ 6885835 w 9401538"/>
                <a:gd name="connsiteY7-702" fmla="*/ 1352833 h 3616413"/>
                <a:gd name="connsiteX8-703" fmla="*/ 6870328 w 9401538"/>
                <a:gd name="connsiteY8-704" fmla="*/ 1349086 h 3616413"/>
                <a:gd name="connsiteX9-705" fmla="*/ 6856656 w 9401538"/>
                <a:gd name="connsiteY9-706" fmla="*/ 1351846 h 3616413"/>
                <a:gd name="connsiteX10-707" fmla="*/ 5059219 w 9401538"/>
                <a:gd name="connsiteY10-708" fmla="*/ 1351845 h 3616413"/>
                <a:gd name="connsiteX11-709" fmla="*/ 4572514 w 9401538"/>
                <a:gd name="connsiteY11-710" fmla="*/ 2398998 h 3616413"/>
                <a:gd name="connsiteX12-711" fmla="*/ 4509957 w 9401538"/>
                <a:gd name="connsiteY12-712" fmla="*/ 2475037 h 3616413"/>
                <a:gd name="connsiteX13-713" fmla="*/ 4391145 w 9401538"/>
                <a:gd name="connsiteY13-714" fmla="*/ 2472482 h 3616413"/>
                <a:gd name="connsiteX14-715" fmla="*/ 2593708 w 9401538"/>
                <a:gd name="connsiteY14-716" fmla="*/ 2472481 h 3616413"/>
                <a:gd name="connsiteX15-717" fmla="*/ 2099861 w 9401538"/>
                <a:gd name="connsiteY15-718" fmla="*/ 3531540 h 3616413"/>
                <a:gd name="connsiteX16-719" fmla="*/ 2071936 w 9401538"/>
                <a:gd name="connsiteY16-720" fmla="*/ 3569396 h 3616413"/>
                <a:gd name="connsiteX17-721" fmla="*/ 2071924 w 9401538"/>
                <a:gd name="connsiteY17-722" fmla="*/ 3569403 h 3616413"/>
                <a:gd name="connsiteX18-723" fmla="*/ 2062487 w 9401538"/>
                <a:gd name="connsiteY18-724" fmla="*/ 3583400 h 3616413"/>
                <a:gd name="connsiteX19-725" fmla="*/ 1982787 w 9401538"/>
                <a:gd name="connsiteY19-726" fmla="*/ 3616413 h 3616413"/>
                <a:gd name="connsiteX20-727" fmla="*/ 112713 w 9401538"/>
                <a:gd name="connsiteY20-728" fmla="*/ 3616412 h 3616413"/>
                <a:gd name="connsiteX21-729" fmla="*/ 8857 w 9401538"/>
                <a:gd name="connsiteY21-730" fmla="*/ 3547572 h 3616413"/>
                <a:gd name="connsiteX22-731" fmla="*/ 0 w 9401538"/>
                <a:gd name="connsiteY22-732" fmla="*/ 3503700 h 3616413"/>
                <a:gd name="connsiteX23-733" fmla="*/ 8857 w 9401538"/>
                <a:gd name="connsiteY23-734" fmla="*/ 3459827 h 3616413"/>
                <a:gd name="connsiteX24-735" fmla="*/ 112713 w 9401538"/>
                <a:gd name="connsiteY24-736" fmla="*/ 3390987 h 3616413"/>
                <a:gd name="connsiteX25-737" fmla="*/ 1903983 w 9401538"/>
                <a:gd name="connsiteY25-738" fmla="*/ 3390987 h 3616413"/>
                <a:gd name="connsiteX26-739" fmla="*/ 2403999 w 9401538"/>
                <a:gd name="connsiteY26-740" fmla="*/ 2318701 h 3616413"/>
                <a:gd name="connsiteX27-741" fmla="*/ 2450326 w 9401538"/>
                <a:gd name="connsiteY27-742" fmla="*/ 2267223 h 3616413"/>
                <a:gd name="connsiteX28-743" fmla="*/ 2477016 w 9401538"/>
                <a:gd name="connsiteY28-744" fmla="*/ 2256036 h 3616413"/>
                <a:gd name="connsiteX29-745" fmla="*/ 2477198 w 9401538"/>
                <a:gd name="connsiteY29-746" fmla="*/ 2255914 h 3616413"/>
                <a:gd name="connsiteX30-747" fmla="*/ 2477410 w 9401538"/>
                <a:gd name="connsiteY30-748" fmla="*/ 2255871 h 3616413"/>
                <a:gd name="connsiteX31-749" fmla="*/ 2481701 w 9401538"/>
                <a:gd name="connsiteY31-750" fmla="*/ 2254073 h 3616413"/>
                <a:gd name="connsiteX32-751" fmla="*/ 2491784 w 9401538"/>
                <a:gd name="connsiteY32-752" fmla="*/ 2252969 h 3616413"/>
                <a:gd name="connsiteX33-753" fmla="*/ 2521071 w 9401538"/>
                <a:gd name="connsiteY33-754" fmla="*/ 2247056 h 3616413"/>
                <a:gd name="connsiteX34-755" fmla="*/ 4380356 w 9401538"/>
                <a:gd name="connsiteY34-756" fmla="*/ 2247056 h 3616413"/>
                <a:gd name="connsiteX35-757" fmla="*/ 4869509 w 9401538"/>
                <a:gd name="connsiteY35-758" fmla="*/ 1198065 h 3616413"/>
                <a:gd name="connsiteX36-759" fmla="*/ 4915836 w 9401538"/>
                <a:gd name="connsiteY36-760" fmla="*/ 1146587 h 3616413"/>
                <a:gd name="connsiteX37-761" fmla="*/ 4942528 w 9401538"/>
                <a:gd name="connsiteY37-762" fmla="*/ 1135399 h 3616413"/>
                <a:gd name="connsiteX38-763" fmla="*/ 4942709 w 9401538"/>
                <a:gd name="connsiteY38-764" fmla="*/ 1135278 h 3616413"/>
                <a:gd name="connsiteX39-765" fmla="*/ 4942921 w 9401538"/>
                <a:gd name="connsiteY39-766" fmla="*/ 1135235 h 3616413"/>
                <a:gd name="connsiteX40-767" fmla="*/ 4947211 w 9401538"/>
                <a:gd name="connsiteY40-768" fmla="*/ 1133436 h 3616413"/>
                <a:gd name="connsiteX41-769" fmla="*/ 4957295 w 9401538"/>
                <a:gd name="connsiteY41-770" fmla="*/ 1132333 h 3616413"/>
                <a:gd name="connsiteX42-771" fmla="*/ 4986582 w 9401538"/>
                <a:gd name="connsiteY42-772" fmla="*/ 1126420 h 3616413"/>
                <a:gd name="connsiteX43-773" fmla="*/ 6809827 w 9401538"/>
                <a:gd name="connsiteY43-774" fmla="*/ 1126420 h 3616413"/>
                <a:gd name="connsiteX44-775" fmla="*/ 7301677 w 9401538"/>
                <a:gd name="connsiteY44-776" fmla="*/ 71645 h 3616413"/>
                <a:gd name="connsiteX45-777" fmla="*/ 7368524 w 9401538"/>
                <a:gd name="connsiteY45-778" fmla="*/ 10391 h 3616413"/>
                <a:gd name="connsiteX46-779" fmla="*/ 7376924 w 9401538"/>
                <a:gd name="connsiteY46-780" fmla="*/ 9062 h 3616413"/>
                <a:gd name="connsiteX47-781" fmla="*/ 7385233 w 9401538"/>
                <a:gd name="connsiteY47-782" fmla="*/ 5067 h 3616413"/>
                <a:gd name="connsiteX48-783" fmla="*/ 7418750 w 9401538"/>
                <a:gd name="connsiteY48-784" fmla="*/ 0 h 3616413"/>
                <a:gd name="connsiteX0-785" fmla="*/ 7418750 w 9401538"/>
                <a:gd name="connsiteY0-786" fmla="*/ 0 h 3616413"/>
                <a:gd name="connsiteX1-787" fmla="*/ 9288825 w 9401538"/>
                <a:gd name="connsiteY1-788" fmla="*/ 0 h 3616413"/>
                <a:gd name="connsiteX2-789" fmla="*/ 9401538 w 9401538"/>
                <a:gd name="connsiteY2-790" fmla="*/ 112713 h 3616413"/>
                <a:gd name="connsiteX3-791" fmla="*/ 9401537 w 9401538"/>
                <a:gd name="connsiteY3-792" fmla="*/ 112713 h 3616413"/>
                <a:gd name="connsiteX4-793" fmla="*/ 9288824 w 9401538"/>
                <a:gd name="connsiteY4-794" fmla="*/ 225426 h 3616413"/>
                <a:gd name="connsiteX5-795" fmla="*/ 7491386 w 9401538"/>
                <a:gd name="connsiteY5-796" fmla="*/ 225425 h 3616413"/>
                <a:gd name="connsiteX6-797" fmla="*/ 6997539 w 9401538"/>
                <a:gd name="connsiteY6-798" fmla="*/ 1284484 h 3616413"/>
                <a:gd name="connsiteX7-799" fmla="*/ 6885835 w 9401538"/>
                <a:gd name="connsiteY7-800" fmla="*/ 1352833 h 3616413"/>
                <a:gd name="connsiteX8-801" fmla="*/ 6870328 w 9401538"/>
                <a:gd name="connsiteY8-802" fmla="*/ 1349086 h 3616413"/>
                <a:gd name="connsiteX9-803" fmla="*/ 6856656 w 9401538"/>
                <a:gd name="connsiteY9-804" fmla="*/ 1351846 h 3616413"/>
                <a:gd name="connsiteX10-805" fmla="*/ 5059219 w 9401538"/>
                <a:gd name="connsiteY10-806" fmla="*/ 1351845 h 3616413"/>
                <a:gd name="connsiteX11-807" fmla="*/ 4572514 w 9401538"/>
                <a:gd name="connsiteY11-808" fmla="*/ 2398998 h 3616413"/>
                <a:gd name="connsiteX12-809" fmla="*/ 4509957 w 9401538"/>
                <a:gd name="connsiteY12-810" fmla="*/ 2475037 h 3616413"/>
                <a:gd name="connsiteX13-811" fmla="*/ 4391145 w 9401538"/>
                <a:gd name="connsiteY13-812" fmla="*/ 2472482 h 3616413"/>
                <a:gd name="connsiteX14-813" fmla="*/ 2593708 w 9401538"/>
                <a:gd name="connsiteY14-814" fmla="*/ 2472481 h 3616413"/>
                <a:gd name="connsiteX15-815" fmla="*/ 2099861 w 9401538"/>
                <a:gd name="connsiteY15-816" fmla="*/ 3531540 h 3616413"/>
                <a:gd name="connsiteX16-817" fmla="*/ 2071936 w 9401538"/>
                <a:gd name="connsiteY16-818" fmla="*/ 3569396 h 3616413"/>
                <a:gd name="connsiteX17-819" fmla="*/ 2071924 w 9401538"/>
                <a:gd name="connsiteY17-820" fmla="*/ 3569403 h 3616413"/>
                <a:gd name="connsiteX18-821" fmla="*/ 2062487 w 9401538"/>
                <a:gd name="connsiteY18-822" fmla="*/ 3583400 h 3616413"/>
                <a:gd name="connsiteX19-823" fmla="*/ 1982787 w 9401538"/>
                <a:gd name="connsiteY19-824" fmla="*/ 3616413 h 3616413"/>
                <a:gd name="connsiteX20-825" fmla="*/ 112713 w 9401538"/>
                <a:gd name="connsiteY20-826" fmla="*/ 3616412 h 3616413"/>
                <a:gd name="connsiteX21-827" fmla="*/ 8857 w 9401538"/>
                <a:gd name="connsiteY21-828" fmla="*/ 3547572 h 3616413"/>
                <a:gd name="connsiteX22-829" fmla="*/ 0 w 9401538"/>
                <a:gd name="connsiteY22-830" fmla="*/ 3503700 h 3616413"/>
                <a:gd name="connsiteX23-831" fmla="*/ 8857 w 9401538"/>
                <a:gd name="connsiteY23-832" fmla="*/ 3459827 h 3616413"/>
                <a:gd name="connsiteX24-833" fmla="*/ 112713 w 9401538"/>
                <a:gd name="connsiteY24-834" fmla="*/ 3390987 h 3616413"/>
                <a:gd name="connsiteX25-835" fmla="*/ 1903983 w 9401538"/>
                <a:gd name="connsiteY25-836" fmla="*/ 3390987 h 3616413"/>
                <a:gd name="connsiteX26-837" fmla="*/ 2403999 w 9401538"/>
                <a:gd name="connsiteY26-838" fmla="*/ 2318701 h 3616413"/>
                <a:gd name="connsiteX27-839" fmla="*/ 2450326 w 9401538"/>
                <a:gd name="connsiteY27-840" fmla="*/ 2267223 h 3616413"/>
                <a:gd name="connsiteX28-841" fmla="*/ 2477016 w 9401538"/>
                <a:gd name="connsiteY28-842" fmla="*/ 2256036 h 3616413"/>
                <a:gd name="connsiteX29-843" fmla="*/ 2477198 w 9401538"/>
                <a:gd name="connsiteY29-844" fmla="*/ 2255914 h 3616413"/>
                <a:gd name="connsiteX30-845" fmla="*/ 2477410 w 9401538"/>
                <a:gd name="connsiteY30-846" fmla="*/ 2255871 h 3616413"/>
                <a:gd name="connsiteX31-847" fmla="*/ 2481701 w 9401538"/>
                <a:gd name="connsiteY31-848" fmla="*/ 2254073 h 3616413"/>
                <a:gd name="connsiteX32-849" fmla="*/ 2491784 w 9401538"/>
                <a:gd name="connsiteY32-850" fmla="*/ 2252969 h 3616413"/>
                <a:gd name="connsiteX33-851" fmla="*/ 2521071 w 9401538"/>
                <a:gd name="connsiteY33-852" fmla="*/ 2247056 h 3616413"/>
                <a:gd name="connsiteX34-853" fmla="*/ 4380356 w 9401538"/>
                <a:gd name="connsiteY34-854" fmla="*/ 2247056 h 3616413"/>
                <a:gd name="connsiteX35-855" fmla="*/ 4869509 w 9401538"/>
                <a:gd name="connsiteY35-856" fmla="*/ 1198065 h 3616413"/>
                <a:gd name="connsiteX36-857" fmla="*/ 4915836 w 9401538"/>
                <a:gd name="connsiteY36-858" fmla="*/ 1146587 h 3616413"/>
                <a:gd name="connsiteX37-859" fmla="*/ 4942528 w 9401538"/>
                <a:gd name="connsiteY37-860" fmla="*/ 1135399 h 3616413"/>
                <a:gd name="connsiteX38-861" fmla="*/ 4942709 w 9401538"/>
                <a:gd name="connsiteY38-862" fmla="*/ 1135278 h 3616413"/>
                <a:gd name="connsiteX39-863" fmla="*/ 4942921 w 9401538"/>
                <a:gd name="connsiteY39-864" fmla="*/ 1135235 h 3616413"/>
                <a:gd name="connsiteX40-865" fmla="*/ 4947211 w 9401538"/>
                <a:gd name="connsiteY40-866" fmla="*/ 1133436 h 3616413"/>
                <a:gd name="connsiteX41-867" fmla="*/ 4957295 w 9401538"/>
                <a:gd name="connsiteY41-868" fmla="*/ 1132333 h 3616413"/>
                <a:gd name="connsiteX42-869" fmla="*/ 4986582 w 9401538"/>
                <a:gd name="connsiteY42-870" fmla="*/ 1126420 h 3616413"/>
                <a:gd name="connsiteX43-871" fmla="*/ 6809827 w 9401538"/>
                <a:gd name="connsiteY43-872" fmla="*/ 1126420 h 3616413"/>
                <a:gd name="connsiteX44-873" fmla="*/ 7301677 w 9401538"/>
                <a:gd name="connsiteY44-874" fmla="*/ 71645 h 3616413"/>
                <a:gd name="connsiteX45-875" fmla="*/ 7368524 w 9401538"/>
                <a:gd name="connsiteY45-876" fmla="*/ 10391 h 3616413"/>
                <a:gd name="connsiteX46-877" fmla="*/ 7376924 w 9401538"/>
                <a:gd name="connsiteY46-878" fmla="*/ 9062 h 3616413"/>
                <a:gd name="connsiteX47-879" fmla="*/ 7385233 w 9401538"/>
                <a:gd name="connsiteY47-880" fmla="*/ 5067 h 3616413"/>
                <a:gd name="connsiteX48-881" fmla="*/ 7418750 w 9401538"/>
                <a:gd name="connsiteY48-882" fmla="*/ 0 h 3616413"/>
                <a:gd name="connsiteX0-883" fmla="*/ 7418750 w 9401538"/>
                <a:gd name="connsiteY0-884" fmla="*/ 0 h 3616413"/>
                <a:gd name="connsiteX1-885" fmla="*/ 9288825 w 9401538"/>
                <a:gd name="connsiteY1-886" fmla="*/ 0 h 3616413"/>
                <a:gd name="connsiteX2-887" fmla="*/ 9401538 w 9401538"/>
                <a:gd name="connsiteY2-888" fmla="*/ 112713 h 3616413"/>
                <a:gd name="connsiteX3-889" fmla="*/ 9401537 w 9401538"/>
                <a:gd name="connsiteY3-890" fmla="*/ 112713 h 3616413"/>
                <a:gd name="connsiteX4-891" fmla="*/ 9288824 w 9401538"/>
                <a:gd name="connsiteY4-892" fmla="*/ 225426 h 3616413"/>
                <a:gd name="connsiteX5-893" fmla="*/ 7491386 w 9401538"/>
                <a:gd name="connsiteY5-894" fmla="*/ 225425 h 3616413"/>
                <a:gd name="connsiteX6-895" fmla="*/ 6997539 w 9401538"/>
                <a:gd name="connsiteY6-896" fmla="*/ 1284484 h 3616413"/>
                <a:gd name="connsiteX7-897" fmla="*/ 6885835 w 9401538"/>
                <a:gd name="connsiteY7-898" fmla="*/ 1352833 h 3616413"/>
                <a:gd name="connsiteX8-899" fmla="*/ 6870328 w 9401538"/>
                <a:gd name="connsiteY8-900" fmla="*/ 1349086 h 3616413"/>
                <a:gd name="connsiteX9-901" fmla="*/ 6856656 w 9401538"/>
                <a:gd name="connsiteY9-902" fmla="*/ 1351846 h 3616413"/>
                <a:gd name="connsiteX10-903" fmla="*/ 5059219 w 9401538"/>
                <a:gd name="connsiteY10-904" fmla="*/ 1351845 h 3616413"/>
                <a:gd name="connsiteX11-905" fmla="*/ 4572514 w 9401538"/>
                <a:gd name="connsiteY11-906" fmla="*/ 2398998 h 3616413"/>
                <a:gd name="connsiteX12-907" fmla="*/ 4507576 w 9401538"/>
                <a:gd name="connsiteY12-908" fmla="*/ 2467894 h 3616413"/>
                <a:gd name="connsiteX13-909" fmla="*/ 4391145 w 9401538"/>
                <a:gd name="connsiteY13-910" fmla="*/ 2472482 h 3616413"/>
                <a:gd name="connsiteX14-911" fmla="*/ 2593708 w 9401538"/>
                <a:gd name="connsiteY14-912" fmla="*/ 2472481 h 3616413"/>
                <a:gd name="connsiteX15-913" fmla="*/ 2099861 w 9401538"/>
                <a:gd name="connsiteY15-914" fmla="*/ 3531540 h 3616413"/>
                <a:gd name="connsiteX16-915" fmla="*/ 2071936 w 9401538"/>
                <a:gd name="connsiteY16-916" fmla="*/ 3569396 h 3616413"/>
                <a:gd name="connsiteX17-917" fmla="*/ 2071924 w 9401538"/>
                <a:gd name="connsiteY17-918" fmla="*/ 3569403 h 3616413"/>
                <a:gd name="connsiteX18-919" fmla="*/ 2062487 w 9401538"/>
                <a:gd name="connsiteY18-920" fmla="*/ 3583400 h 3616413"/>
                <a:gd name="connsiteX19-921" fmla="*/ 1982787 w 9401538"/>
                <a:gd name="connsiteY19-922" fmla="*/ 3616413 h 3616413"/>
                <a:gd name="connsiteX20-923" fmla="*/ 112713 w 9401538"/>
                <a:gd name="connsiteY20-924" fmla="*/ 3616412 h 3616413"/>
                <a:gd name="connsiteX21-925" fmla="*/ 8857 w 9401538"/>
                <a:gd name="connsiteY21-926" fmla="*/ 3547572 h 3616413"/>
                <a:gd name="connsiteX22-927" fmla="*/ 0 w 9401538"/>
                <a:gd name="connsiteY22-928" fmla="*/ 3503700 h 3616413"/>
                <a:gd name="connsiteX23-929" fmla="*/ 8857 w 9401538"/>
                <a:gd name="connsiteY23-930" fmla="*/ 3459827 h 3616413"/>
                <a:gd name="connsiteX24-931" fmla="*/ 112713 w 9401538"/>
                <a:gd name="connsiteY24-932" fmla="*/ 3390987 h 3616413"/>
                <a:gd name="connsiteX25-933" fmla="*/ 1903983 w 9401538"/>
                <a:gd name="connsiteY25-934" fmla="*/ 3390987 h 3616413"/>
                <a:gd name="connsiteX26-935" fmla="*/ 2403999 w 9401538"/>
                <a:gd name="connsiteY26-936" fmla="*/ 2318701 h 3616413"/>
                <a:gd name="connsiteX27-937" fmla="*/ 2450326 w 9401538"/>
                <a:gd name="connsiteY27-938" fmla="*/ 2267223 h 3616413"/>
                <a:gd name="connsiteX28-939" fmla="*/ 2477016 w 9401538"/>
                <a:gd name="connsiteY28-940" fmla="*/ 2256036 h 3616413"/>
                <a:gd name="connsiteX29-941" fmla="*/ 2477198 w 9401538"/>
                <a:gd name="connsiteY29-942" fmla="*/ 2255914 h 3616413"/>
                <a:gd name="connsiteX30-943" fmla="*/ 2477410 w 9401538"/>
                <a:gd name="connsiteY30-944" fmla="*/ 2255871 h 3616413"/>
                <a:gd name="connsiteX31-945" fmla="*/ 2481701 w 9401538"/>
                <a:gd name="connsiteY31-946" fmla="*/ 2254073 h 3616413"/>
                <a:gd name="connsiteX32-947" fmla="*/ 2491784 w 9401538"/>
                <a:gd name="connsiteY32-948" fmla="*/ 2252969 h 3616413"/>
                <a:gd name="connsiteX33-949" fmla="*/ 2521071 w 9401538"/>
                <a:gd name="connsiteY33-950" fmla="*/ 2247056 h 3616413"/>
                <a:gd name="connsiteX34-951" fmla="*/ 4380356 w 9401538"/>
                <a:gd name="connsiteY34-952" fmla="*/ 2247056 h 3616413"/>
                <a:gd name="connsiteX35-953" fmla="*/ 4869509 w 9401538"/>
                <a:gd name="connsiteY35-954" fmla="*/ 1198065 h 3616413"/>
                <a:gd name="connsiteX36-955" fmla="*/ 4915836 w 9401538"/>
                <a:gd name="connsiteY36-956" fmla="*/ 1146587 h 3616413"/>
                <a:gd name="connsiteX37-957" fmla="*/ 4942528 w 9401538"/>
                <a:gd name="connsiteY37-958" fmla="*/ 1135399 h 3616413"/>
                <a:gd name="connsiteX38-959" fmla="*/ 4942709 w 9401538"/>
                <a:gd name="connsiteY38-960" fmla="*/ 1135278 h 3616413"/>
                <a:gd name="connsiteX39-961" fmla="*/ 4942921 w 9401538"/>
                <a:gd name="connsiteY39-962" fmla="*/ 1135235 h 3616413"/>
                <a:gd name="connsiteX40-963" fmla="*/ 4947211 w 9401538"/>
                <a:gd name="connsiteY40-964" fmla="*/ 1133436 h 3616413"/>
                <a:gd name="connsiteX41-965" fmla="*/ 4957295 w 9401538"/>
                <a:gd name="connsiteY41-966" fmla="*/ 1132333 h 3616413"/>
                <a:gd name="connsiteX42-967" fmla="*/ 4986582 w 9401538"/>
                <a:gd name="connsiteY42-968" fmla="*/ 1126420 h 3616413"/>
                <a:gd name="connsiteX43-969" fmla="*/ 6809827 w 9401538"/>
                <a:gd name="connsiteY43-970" fmla="*/ 1126420 h 3616413"/>
                <a:gd name="connsiteX44-971" fmla="*/ 7301677 w 9401538"/>
                <a:gd name="connsiteY44-972" fmla="*/ 71645 h 3616413"/>
                <a:gd name="connsiteX45-973" fmla="*/ 7368524 w 9401538"/>
                <a:gd name="connsiteY45-974" fmla="*/ 10391 h 3616413"/>
                <a:gd name="connsiteX46-975" fmla="*/ 7376924 w 9401538"/>
                <a:gd name="connsiteY46-976" fmla="*/ 9062 h 3616413"/>
                <a:gd name="connsiteX47-977" fmla="*/ 7385233 w 9401538"/>
                <a:gd name="connsiteY47-978" fmla="*/ 5067 h 3616413"/>
                <a:gd name="connsiteX48-979" fmla="*/ 7418750 w 9401538"/>
                <a:gd name="connsiteY48-980" fmla="*/ 0 h 3616413"/>
                <a:gd name="connsiteX0-981" fmla="*/ 7418750 w 9401538"/>
                <a:gd name="connsiteY0-982" fmla="*/ 0 h 3616413"/>
                <a:gd name="connsiteX1-983" fmla="*/ 9288825 w 9401538"/>
                <a:gd name="connsiteY1-984" fmla="*/ 0 h 3616413"/>
                <a:gd name="connsiteX2-985" fmla="*/ 9401538 w 9401538"/>
                <a:gd name="connsiteY2-986" fmla="*/ 112713 h 3616413"/>
                <a:gd name="connsiteX3-987" fmla="*/ 9401537 w 9401538"/>
                <a:gd name="connsiteY3-988" fmla="*/ 112713 h 3616413"/>
                <a:gd name="connsiteX4-989" fmla="*/ 9288824 w 9401538"/>
                <a:gd name="connsiteY4-990" fmla="*/ 225426 h 3616413"/>
                <a:gd name="connsiteX5-991" fmla="*/ 7491386 w 9401538"/>
                <a:gd name="connsiteY5-992" fmla="*/ 225425 h 3616413"/>
                <a:gd name="connsiteX6-993" fmla="*/ 6997539 w 9401538"/>
                <a:gd name="connsiteY6-994" fmla="*/ 1284484 h 3616413"/>
                <a:gd name="connsiteX7-995" fmla="*/ 6885835 w 9401538"/>
                <a:gd name="connsiteY7-996" fmla="*/ 1352833 h 3616413"/>
                <a:gd name="connsiteX8-997" fmla="*/ 6870328 w 9401538"/>
                <a:gd name="connsiteY8-998" fmla="*/ 1349086 h 3616413"/>
                <a:gd name="connsiteX9-999" fmla="*/ 6856656 w 9401538"/>
                <a:gd name="connsiteY9-1000" fmla="*/ 1351846 h 3616413"/>
                <a:gd name="connsiteX10-1001" fmla="*/ 5059219 w 9401538"/>
                <a:gd name="connsiteY10-1002" fmla="*/ 1351845 h 3616413"/>
                <a:gd name="connsiteX11-1003" fmla="*/ 4582039 w 9401538"/>
                <a:gd name="connsiteY11-1004" fmla="*/ 2398998 h 3616413"/>
                <a:gd name="connsiteX12-1005" fmla="*/ 4507576 w 9401538"/>
                <a:gd name="connsiteY12-1006" fmla="*/ 2467894 h 3616413"/>
                <a:gd name="connsiteX13-1007" fmla="*/ 4391145 w 9401538"/>
                <a:gd name="connsiteY13-1008" fmla="*/ 2472482 h 3616413"/>
                <a:gd name="connsiteX14-1009" fmla="*/ 2593708 w 9401538"/>
                <a:gd name="connsiteY14-1010" fmla="*/ 2472481 h 3616413"/>
                <a:gd name="connsiteX15-1011" fmla="*/ 2099861 w 9401538"/>
                <a:gd name="connsiteY15-1012" fmla="*/ 3531540 h 3616413"/>
                <a:gd name="connsiteX16-1013" fmla="*/ 2071936 w 9401538"/>
                <a:gd name="connsiteY16-1014" fmla="*/ 3569396 h 3616413"/>
                <a:gd name="connsiteX17-1015" fmla="*/ 2071924 w 9401538"/>
                <a:gd name="connsiteY17-1016" fmla="*/ 3569403 h 3616413"/>
                <a:gd name="connsiteX18-1017" fmla="*/ 2062487 w 9401538"/>
                <a:gd name="connsiteY18-1018" fmla="*/ 3583400 h 3616413"/>
                <a:gd name="connsiteX19-1019" fmla="*/ 1982787 w 9401538"/>
                <a:gd name="connsiteY19-1020" fmla="*/ 3616413 h 3616413"/>
                <a:gd name="connsiteX20-1021" fmla="*/ 112713 w 9401538"/>
                <a:gd name="connsiteY20-1022" fmla="*/ 3616412 h 3616413"/>
                <a:gd name="connsiteX21-1023" fmla="*/ 8857 w 9401538"/>
                <a:gd name="connsiteY21-1024" fmla="*/ 3547572 h 3616413"/>
                <a:gd name="connsiteX22-1025" fmla="*/ 0 w 9401538"/>
                <a:gd name="connsiteY22-1026" fmla="*/ 3503700 h 3616413"/>
                <a:gd name="connsiteX23-1027" fmla="*/ 8857 w 9401538"/>
                <a:gd name="connsiteY23-1028" fmla="*/ 3459827 h 3616413"/>
                <a:gd name="connsiteX24-1029" fmla="*/ 112713 w 9401538"/>
                <a:gd name="connsiteY24-1030" fmla="*/ 3390987 h 3616413"/>
                <a:gd name="connsiteX25-1031" fmla="*/ 1903983 w 9401538"/>
                <a:gd name="connsiteY25-1032" fmla="*/ 3390987 h 3616413"/>
                <a:gd name="connsiteX26-1033" fmla="*/ 2403999 w 9401538"/>
                <a:gd name="connsiteY26-1034" fmla="*/ 2318701 h 3616413"/>
                <a:gd name="connsiteX27-1035" fmla="*/ 2450326 w 9401538"/>
                <a:gd name="connsiteY27-1036" fmla="*/ 2267223 h 3616413"/>
                <a:gd name="connsiteX28-1037" fmla="*/ 2477016 w 9401538"/>
                <a:gd name="connsiteY28-1038" fmla="*/ 2256036 h 3616413"/>
                <a:gd name="connsiteX29-1039" fmla="*/ 2477198 w 9401538"/>
                <a:gd name="connsiteY29-1040" fmla="*/ 2255914 h 3616413"/>
                <a:gd name="connsiteX30-1041" fmla="*/ 2477410 w 9401538"/>
                <a:gd name="connsiteY30-1042" fmla="*/ 2255871 h 3616413"/>
                <a:gd name="connsiteX31-1043" fmla="*/ 2481701 w 9401538"/>
                <a:gd name="connsiteY31-1044" fmla="*/ 2254073 h 3616413"/>
                <a:gd name="connsiteX32-1045" fmla="*/ 2491784 w 9401538"/>
                <a:gd name="connsiteY32-1046" fmla="*/ 2252969 h 3616413"/>
                <a:gd name="connsiteX33-1047" fmla="*/ 2521071 w 9401538"/>
                <a:gd name="connsiteY33-1048" fmla="*/ 2247056 h 3616413"/>
                <a:gd name="connsiteX34-1049" fmla="*/ 4380356 w 9401538"/>
                <a:gd name="connsiteY34-1050" fmla="*/ 2247056 h 3616413"/>
                <a:gd name="connsiteX35-1051" fmla="*/ 4869509 w 9401538"/>
                <a:gd name="connsiteY35-1052" fmla="*/ 1198065 h 3616413"/>
                <a:gd name="connsiteX36-1053" fmla="*/ 4915836 w 9401538"/>
                <a:gd name="connsiteY36-1054" fmla="*/ 1146587 h 3616413"/>
                <a:gd name="connsiteX37-1055" fmla="*/ 4942528 w 9401538"/>
                <a:gd name="connsiteY37-1056" fmla="*/ 1135399 h 3616413"/>
                <a:gd name="connsiteX38-1057" fmla="*/ 4942709 w 9401538"/>
                <a:gd name="connsiteY38-1058" fmla="*/ 1135278 h 3616413"/>
                <a:gd name="connsiteX39-1059" fmla="*/ 4942921 w 9401538"/>
                <a:gd name="connsiteY39-1060" fmla="*/ 1135235 h 3616413"/>
                <a:gd name="connsiteX40-1061" fmla="*/ 4947211 w 9401538"/>
                <a:gd name="connsiteY40-1062" fmla="*/ 1133436 h 3616413"/>
                <a:gd name="connsiteX41-1063" fmla="*/ 4957295 w 9401538"/>
                <a:gd name="connsiteY41-1064" fmla="*/ 1132333 h 3616413"/>
                <a:gd name="connsiteX42-1065" fmla="*/ 4986582 w 9401538"/>
                <a:gd name="connsiteY42-1066" fmla="*/ 1126420 h 3616413"/>
                <a:gd name="connsiteX43-1067" fmla="*/ 6809827 w 9401538"/>
                <a:gd name="connsiteY43-1068" fmla="*/ 1126420 h 3616413"/>
                <a:gd name="connsiteX44-1069" fmla="*/ 7301677 w 9401538"/>
                <a:gd name="connsiteY44-1070" fmla="*/ 71645 h 3616413"/>
                <a:gd name="connsiteX45-1071" fmla="*/ 7368524 w 9401538"/>
                <a:gd name="connsiteY45-1072" fmla="*/ 10391 h 3616413"/>
                <a:gd name="connsiteX46-1073" fmla="*/ 7376924 w 9401538"/>
                <a:gd name="connsiteY46-1074" fmla="*/ 9062 h 3616413"/>
                <a:gd name="connsiteX47-1075" fmla="*/ 7385233 w 9401538"/>
                <a:gd name="connsiteY47-1076" fmla="*/ 5067 h 3616413"/>
                <a:gd name="connsiteX48-1077" fmla="*/ 7418750 w 9401538"/>
                <a:gd name="connsiteY48-1078" fmla="*/ 0 h 36164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  <a:cxn ang="0">
                  <a:pos x="connsiteX44-89" y="connsiteY44-90"/>
                </a:cxn>
                <a:cxn ang="0">
                  <a:pos x="connsiteX45-91" y="connsiteY45-92"/>
                </a:cxn>
                <a:cxn ang="0">
                  <a:pos x="connsiteX46-93" y="connsiteY46-94"/>
                </a:cxn>
                <a:cxn ang="0">
                  <a:pos x="connsiteX47-95" y="connsiteY47-96"/>
                </a:cxn>
                <a:cxn ang="0">
                  <a:pos x="connsiteX48-97" y="connsiteY48-98"/>
                </a:cxn>
              </a:cxnLst>
              <a:rect l="l" t="t" r="r" b="b"/>
              <a:pathLst>
                <a:path w="9401538" h="3616413">
                  <a:moveTo>
                    <a:pt x="7418750" y="0"/>
                  </a:moveTo>
                  <a:lnTo>
                    <a:pt x="9288825" y="0"/>
                  </a:lnTo>
                  <a:cubicBezTo>
                    <a:pt x="9351075" y="0"/>
                    <a:pt x="9401538" y="50463"/>
                    <a:pt x="9401538" y="112713"/>
                  </a:cubicBezTo>
                  <a:lnTo>
                    <a:pt x="9401537" y="112713"/>
                  </a:lnTo>
                  <a:cubicBezTo>
                    <a:pt x="9401537" y="174963"/>
                    <a:pt x="9351074" y="225426"/>
                    <a:pt x="9288824" y="225426"/>
                  </a:cubicBezTo>
                  <a:lnTo>
                    <a:pt x="7491386" y="225425"/>
                  </a:lnTo>
                  <a:lnTo>
                    <a:pt x="6997539" y="1284484"/>
                  </a:lnTo>
                  <a:cubicBezTo>
                    <a:pt x="6976801" y="1328955"/>
                    <a:pt x="6931970" y="1354503"/>
                    <a:pt x="6885835" y="1352833"/>
                  </a:cubicBezTo>
                  <a:lnTo>
                    <a:pt x="6870328" y="1349086"/>
                  </a:lnTo>
                  <a:lnTo>
                    <a:pt x="6856656" y="1351846"/>
                  </a:lnTo>
                  <a:lnTo>
                    <a:pt x="5059219" y="1351845"/>
                  </a:lnTo>
                  <a:lnTo>
                    <a:pt x="4582039" y="2398998"/>
                  </a:lnTo>
                  <a:cubicBezTo>
                    <a:pt x="4569076" y="2439882"/>
                    <a:pt x="4555665" y="2445725"/>
                    <a:pt x="4507576" y="2467894"/>
                  </a:cubicBezTo>
                  <a:lnTo>
                    <a:pt x="4391145" y="2472482"/>
                  </a:lnTo>
                  <a:lnTo>
                    <a:pt x="2593708" y="2472481"/>
                  </a:lnTo>
                  <a:lnTo>
                    <a:pt x="2099861" y="3531540"/>
                  </a:lnTo>
                  <a:cubicBezTo>
                    <a:pt x="2092948" y="3546364"/>
                    <a:pt x="2083358" y="3559085"/>
                    <a:pt x="2071936" y="3569396"/>
                  </a:cubicBezTo>
                  <a:cubicBezTo>
                    <a:pt x="2071932" y="3569398"/>
                    <a:pt x="2071928" y="3569401"/>
                    <a:pt x="2071924" y="3569403"/>
                  </a:cubicBezTo>
                  <a:lnTo>
                    <a:pt x="2062487" y="3583400"/>
                  </a:lnTo>
                  <a:cubicBezTo>
                    <a:pt x="2042090" y="3603797"/>
                    <a:pt x="2013912" y="3616413"/>
                    <a:pt x="1982787" y="3616413"/>
                  </a:cubicBezTo>
                  <a:lnTo>
                    <a:pt x="112713" y="3616412"/>
                  </a:lnTo>
                  <a:cubicBezTo>
                    <a:pt x="66026" y="3616412"/>
                    <a:pt x="25968" y="3588027"/>
                    <a:pt x="8857" y="3547572"/>
                  </a:cubicBezTo>
                  <a:lnTo>
                    <a:pt x="0" y="3503700"/>
                  </a:lnTo>
                  <a:lnTo>
                    <a:pt x="8857" y="3459827"/>
                  </a:lnTo>
                  <a:cubicBezTo>
                    <a:pt x="25968" y="3419373"/>
                    <a:pt x="66026" y="3390987"/>
                    <a:pt x="112713" y="3390987"/>
                  </a:cubicBezTo>
                  <a:lnTo>
                    <a:pt x="1903983" y="3390987"/>
                  </a:lnTo>
                  <a:lnTo>
                    <a:pt x="2403999" y="2318701"/>
                  </a:lnTo>
                  <a:cubicBezTo>
                    <a:pt x="2414368" y="2296465"/>
                    <a:pt x="2430760" y="2278960"/>
                    <a:pt x="2450326" y="2267223"/>
                  </a:cubicBezTo>
                  <a:lnTo>
                    <a:pt x="2477016" y="2256036"/>
                  </a:lnTo>
                  <a:lnTo>
                    <a:pt x="2477198" y="2255914"/>
                  </a:lnTo>
                  <a:lnTo>
                    <a:pt x="2477410" y="2255871"/>
                  </a:lnTo>
                  <a:lnTo>
                    <a:pt x="2481701" y="2254073"/>
                  </a:lnTo>
                  <a:lnTo>
                    <a:pt x="2491784" y="2252969"/>
                  </a:lnTo>
                  <a:lnTo>
                    <a:pt x="2521071" y="2247056"/>
                  </a:lnTo>
                  <a:lnTo>
                    <a:pt x="4380356" y="2247056"/>
                  </a:lnTo>
                  <a:lnTo>
                    <a:pt x="4869509" y="1198065"/>
                  </a:lnTo>
                  <a:cubicBezTo>
                    <a:pt x="4879877" y="1175829"/>
                    <a:pt x="4896269" y="1158324"/>
                    <a:pt x="4915836" y="1146587"/>
                  </a:cubicBezTo>
                  <a:lnTo>
                    <a:pt x="4942528" y="1135399"/>
                  </a:lnTo>
                  <a:lnTo>
                    <a:pt x="4942709" y="1135278"/>
                  </a:lnTo>
                  <a:lnTo>
                    <a:pt x="4942921" y="1135235"/>
                  </a:lnTo>
                  <a:lnTo>
                    <a:pt x="4947211" y="1133436"/>
                  </a:lnTo>
                  <a:lnTo>
                    <a:pt x="4957295" y="1132333"/>
                  </a:lnTo>
                  <a:lnTo>
                    <a:pt x="4986582" y="1126420"/>
                  </a:lnTo>
                  <a:lnTo>
                    <a:pt x="6809827" y="1126420"/>
                  </a:lnTo>
                  <a:lnTo>
                    <a:pt x="7301677" y="71645"/>
                  </a:lnTo>
                  <a:cubicBezTo>
                    <a:pt x="7315502" y="41997"/>
                    <a:pt x="7340035" y="20760"/>
                    <a:pt x="7368524" y="10391"/>
                  </a:cubicBezTo>
                  <a:lnTo>
                    <a:pt x="7376924" y="9062"/>
                  </a:lnTo>
                  <a:lnTo>
                    <a:pt x="7385233" y="5067"/>
                  </a:lnTo>
                  <a:cubicBezTo>
                    <a:pt x="7395821" y="1774"/>
                    <a:pt x="7407078" y="0"/>
                    <a:pt x="7418750" y="0"/>
                  </a:cubicBezTo>
                  <a:close/>
                </a:path>
              </a:pathLst>
            </a:custGeom>
            <a:gradFill>
              <a:gsLst>
                <a:gs pos="0">
                  <a:srgbClr val="E30613"/>
                </a:gs>
                <a:gs pos="100000">
                  <a:srgbClr val="81040B"/>
                </a:gs>
              </a:gsLst>
              <a:lin ang="3600000" scaled="0"/>
            </a:gradFill>
            <a:ln>
              <a:noFill/>
            </a:ln>
            <a:effectLst/>
            <a:scene3d>
              <a:camera prst="perspectiveFront">
                <a:rot lat="899993" lon="0" rev="0"/>
              </a:camera>
              <a:lightRig rig="threePt" dir="t">
                <a:rot lat="0" lon="0" rev="7800000"/>
              </a:lightRig>
            </a:scene3d>
            <a:sp3d extrusionH="2540000">
              <a:extrusionClr>
                <a:srgbClr val="E10613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grpSp>
          <p:nvGrpSpPr>
            <p:cNvPr id="11" name="Group 195"/>
            <p:cNvGrpSpPr>
              <a:grpSpLocks noChangeAspect="1"/>
            </p:cNvGrpSpPr>
            <p:nvPr/>
          </p:nvGrpSpPr>
          <p:grpSpPr bwMode="auto">
            <a:xfrm>
              <a:off x="1294937" y="3636433"/>
              <a:ext cx="1135567" cy="1428237"/>
              <a:chOff x="2980" y="105"/>
              <a:chExt cx="1649" cy="2074"/>
            </a:xfrm>
            <a:solidFill>
              <a:schemeClr val="bg1">
                <a:lumMod val="85000"/>
              </a:schemeClr>
            </a:solidFill>
            <a:effectLst>
              <a:reflection blurRad="6350" stA="62000" endPos="90000" dir="5400000" sy="-100000" algn="bl" rotWithShape="0"/>
            </a:effectLst>
            <a:scene3d>
              <a:camera prst="perspectiveAbove">
                <a:rot lat="1199993" lon="0" rev="0"/>
              </a:camera>
              <a:lightRig rig="threePt" dir="t">
                <a:rot lat="0" lon="0" rev="9000000"/>
              </a:lightRig>
            </a:scene3d>
          </p:grpSpPr>
          <p:sp>
            <p:nvSpPr>
              <p:cNvPr id="12" name="Freeform 196"/>
              <p:cNvSpPr/>
              <p:nvPr/>
            </p:nvSpPr>
            <p:spPr bwMode="auto">
              <a:xfrm>
                <a:off x="3549" y="105"/>
                <a:ext cx="470" cy="469"/>
              </a:xfrm>
              <a:custGeom>
                <a:avLst/>
                <a:gdLst>
                  <a:gd name="T0" fmla="*/ 79 w 198"/>
                  <a:gd name="T1" fmla="*/ 187 h 198"/>
                  <a:gd name="T2" fmla="*/ 187 w 198"/>
                  <a:gd name="T3" fmla="*/ 120 h 198"/>
                  <a:gd name="T4" fmla="*/ 120 w 198"/>
                  <a:gd name="T5" fmla="*/ 12 h 198"/>
                  <a:gd name="T6" fmla="*/ 12 w 198"/>
                  <a:gd name="T7" fmla="*/ 79 h 198"/>
                  <a:gd name="T8" fmla="*/ 79 w 198"/>
                  <a:gd name="T9" fmla="*/ 187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98">
                    <a:moveTo>
                      <a:pt x="79" y="187"/>
                    </a:moveTo>
                    <a:cubicBezTo>
                      <a:pt x="127" y="198"/>
                      <a:pt x="176" y="168"/>
                      <a:pt x="187" y="120"/>
                    </a:cubicBezTo>
                    <a:cubicBezTo>
                      <a:pt x="198" y="71"/>
                      <a:pt x="168" y="23"/>
                      <a:pt x="120" y="12"/>
                    </a:cubicBezTo>
                    <a:cubicBezTo>
                      <a:pt x="71" y="0"/>
                      <a:pt x="23" y="30"/>
                      <a:pt x="12" y="79"/>
                    </a:cubicBezTo>
                    <a:cubicBezTo>
                      <a:pt x="0" y="127"/>
                      <a:pt x="30" y="176"/>
                      <a:pt x="79" y="187"/>
                    </a:cubicBezTo>
                    <a:close/>
                  </a:path>
                </a:pathLst>
              </a:custGeom>
              <a:grpFill/>
              <a:ln>
                <a:noFill/>
              </a:ln>
              <a:sp3d extrusionH="158750">
                <a:extrusionClr>
                  <a:schemeClr val="bg1">
                    <a:lumMod val="85000"/>
                  </a:schemeClr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reeform 197"/>
              <p:cNvSpPr>
                <a:spLocks noEditPoints="1"/>
              </p:cNvSpPr>
              <p:nvPr/>
            </p:nvSpPr>
            <p:spPr bwMode="auto">
              <a:xfrm>
                <a:off x="2980" y="558"/>
                <a:ext cx="1649" cy="1621"/>
              </a:xfrm>
              <a:custGeom>
                <a:avLst/>
                <a:gdLst>
                  <a:gd name="T0" fmla="*/ 244 w 695"/>
                  <a:gd name="T1" fmla="*/ 499 h 684"/>
                  <a:gd name="T2" fmla="*/ 299 w 695"/>
                  <a:gd name="T3" fmla="*/ 454 h 684"/>
                  <a:gd name="T4" fmla="*/ 298 w 695"/>
                  <a:gd name="T5" fmla="*/ 617 h 684"/>
                  <a:gd name="T6" fmla="*/ 345 w 695"/>
                  <a:gd name="T7" fmla="*/ 684 h 684"/>
                  <a:gd name="T8" fmla="*/ 415 w 695"/>
                  <a:gd name="T9" fmla="*/ 529 h 684"/>
                  <a:gd name="T10" fmla="*/ 306 w 695"/>
                  <a:gd name="T11" fmla="*/ 306 h 684"/>
                  <a:gd name="T12" fmla="*/ 316 w 695"/>
                  <a:gd name="T13" fmla="*/ 155 h 684"/>
                  <a:gd name="T14" fmla="*/ 430 w 695"/>
                  <a:gd name="T15" fmla="*/ 214 h 684"/>
                  <a:gd name="T16" fmla="*/ 481 w 695"/>
                  <a:gd name="T17" fmla="*/ 205 h 684"/>
                  <a:gd name="T18" fmla="*/ 505 w 695"/>
                  <a:gd name="T19" fmla="*/ 226 h 684"/>
                  <a:gd name="T20" fmla="*/ 495 w 695"/>
                  <a:gd name="T21" fmla="*/ 283 h 684"/>
                  <a:gd name="T22" fmla="*/ 614 w 695"/>
                  <a:gd name="T23" fmla="*/ 323 h 684"/>
                  <a:gd name="T24" fmla="*/ 683 w 695"/>
                  <a:gd name="T25" fmla="*/ 144 h 684"/>
                  <a:gd name="T26" fmla="*/ 565 w 695"/>
                  <a:gd name="T27" fmla="*/ 104 h 684"/>
                  <a:gd name="T28" fmla="*/ 543 w 695"/>
                  <a:gd name="T29" fmla="*/ 137 h 684"/>
                  <a:gd name="T30" fmla="*/ 470 w 695"/>
                  <a:gd name="T31" fmla="*/ 140 h 684"/>
                  <a:gd name="T32" fmla="*/ 392 w 695"/>
                  <a:gd name="T33" fmla="*/ 138 h 684"/>
                  <a:gd name="T34" fmla="*/ 335 w 695"/>
                  <a:gd name="T35" fmla="*/ 66 h 684"/>
                  <a:gd name="T36" fmla="*/ 332 w 695"/>
                  <a:gd name="T37" fmla="*/ 58 h 684"/>
                  <a:gd name="T38" fmla="*/ 331 w 695"/>
                  <a:gd name="T39" fmla="*/ 57 h 684"/>
                  <a:gd name="T40" fmla="*/ 331 w 695"/>
                  <a:gd name="T41" fmla="*/ 57 h 684"/>
                  <a:gd name="T42" fmla="*/ 290 w 695"/>
                  <a:gd name="T43" fmla="*/ 2 h 684"/>
                  <a:gd name="T44" fmla="*/ 246 w 695"/>
                  <a:gd name="T45" fmla="*/ 0 h 684"/>
                  <a:gd name="T46" fmla="*/ 81 w 695"/>
                  <a:gd name="T47" fmla="*/ 97 h 684"/>
                  <a:gd name="T48" fmla="*/ 65 w 695"/>
                  <a:gd name="T49" fmla="*/ 262 h 684"/>
                  <a:gd name="T50" fmla="*/ 101 w 695"/>
                  <a:gd name="T51" fmla="*/ 290 h 684"/>
                  <a:gd name="T52" fmla="*/ 125 w 695"/>
                  <a:gd name="T53" fmla="*/ 201 h 684"/>
                  <a:gd name="T54" fmla="*/ 184 w 695"/>
                  <a:gd name="T55" fmla="*/ 78 h 684"/>
                  <a:gd name="T56" fmla="*/ 176 w 695"/>
                  <a:gd name="T57" fmla="*/ 328 h 684"/>
                  <a:gd name="T58" fmla="*/ 153 w 695"/>
                  <a:gd name="T59" fmla="*/ 457 h 684"/>
                  <a:gd name="T60" fmla="*/ 12 w 695"/>
                  <a:gd name="T61" fmla="*/ 640 h 684"/>
                  <a:gd name="T62" fmla="*/ 538 w 695"/>
                  <a:gd name="T63" fmla="*/ 148 h 684"/>
                  <a:gd name="T64" fmla="*/ 511 w 695"/>
                  <a:gd name="T65" fmla="*/ 215 h 684"/>
                  <a:gd name="T66" fmla="*/ 492 w 695"/>
                  <a:gd name="T67" fmla="*/ 200 h 684"/>
                  <a:gd name="T68" fmla="*/ 513 w 695"/>
                  <a:gd name="T69" fmla="*/ 153 h 684"/>
                  <a:gd name="T70" fmla="*/ 538 w 695"/>
                  <a:gd name="T71" fmla="*/ 148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95" h="684">
                    <a:moveTo>
                      <a:pt x="78" y="663"/>
                    </a:moveTo>
                    <a:cubicBezTo>
                      <a:pt x="165" y="622"/>
                      <a:pt x="217" y="559"/>
                      <a:pt x="244" y="499"/>
                    </a:cubicBezTo>
                    <a:cubicBezTo>
                      <a:pt x="258" y="468"/>
                      <a:pt x="266" y="438"/>
                      <a:pt x="271" y="411"/>
                    </a:cubicBezTo>
                    <a:cubicBezTo>
                      <a:pt x="282" y="423"/>
                      <a:pt x="292" y="438"/>
                      <a:pt x="299" y="454"/>
                    </a:cubicBezTo>
                    <a:cubicBezTo>
                      <a:pt x="309" y="475"/>
                      <a:pt x="315" y="500"/>
                      <a:pt x="315" y="529"/>
                    </a:cubicBezTo>
                    <a:cubicBezTo>
                      <a:pt x="315" y="554"/>
                      <a:pt x="311" y="583"/>
                      <a:pt x="298" y="617"/>
                    </a:cubicBezTo>
                    <a:cubicBezTo>
                      <a:pt x="289" y="643"/>
                      <a:pt x="303" y="672"/>
                      <a:pt x="329" y="681"/>
                    </a:cubicBezTo>
                    <a:cubicBezTo>
                      <a:pt x="334" y="683"/>
                      <a:pt x="340" y="684"/>
                      <a:pt x="345" y="684"/>
                    </a:cubicBezTo>
                    <a:cubicBezTo>
                      <a:pt x="366" y="684"/>
                      <a:pt x="385" y="671"/>
                      <a:pt x="393" y="651"/>
                    </a:cubicBezTo>
                    <a:cubicBezTo>
                      <a:pt x="408" y="607"/>
                      <a:pt x="415" y="567"/>
                      <a:pt x="415" y="529"/>
                    </a:cubicBezTo>
                    <a:cubicBezTo>
                      <a:pt x="415" y="483"/>
                      <a:pt x="405" y="443"/>
                      <a:pt x="388" y="409"/>
                    </a:cubicBezTo>
                    <a:cubicBezTo>
                      <a:pt x="366" y="362"/>
                      <a:pt x="334" y="329"/>
                      <a:pt x="306" y="306"/>
                    </a:cubicBezTo>
                    <a:cubicBezTo>
                      <a:pt x="306" y="305"/>
                      <a:pt x="306" y="304"/>
                      <a:pt x="306" y="303"/>
                    </a:cubicBezTo>
                    <a:cubicBezTo>
                      <a:pt x="300" y="255"/>
                      <a:pt x="307" y="202"/>
                      <a:pt x="316" y="155"/>
                    </a:cubicBezTo>
                    <a:cubicBezTo>
                      <a:pt x="327" y="168"/>
                      <a:pt x="340" y="181"/>
                      <a:pt x="356" y="191"/>
                    </a:cubicBezTo>
                    <a:cubicBezTo>
                      <a:pt x="376" y="205"/>
                      <a:pt x="402" y="214"/>
                      <a:pt x="430" y="214"/>
                    </a:cubicBezTo>
                    <a:cubicBezTo>
                      <a:pt x="430" y="214"/>
                      <a:pt x="430" y="214"/>
                      <a:pt x="430" y="214"/>
                    </a:cubicBezTo>
                    <a:cubicBezTo>
                      <a:pt x="447" y="214"/>
                      <a:pt x="463" y="211"/>
                      <a:pt x="481" y="205"/>
                    </a:cubicBezTo>
                    <a:cubicBezTo>
                      <a:pt x="485" y="213"/>
                      <a:pt x="492" y="219"/>
                      <a:pt x="501" y="224"/>
                    </a:cubicBezTo>
                    <a:cubicBezTo>
                      <a:pt x="503" y="224"/>
                      <a:pt x="504" y="225"/>
                      <a:pt x="505" y="226"/>
                    </a:cubicBezTo>
                    <a:cubicBezTo>
                      <a:pt x="488" y="262"/>
                      <a:pt x="488" y="262"/>
                      <a:pt x="488" y="262"/>
                    </a:cubicBezTo>
                    <a:cubicBezTo>
                      <a:pt x="484" y="270"/>
                      <a:pt x="487" y="279"/>
                      <a:pt x="495" y="283"/>
                    </a:cubicBezTo>
                    <a:cubicBezTo>
                      <a:pt x="592" y="330"/>
                      <a:pt x="592" y="330"/>
                      <a:pt x="592" y="330"/>
                    </a:cubicBezTo>
                    <a:cubicBezTo>
                      <a:pt x="600" y="334"/>
                      <a:pt x="610" y="331"/>
                      <a:pt x="614" y="323"/>
                    </a:cubicBezTo>
                    <a:cubicBezTo>
                      <a:pt x="691" y="165"/>
                      <a:pt x="691" y="165"/>
                      <a:pt x="691" y="165"/>
                    </a:cubicBezTo>
                    <a:cubicBezTo>
                      <a:pt x="695" y="157"/>
                      <a:pt x="691" y="147"/>
                      <a:pt x="683" y="144"/>
                    </a:cubicBezTo>
                    <a:cubicBezTo>
                      <a:pt x="586" y="96"/>
                      <a:pt x="586" y="96"/>
                      <a:pt x="586" y="96"/>
                    </a:cubicBezTo>
                    <a:cubicBezTo>
                      <a:pt x="578" y="92"/>
                      <a:pt x="569" y="96"/>
                      <a:pt x="565" y="104"/>
                    </a:cubicBezTo>
                    <a:cubicBezTo>
                      <a:pt x="547" y="140"/>
                      <a:pt x="547" y="140"/>
                      <a:pt x="547" y="140"/>
                    </a:cubicBezTo>
                    <a:cubicBezTo>
                      <a:pt x="546" y="139"/>
                      <a:pt x="545" y="138"/>
                      <a:pt x="543" y="137"/>
                    </a:cubicBezTo>
                    <a:cubicBezTo>
                      <a:pt x="528" y="130"/>
                      <a:pt x="512" y="131"/>
                      <a:pt x="498" y="139"/>
                    </a:cubicBezTo>
                    <a:cubicBezTo>
                      <a:pt x="490" y="135"/>
                      <a:pt x="479" y="135"/>
                      <a:pt x="470" y="140"/>
                    </a:cubicBezTo>
                    <a:cubicBezTo>
                      <a:pt x="454" y="148"/>
                      <a:pt x="441" y="150"/>
                      <a:pt x="430" y="150"/>
                    </a:cubicBezTo>
                    <a:cubicBezTo>
                      <a:pt x="416" y="150"/>
                      <a:pt x="404" y="146"/>
                      <a:pt x="392" y="138"/>
                    </a:cubicBezTo>
                    <a:cubicBezTo>
                      <a:pt x="374" y="126"/>
                      <a:pt x="358" y="106"/>
                      <a:pt x="347" y="88"/>
                    </a:cubicBezTo>
                    <a:cubicBezTo>
                      <a:pt x="342" y="79"/>
                      <a:pt x="338" y="71"/>
                      <a:pt x="335" y="66"/>
                    </a:cubicBezTo>
                    <a:cubicBezTo>
                      <a:pt x="334" y="63"/>
                      <a:pt x="333" y="61"/>
                      <a:pt x="332" y="59"/>
                    </a:cubicBezTo>
                    <a:cubicBezTo>
                      <a:pt x="332" y="58"/>
                      <a:pt x="332" y="58"/>
                      <a:pt x="332" y="58"/>
                    </a:cubicBezTo>
                    <a:cubicBezTo>
                      <a:pt x="331" y="57"/>
                      <a:pt x="331" y="57"/>
                      <a:pt x="331" y="57"/>
                    </a:cubicBezTo>
                    <a:cubicBezTo>
                      <a:pt x="331" y="57"/>
                      <a:pt x="331" y="57"/>
                      <a:pt x="331" y="57"/>
                    </a:cubicBezTo>
                    <a:cubicBezTo>
                      <a:pt x="331" y="57"/>
                      <a:pt x="331" y="57"/>
                      <a:pt x="331" y="57"/>
                    </a:cubicBezTo>
                    <a:cubicBezTo>
                      <a:pt x="331" y="57"/>
                      <a:pt x="331" y="57"/>
                      <a:pt x="331" y="57"/>
                    </a:cubicBezTo>
                    <a:cubicBezTo>
                      <a:pt x="331" y="56"/>
                      <a:pt x="330" y="55"/>
                      <a:pt x="330" y="54"/>
                    </a:cubicBezTo>
                    <a:cubicBezTo>
                      <a:pt x="325" y="29"/>
                      <a:pt x="311" y="8"/>
                      <a:pt x="290" y="2"/>
                    </a:cubicBezTo>
                    <a:cubicBezTo>
                      <a:pt x="282" y="0"/>
                      <a:pt x="272" y="0"/>
                      <a:pt x="263" y="1"/>
                    </a:cubicBezTo>
                    <a:cubicBezTo>
                      <a:pt x="258" y="1"/>
                      <a:pt x="253" y="0"/>
                      <a:pt x="246" y="0"/>
                    </a:cubicBezTo>
                    <a:cubicBezTo>
                      <a:pt x="218" y="1"/>
                      <a:pt x="173" y="5"/>
                      <a:pt x="132" y="34"/>
                    </a:cubicBezTo>
                    <a:cubicBezTo>
                      <a:pt x="112" y="49"/>
                      <a:pt x="93" y="70"/>
                      <a:pt x="81" y="97"/>
                    </a:cubicBezTo>
                    <a:cubicBezTo>
                      <a:pt x="68" y="125"/>
                      <a:pt x="61" y="160"/>
                      <a:pt x="61" y="201"/>
                    </a:cubicBezTo>
                    <a:cubicBezTo>
                      <a:pt x="61" y="220"/>
                      <a:pt x="62" y="240"/>
                      <a:pt x="65" y="262"/>
                    </a:cubicBezTo>
                    <a:cubicBezTo>
                      <a:pt x="67" y="278"/>
                      <a:pt x="81" y="290"/>
                      <a:pt x="97" y="290"/>
                    </a:cubicBezTo>
                    <a:cubicBezTo>
                      <a:pt x="98" y="290"/>
                      <a:pt x="100" y="290"/>
                      <a:pt x="101" y="290"/>
                    </a:cubicBezTo>
                    <a:cubicBezTo>
                      <a:pt x="119" y="287"/>
                      <a:pt x="131" y="271"/>
                      <a:pt x="129" y="253"/>
                    </a:cubicBezTo>
                    <a:cubicBezTo>
                      <a:pt x="126" y="234"/>
                      <a:pt x="125" y="217"/>
                      <a:pt x="125" y="201"/>
                    </a:cubicBezTo>
                    <a:cubicBezTo>
                      <a:pt x="125" y="167"/>
                      <a:pt x="130" y="142"/>
                      <a:pt x="139" y="124"/>
                    </a:cubicBezTo>
                    <a:cubicBezTo>
                      <a:pt x="150" y="100"/>
                      <a:pt x="166" y="86"/>
                      <a:pt x="184" y="78"/>
                    </a:cubicBezTo>
                    <a:cubicBezTo>
                      <a:pt x="159" y="155"/>
                      <a:pt x="153" y="207"/>
                      <a:pt x="163" y="293"/>
                    </a:cubicBezTo>
                    <a:cubicBezTo>
                      <a:pt x="166" y="308"/>
                      <a:pt x="171" y="319"/>
                      <a:pt x="176" y="328"/>
                    </a:cubicBezTo>
                    <a:cubicBezTo>
                      <a:pt x="177" y="333"/>
                      <a:pt x="177" y="338"/>
                      <a:pt x="177" y="345"/>
                    </a:cubicBezTo>
                    <a:cubicBezTo>
                      <a:pt x="177" y="372"/>
                      <a:pt x="173" y="415"/>
                      <a:pt x="153" y="457"/>
                    </a:cubicBezTo>
                    <a:cubicBezTo>
                      <a:pt x="133" y="499"/>
                      <a:pt x="100" y="541"/>
                      <a:pt x="35" y="573"/>
                    </a:cubicBezTo>
                    <a:cubicBezTo>
                      <a:pt x="10" y="585"/>
                      <a:pt x="0" y="615"/>
                      <a:pt x="12" y="640"/>
                    </a:cubicBezTo>
                    <a:cubicBezTo>
                      <a:pt x="24" y="664"/>
                      <a:pt x="53" y="675"/>
                      <a:pt x="78" y="663"/>
                    </a:cubicBezTo>
                    <a:close/>
                    <a:moveTo>
                      <a:pt x="538" y="148"/>
                    </a:moveTo>
                    <a:cubicBezTo>
                      <a:pt x="539" y="149"/>
                      <a:pt x="541" y="150"/>
                      <a:pt x="542" y="151"/>
                    </a:cubicBezTo>
                    <a:cubicBezTo>
                      <a:pt x="511" y="215"/>
                      <a:pt x="511" y="215"/>
                      <a:pt x="511" y="215"/>
                    </a:cubicBezTo>
                    <a:cubicBezTo>
                      <a:pt x="509" y="214"/>
                      <a:pt x="508" y="214"/>
                      <a:pt x="506" y="213"/>
                    </a:cubicBezTo>
                    <a:cubicBezTo>
                      <a:pt x="500" y="210"/>
                      <a:pt x="495" y="205"/>
                      <a:pt x="492" y="200"/>
                    </a:cubicBezTo>
                    <a:cubicBezTo>
                      <a:pt x="494" y="199"/>
                      <a:pt x="497" y="198"/>
                      <a:pt x="499" y="196"/>
                    </a:cubicBezTo>
                    <a:cubicBezTo>
                      <a:pt x="515" y="188"/>
                      <a:pt x="521" y="169"/>
                      <a:pt x="513" y="153"/>
                    </a:cubicBezTo>
                    <a:cubicBezTo>
                      <a:pt x="512" y="151"/>
                      <a:pt x="511" y="149"/>
                      <a:pt x="509" y="147"/>
                    </a:cubicBezTo>
                    <a:cubicBezTo>
                      <a:pt x="518" y="144"/>
                      <a:pt x="529" y="144"/>
                      <a:pt x="538" y="148"/>
                    </a:cubicBezTo>
                    <a:close/>
                  </a:path>
                </a:pathLst>
              </a:custGeom>
              <a:grpFill/>
              <a:ln>
                <a:noFill/>
              </a:ln>
              <a:sp3d extrusionH="158750">
                <a:extrusionClr>
                  <a:schemeClr val="bg1">
                    <a:lumMod val="85000"/>
                  </a:schemeClr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3013769" y="3064999"/>
              <a:ext cx="748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rgbClr val="E30613"/>
                      </a:gs>
                      <a:gs pos="100000">
                        <a:srgbClr val="81040B"/>
                      </a:gs>
                    </a:gsLst>
                    <a:lin ang="3600000" scaled="0"/>
                  </a:gra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转  型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52206" y="1924678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rgbClr val="E30613"/>
                      </a:gs>
                      <a:gs pos="100000">
                        <a:srgbClr val="81040B"/>
                      </a:gs>
                    </a:gsLst>
                    <a:lin ang="3600000" scaled="0"/>
                  </a:gra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复合型</a:t>
              </a:r>
              <a:endParaRPr lang="en-US" altLang="zh-CN" b="1" dirty="0">
                <a:gradFill>
                  <a:gsLst>
                    <a:gs pos="0">
                      <a:srgbClr val="E30613"/>
                    </a:gs>
                    <a:gs pos="100000">
                      <a:srgbClr val="81040B"/>
                    </a:gs>
                  </a:gsLst>
                  <a:lin ang="3600000" scaled="0"/>
                </a:gradFill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  <a:p>
              <a:r>
                <a:rPr lang="zh-CN" altLang="en-US" b="1" dirty="0">
                  <a:gradFill>
                    <a:gsLst>
                      <a:gs pos="0">
                        <a:srgbClr val="E30613"/>
                      </a:gs>
                      <a:gs pos="100000">
                        <a:srgbClr val="81040B"/>
                      </a:gs>
                    </a:gsLst>
                    <a:lin ang="3600000" scaled="0"/>
                  </a:gra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管理人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191775" y="137020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0">
                        <a:srgbClr val="E30613"/>
                      </a:gs>
                      <a:gs pos="100000">
                        <a:srgbClr val="81040B"/>
                      </a:gs>
                    </a:gsLst>
                    <a:lin ang="3600000" scaled="0"/>
                  </a:gra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企业高管</a:t>
              </a:r>
            </a:p>
          </p:txBody>
        </p:sp>
        <p:sp>
          <p:nvSpPr>
            <p:cNvPr id="17" name="矩形 47"/>
            <p:cNvSpPr>
              <a:spLocks noChangeArrowheads="1"/>
            </p:cNvSpPr>
            <p:nvPr/>
          </p:nvSpPr>
          <p:spPr bwMode="auto">
            <a:xfrm>
              <a:off x="3079595" y="4798320"/>
              <a:ext cx="1523519" cy="55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198" tIns="33599" rIns="67198" bIns="33599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defTabSz="671617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47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  <a:sym typeface="微软雅黑" panose="020B0503020204020204" pitchFamily="34" charset="-122"/>
                </a:rPr>
                <a:t> 2016</a:t>
              </a:r>
              <a:r>
                <a:rPr lang="zh-CN" altLang="en-US" sz="147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  <a:sym typeface="微软雅黑" panose="020B0503020204020204" pitchFamily="34" charset="-122"/>
                </a:rPr>
                <a:t>年</a:t>
              </a:r>
              <a:endParaRPr lang="en-US" altLang="zh-CN" sz="1176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  <a:sym typeface="微软雅黑" panose="020B0503020204020204" pitchFamily="34" charset="-122"/>
              </a:endParaRPr>
            </a:p>
            <a:p>
              <a:pPr defTabSz="671617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7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  <a:sym typeface="微软雅黑" panose="020B0503020204020204" pitchFamily="34" charset="-122"/>
                </a:rPr>
                <a:t>完成角色转换</a:t>
              </a:r>
            </a:p>
          </p:txBody>
        </p:sp>
        <p:sp>
          <p:nvSpPr>
            <p:cNvPr id="18" name="矩形 47"/>
            <p:cNvSpPr>
              <a:spLocks noChangeArrowheads="1"/>
            </p:cNvSpPr>
            <p:nvPr/>
          </p:nvSpPr>
          <p:spPr bwMode="auto">
            <a:xfrm>
              <a:off x="5313522" y="3948387"/>
              <a:ext cx="1634449" cy="773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198" tIns="33599" rIns="67198" bIns="33599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defTabSz="671617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147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  <a:sym typeface="微软雅黑" panose="020B0503020204020204" pitchFamily="34" charset="-122"/>
                </a:rPr>
                <a:t> 2017</a:t>
              </a:r>
              <a:r>
                <a:rPr lang="zh-CN" altLang="en-US" sz="147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  <a:sym typeface="微软雅黑" panose="020B0503020204020204" pitchFamily="34" charset="-122"/>
                </a:rPr>
                <a:t>年</a:t>
              </a:r>
              <a:endParaRPr lang="en-US" altLang="zh-CN" sz="1176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  <a:sym typeface="微软雅黑" panose="020B0503020204020204" pitchFamily="34" charset="-122"/>
              </a:endParaRPr>
            </a:p>
            <a:p>
              <a:pPr defTabSz="671617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7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  <a:sym typeface="微软雅黑" panose="020B0503020204020204" pitchFamily="34" charset="-122"/>
                </a:rPr>
                <a:t>成为成熟的</a:t>
              </a:r>
              <a:endParaRPr lang="en-US" altLang="zh-CN" sz="1176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  <a:sym typeface="微软雅黑" panose="020B0503020204020204" pitchFamily="34" charset="-122"/>
              </a:endParaRPr>
            </a:p>
            <a:p>
              <a:pPr defTabSz="671617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7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  <a:sym typeface="微软雅黑" panose="020B0503020204020204" pitchFamily="34" charset="-122"/>
                </a:rPr>
                <a:t>复合型管理人</a:t>
              </a:r>
            </a:p>
          </p:txBody>
        </p:sp>
        <p:sp>
          <p:nvSpPr>
            <p:cNvPr id="19" name="矩形 47"/>
            <p:cNvSpPr>
              <a:spLocks noChangeArrowheads="1"/>
            </p:cNvSpPr>
            <p:nvPr/>
          </p:nvSpPr>
          <p:spPr bwMode="auto">
            <a:xfrm>
              <a:off x="7591007" y="3014796"/>
              <a:ext cx="2066819" cy="55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198" tIns="33599" rIns="67198" bIns="33599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defTabSz="671617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7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  <a:sym typeface="微软雅黑" panose="020B0503020204020204" pitchFamily="34" charset="-122"/>
                </a:rPr>
                <a:t>    未来</a:t>
              </a:r>
              <a:endParaRPr lang="en-US" altLang="zh-CN" sz="147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  <a:sym typeface="微软雅黑" panose="020B0503020204020204" pitchFamily="34" charset="-122"/>
              </a:endParaRPr>
            </a:p>
            <a:p>
              <a:pPr defTabSz="671617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176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  <a:sym typeface="微软雅黑" panose="020B0503020204020204" pitchFamily="34" charset="-122"/>
                </a:rPr>
                <a:t>最终成为企业高管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9986963" y="1557338"/>
            <a:ext cx="2205037" cy="4643437"/>
          </a:xfrm>
          <a:prstGeom prst="rect">
            <a:avLst/>
          </a:prstGeom>
          <a:ln>
            <a:solidFill>
              <a:srgbClr val="C915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0086180" y="2247843"/>
            <a:ext cx="20066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您可以在这里输入详细信息，间距控制在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1.1-1.2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086180" y="3140392"/>
            <a:ext cx="200660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您可以在这里输入详细信息，间距控制在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1.1-1.2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您可以在这里您可以在这里输入详细信息，间距控制在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1.1-1.2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您可以在这里您可以在这里输入详细信息，间距控制在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1.1-1.2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您可以在这里您可以在这里输入详细信息，间距控制在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1.1-1.2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</a:t>
            </a:r>
          </a:p>
          <a:p>
            <a:pPr algn="just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429685" y="1724626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>
                <a:solidFill>
                  <a:schemeClr val="bg1"/>
                </a:solidFill>
              </a:rPr>
              <a:t>TEXT</a:t>
            </a:r>
            <a:r>
              <a:rPr kumimoji="1" lang="zh-CN" altLang="en-US" b="1" dirty="0">
                <a:solidFill>
                  <a:schemeClr val="bg1"/>
                </a:solidFill>
              </a:rPr>
              <a:t> </a:t>
            </a:r>
            <a:r>
              <a:rPr kumimoji="1" lang="en-US" altLang="zh-CN" b="1" dirty="0">
                <a:solidFill>
                  <a:schemeClr val="bg1"/>
                </a:solidFill>
              </a:rPr>
              <a:t>HERE</a:t>
            </a:r>
            <a:endParaRPr kumimoji="1"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335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043633"/>
            <a:ext cx="12192000" cy="814366"/>
          </a:xfrm>
          <a:custGeom>
            <a:avLst/>
            <a:gdLst>
              <a:gd name="connsiteX0" fmla="*/ 0 w 12192000"/>
              <a:gd name="connsiteY0" fmla="*/ 0 h 814366"/>
              <a:gd name="connsiteX1" fmla="*/ 12192000 w 12192000"/>
              <a:gd name="connsiteY1" fmla="*/ 0 h 814366"/>
              <a:gd name="connsiteX2" fmla="*/ 12192000 w 12192000"/>
              <a:gd name="connsiteY2" fmla="*/ 814366 h 814366"/>
              <a:gd name="connsiteX3" fmla="*/ 0 w 12192000"/>
              <a:gd name="connsiteY3" fmla="*/ 814366 h 814366"/>
              <a:gd name="connsiteX4" fmla="*/ 0 w 12192000"/>
              <a:gd name="connsiteY4" fmla="*/ 0 h 814366"/>
              <a:gd name="connsiteX0" fmla="*/ 0 w 12192000"/>
              <a:gd name="connsiteY0" fmla="*/ 38 h 814404"/>
              <a:gd name="connsiteX1" fmla="*/ 6115050 w 12192000"/>
              <a:gd name="connsiteY1" fmla="*/ 428642 h 814404"/>
              <a:gd name="connsiteX2" fmla="*/ 12192000 w 12192000"/>
              <a:gd name="connsiteY2" fmla="*/ 38 h 814404"/>
              <a:gd name="connsiteX3" fmla="*/ 12192000 w 12192000"/>
              <a:gd name="connsiteY3" fmla="*/ 814404 h 814404"/>
              <a:gd name="connsiteX4" fmla="*/ 0 w 12192000"/>
              <a:gd name="connsiteY4" fmla="*/ 814404 h 814404"/>
              <a:gd name="connsiteX5" fmla="*/ 0 w 12192000"/>
              <a:gd name="connsiteY5" fmla="*/ 38 h 814404"/>
              <a:gd name="connsiteX0" fmla="*/ 0 w 12192000"/>
              <a:gd name="connsiteY0" fmla="*/ 4583 h 818949"/>
              <a:gd name="connsiteX1" fmla="*/ 6115050 w 12192000"/>
              <a:gd name="connsiteY1" fmla="*/ 433187 h 818949"/>
              <a:gd name="connsiteX2" fmla="*/ 12192000 w 12192000"/>
              <a:gd name="connsiteY2" fmla="*/ 4583 h 818949"/>
              <a:gd name="connsiteX3" fmla="*/ 12192000 w 12192000"/>
              <a:gd name="connsiteY3" fmla="*/ 818949 h 818949"/>
              <a:gd name="connsiteX4" fmla="*/ 0 w 12192000"/>
              <a:gd name="connsiteY4" fmla="*/ 818949 h 818949"/>
              <a:gd name="connsiteX5" fmla="*/ 0 w 12192000"/>
              <a:gd name="connsiteY5" fmla="*/ 4583 h 818949"/>
              <a:gd name="connsiteX0" fmla="*/ 0 w 12192000"/>
              <a:gd name="connsiteY0" fmla="*/ 6102 h 820468"/>
              <a:gd name="connsiteX1" fmla="*/ 6115050 w 12192000"/>
              <a:gd name="connsiteY1" fmla="*/ 434706 h 820468"/>
              <a:gd name="connsiteX2" fmla="*/ 12192000 w 12192000"/>
              <a:gd name="connsiteY2" fmla="*/ 6102 h 820468"/>
              <a:gd name="connsiteX3" fmla="*/ 12192000 w 12192000"/>
              <a:gd name="connsiteY3" fmla="*/ 820468 h 820468"/>
              <a:gd name="connsiteX4" fmla="*/ 0 w 12192000"/>
              <a:gd name="connsiteY4" fmla="*/ 820468 h 820468"/>
              <a:gd name="connsiteX5" fmla="*/ 0 w 12192000"/>
              <a:gd name="connsiteY5" fmla="*/ 6102 h 820468"/>
              <a:gd name="connsiteX0" fmla="*/ 0 w 12192000"/>
              <a:gd name="connsiteY0" fmla="*/ 6102 h 820468"/>
              <a:gd name="connsiteX1" fmla="*/ 6115050 w 12192000"/>
              <a:gd name="connsiteY1" fmla="*/ 434706 h 820468"/>
              <a:gd name="connsiteX2" fmla="*/ 12192000 w 12192000"/>
              <a:gd name="connsiteY2" fmla="*/ 6102 h 820468"/>
              <a:gd name="connsiteX3" fmla="*/ 12192000 w 12192000"/>
              <a:gd name="connsiteY3" fmla="*/ 820468 h 820468"/>
              <a:gd name="connsiteX4" fmla="*/ 0 w 12192000"/>
              <a:gd name="connsiteY4" fmla="*/ 820468 h 820468"/>
              <a:gd name="connsiteX5" fmla="*/ 0 w 12192000"/>
              <a:gd name="connsiteY5" fmla="*/ 6102 h 820468"/>
              <a:gd name="connsiteX0" fmla="*/ 0 w 12192000"/>
              <a:gd name="connsiteY0" fmla="*/ 0 h 814366"/>
              <a:gd name="connsiteX1" fmla="*/ 6115050 w 12192000"/>
              <a:gd name="connsiteY1" fmla="*/ 428604 h 814366"/>
              <a:gd name="connsiteX2" fmla="*/ 12192000 w 12192000"/>
              <a:gd name="connsiteY2" fmla="*/ 0 h 814366"/>
              <a:gd name="connsiteX3" fmla="*/ 12192000 w 12192000"/>
              <a:gd name="connsiteY3" fmla="*/ 814366 h 814366"/>
              <a:gd name="connsiteX4" fmla="*/ 0 w 12192000"/>
              <a:gd name="connsiteY4" fmla="*/ 814366 h 814366"/>
              <a:gd name="connsiteX5" fmla="*/ 0 w 12192000"/>
              <a:gd name="connsiteY5" fmla="*/ 0 h 81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814366">
                <a:moveTo>
                  <a:pt x="0" y="0"/>
                </a:moveTo>
                <a:cubicBezTo>
                  <a:pt x="976312" y="92869"/>
                  <a:pt x="4003675" y="400022"/>
                  <a:pt x="6115050" y="428604"/>
                </a:cubicBezTo>
                <a:cubicBezTo>
                  <a:pt x="8226425" y="457186"/>
                  <a:pt x="10323513" y="214305"/>
                  <a:pt x="12192000" y="0"/>
                </a:cubicBezTo>
                <a:lnTo>
                  <a:pt x="12192000" y="814366"/>
                </a:lnTo>
                <a:lnTo>
                  <a:pt x="0" y="814366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rgbClr val="C915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 3"/>
          <p:cNvGrpSpPr/>
          <p:nvPr/>
        </p:nvGrpSpPr>
        <p:grpSpPr>
          <a:xfrm>
            <a:off x="164591" y="146303"/>
            <a:ext cx="1117229" cy="418961"/>
            <a:chOff x="164592" y="146304"/>
            <a:chExt cx="1024128" cy="384048"/>
          </a:xfrm>
        </p:grpSpPr>
        <p:sp>
          <p:nvSpPr>
            <p:cNvPr id="5" name="平行四边形 4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>
              <a:off x="164592" y="146304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8" name="直线连接符 7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弧形 394"/>
          <p:cNvSpPr/>
          <p:nvPr/>
        </p:nvSpPr>
        <p:spPr>
          <a:xfrm rot="16200000">
            <a:off x="3776789" y="1882117"/>
            <a:ext cx="4638424" cy="4638424"/>
          </a:xfrm>
          <a:prstGeom prst="arc">
            <a:avLst>
              <a:gd name="adj1" fmla="val 16200000"/>
              <a:gd name="adj2" fmla="val 5383150"/>
            </a:avLst>
          </a:prstGeom>
          <a:ln w="222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1"/>
          <p:cNvSpPr>
            <a:spLocks noGrp="1"/>
          </p:cNvSpPr>
          <p:nvPr>
            <p:ph type="ftr" sz="quarter" idx="11"/>
          </p:nvPr>
        </p:nvSpPr>
        <p:spPr>
          <a:xfrm>
            <a:off x="4038600" y="6454269"/>
            <a:ext cx="4114800" cy="365125"/>
          </a:xfrm>
          <a:ln>
            <a:noFill/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YOUR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TEXT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HERE</a:t>
            </a:r>
            <a:endParaRPr kumimoji="0" lang="en-JM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grpSp>
        <p:nvGrpSpPr>
          <p:cNvPr id="22" name="组合 120"/>
          <p:cNvGrpSpPr/>
          <p:nvPr/>
        </p:nvGrpSpPr>
        <p:grpSpPr>
          <a:xfrm>
            <a:off x="5041899" y="2539272"/>
            <a:ext cx="2108202" cy="3504362"/>
            <a:chOff x="5361214" y="2417352"/>
            <a:chExt cx="2108202" cy="3504362"/>
          </a:xfrm>
        </p:grpSpPr>
        <p:sp>
          <p:nvSpPr>
            <p:cNvPr id="23" name="任意多边形 11"/>
            <p:cNvSpPr>
              <a:spLocks/>
            </p:cNvSpPr>
            <p:nvPr/>
          </p:nvSpPr>
          <p:spPr bwMode="auto">
            <a:xfrm flipH="1">
              <a:off x="5361214" y="2417352"/>
              <a:ext cx="2108202" cy="3504362"/>
            </a:xfrm>
            <a:custGeom>
              <a:avLst/>
              <a:gdLst>
                <a:gd name="connsiteX0" fmla="*/ 479425 w 958850"/>
                <a:gd name="connsiteY0" fmla="*/ 0 h 1593850"/>
                <a:gd name="connsiteX1" fmla="*/ 0 w 958850"/>
                <a:gd name="connsiteY1" fmla="*/ 472112 h 1593850"/>
                <a:gd name="connsiteX2" fmla="*/ 65202 w 958850"/>
                <a:gd name="connsiteY2" fmla="*/ 706280 h 1593850"/>
                <a:gd name="connsiteX3" fmla="*/ 134239 w 958850"/>
                <a:gd name="connsiteY3" fmla="*/ 846025 h 1593850"/>
                <a:gd name="connsiteX4" fmla="*/ 210947 w 958850"/>
                <a:gd name="connsiteY4" fmla="*/ 1019762 h 1593850"/>
                <a:gd name="connsiteX5" fmla="*/ 222453 w 958850"/>
                <a:gd name="connsiteY5" fmla="*/ 1099077 h 1593850"/>
                <a:gd name="connsiteX6" fmla="*/ 268478 w 958850"/>
                <a:gd name="connsiteY6" fmla="*/ 1182169 h 1593850"/>
                <a:gd name="connsiteX7" fmla="*/ 268478 w 958850"/>
                <a:gd name="connsiteY7" fmla="*/ 1242599 h 1593850"/>
                <a:gd name="connsiteX8" fmla="*/ 287655 w 958850"/>
                <a:gd name="connsiteY8" fmla="*/ 1261483 h 1593850"/>
                <a:gd name="connsiteX9" fmla="*/ 283820 w 958850"/>
                <a:gd name="connsiteY9" fmla="*/ 1272814 h 1593850"/>
                <a:gd name="connsiteX10" fmla="*/ 268478 w 958850"/>
                <a:gd name="connsiteY10" fmla="*/ 1276591 h 1593850"/>
                <a:gd name="connsiteX11" fmla="*/ 264643 w 958850"/>
                <a:gd name="connsiteY11" fmla="*/ 1291699 h 1593850"/>
                <a:gd name="connsiteX12" fmla="*/ 268478 w 958850"/>
                <a:gd name="connsiteY12" fmla="*/ 1303029 h 1593850"/>
                <a:gd name="connsiteX13" fmla="*/ 283820 w 958850"/>
                <a:gd name="connsiteY13" fmla="*/ 1306806 h 1593850"/>
                <a:gd name="connsiteX14" fmla="*/ 287655 w 958850"/>
                <a:gd name="connsiteY14" fmla="*/ 1318137 h 1593850"/>
                <a:gd name="connsiteX15" fmla="*/ 283820 w 958850"/>
                <a:gd name="connsiteY15" fmla="*/ 1333244 h 1593850"/>
                <a:gd name="connsiteX16" fmla="*/ 264643 w 958850"/>
                <a:gd name="connsiteY16" fmla="*/ 1348352 h 1593850"/>
                <a:gd name="connsiteX17" fmla="*/ 268478 w 958850"/>
                <a:gd name="connsiteY17" fmla="*/ 1359683 h 1593850"/>
                <a:gd name="connsiteX18" fmla="*/ 283820 w 958850"/>
                <a:gd name="connsiteY18" fmla="*/ 1367236 h 1593850"/>
                <a:gd name="connsiteX19" fmla="*/ 287655 w 958850"/>
                <a:gd name="connsiteY19" fmla="*/ 1378567 h 1593850"/>
                <a:gd name="connsiteX20" fmla="*/ 283820 w 958850"/>
                <a:gd name="connsiteY20" fmla="*/ 1389898 h 1593850"/>
                <a:gd name="connsiteX21" fmla="*/ 264643 w 958850"/>
                <a:gd name="connsiteY21" fmla="*/ 1408782 h 1593850"/>
                <a:gd name="connsiteX22" fmla="*/ 283820 w 958850"/>
                <a:gd name="connsiteY22" fmla="*/ 1423890 h 1593850"/>
                <a:gd name="connsiteX23" fmla="*/ 287655 w 958850"/>
                <a:gd name="connsiteY23" fmla="*/ 1435221 h 1593850"/>
                <a:gd name="connsiteX24" fmla="*/ 268478 w 958850"/>
                <a:gd name="connsiteY24" fmla="*/ 1454105 h 1593850"/>
                <a:gd name="connsiteX25" fmla="*/ 268478 w 958850"/>
                <a:gd name="connsiteY25" fmla="*/ 1457882 h 1593850"/>
                <a:gd name="connsiteX26" fmla="*/ 402717 w 958850"/>
                <a:gd name="connsiteY26" fmla="*/ 1574966 h 1593850"/>
                <a:gd name="connsiteX27" fmla="*/ 479425 w 958850"/>
                <a:gd name="connsiteY27" fmla="*/ 1593850 h 1593850"/>
                <a:gd name="connsiteX28" fmla="*/ 556133 w 958850"/>
                <a:gd name="connsiteY28" fmla="*/ 1574966 h 1593850"/>
                <a:gd name="connsiteX29" fmla="*/ 690372 w 958850"/>
                <a:gd name="connsiteY29" fmla="*/ 1457882 h 1593850"/>
                <a:gd name="connsiteX30" fmla="*/ 690372 w 958850"/>
                <a:gd name="connsiteY30" fmla="*/ 1454105 h 1593850"/>
                <a:gd name="connsiteX31" fmla="*/ 671195 w 958850"/>
                <a:gd name="connsiteY31" fmla="*/ 1435221 h 1593850"/>
                <a:gd name="connsiteX32" fmla="*/ 675031 w 958850"/>
                <a:gd name="connsiteY32" fmla="*/ 1423890 h 1593850"/>
                <a:gd name="connsiteX33" fmla="*/ 694208 w 958850"/>
                <a:gd name="connsiteY33" fmla="*/ 1408782 h 1593850"/>
                <a:gd name="connsiteX34" fmla="*/ 675031 w 958850"/>
                <a:gd name="connsiteY34" fmla="*/ 1389898 h 1593850"/>
                <a:gd name="connsiteX35" fmla="*/ 671195 w 958850"/>
                <a:gd name="connsiteY35" fmla="*/ 1378567 h 1593850"/>
                <a:gd name="connsiteX36" fmla="*/ 675031 w 958850"/>
                <a:gd name="connsiteY36" fmla="*/ 1367236 h 1593850"/>
                <a:gd name="connsiteX37" fmla="*/ 690372 w 958850"/>
                <a:gd name="connsiteY37" fmla="*/ 1359683 h 1593850"/>
                <a:gd name="connsiteX38" fmla="*/ 694208 w 958850"/>
                <a:gd name="connsiteY38" fmla="*/ 1348352 h 1593850"/>
                <a:gd name="connsiteX39" fmla="*/ 675031 w 958850"/>
                <a:gd name="connsiteY39" fmla="*/ 1333244 h 1593850"/>
                <a:gd name="connsiteX40" fmla="*/ 671195 w 958850"/>
                <a:gd name="connsiteY40" fmla="*/ 1318137 h 1593850"/>
                <a:gd name="connsiteX41" fmla="*/ 675031 w 958850"/>
                <a:gd name="connsiteY41" fmla="*/ 1306806 h 1593850"/>
                <a:gd name="connsiteX42" fmla="*/ 690372 w 958850"/>
                <a:gd name="connsiteY42" fmla="*/ 1303029 h 1593850"/>
                <a:gd name="connsiteX43" fmla="*/ 694208 w 958850"/>
                <a:gd name="connsiteY43" fmla="*/ 1291699 h 1593850"/>
                <a:gd name="connsiteX44" fmla="*/ 690372 w 958850"/>
                <a:gd name="connsiteY44" fmla="*/ 1276591 h 1593850"/>
                <a:gd name="connsiteX45" fmla="*/ 675031 w 958850"/>
                <a:gd name="connsiteY45" fmla="*/ 1272814 h 1593850"/>
                <a:gd name="connsiteX46" fmla="*/ 671195 w 958850"/>
                <a:gd name="connsiteY46" fmla="*/ 1261483 h 1593850"/>
                <a:gd name="connsiteX47" fmla="*/ 690372 w 958850"/>
                <a:gd name="connsiteY47" fmla="*/ 1242599 h 1593850"/>
                <a:gd name="connsiteX48" fmla="*/ 690372 w 958850"/>
                <a:gd name="connsiteY48" fmla="*/ 1182169 h 1593850"/>
                <a:gd name="connsiteX49" fmla="*/ 736397 w 958850"/>
                <a:gd name="connsiteY49" fmla="*/ 1099077 h 1593850"/>
                <a:gd name="connsiteX50" fmla="*/ 747903 w 958850"/>
                <a:gd name="connsiteY50" fmla="*/ 1019762 h 1593850"/>
                <a:gd name="connsiteX51" fmla="*/ 824611 w 958850"/>
                <a:gd name="connsiteY51" fmla="*/ 846025 h 1593850"/>
                <a:gd name="connsiteX52" fmla="*/ 893648 w 958850"/>
                <a:gd name="connsiteY52" fmla="*/ 706280 h 1593850"/>
                <a:gd name="connsiteX53" fmla="*/ 958850 w 958850"/>
                <a:gd name="connsiteY53" fmla="*/ 472112 h 1593850"/>
                <a:gd name="connsiteX54" fmla="*/ 479425 w 958850"/>
                <a:gd name="connsiteY54" fmla="*/ 0 h 159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58850" h="1593850">
                  <a:moveTo>
                    <a:pt x="479425" y="0"/>
                  </a:moveTo>
                  <a:cubicBezTo>
                    <a:pt x="214783" y="0"/>
                    <a:pt x="0" y="211506"/>
                    <a:pt x="0" y="472112"/>
                  </a:cubicBezTo>
                  <a:cubicBezTo>
                    <a:pt x="0" y="555204"/>
                    <a:pt x="23013" y="638296"/>
                    <a:pt x="65202" y="706280"/>
                  </a:cubicBezTo>
                  <a:cubicBezTo>
                    <a:pt x="88214" y="751602"/>
                    <a:pt x="122733" y="823363"/>
                    <a:pt x="134239" y="846025"/>
                  </a:cubicBezTo>
                  <a:cubicBezTo>
                    <a:pt x="153416" y="872463"/>
                    <a:pt x="214783" y="974439"/>
                    <a:pt x="210947" y="1019762"/>
                  </a:cubicBezTo>
                  <a:cubicBezTo>
                    <a:pt x="214783" y="1065085"/>
                    <a:pt x="222453" y="1099077"/>
                    <a:pt x="222453" y="1099077"/>
                  </a:cubicBezTo>
                  <a:cubicBezTo>
                    <a:pt x="222453" y="1099077"/>
                    <a:pt x="237795" y="1159507"/>
                    <a:pt x="268478" y="1182169"/>
                  </a:cubicBezTo>
                  <a:cubicBezTo>
                    <a:pt x="268478" y="1242599"/>
                    <a:pt x="268478" y="1242599"/>
                    <a:pt x="268478" y="1242599"/>
                  </a:cubicBezTo>
                  <a:cubicBezTo>
                    <a:pt x="279984" y="1242599"/>
                    <a:pt x="287655" y="1250153"/>
                    <a:pt x="287655" y="1261483"/>
                  </a:cubicBezTo>
                  <a:cubicBezTo>
                    <a:pt x="287655" y="1265260"/>
                    <a:pt x="283820" y="1269037"/>
                    <a:pt x="283820" y="1272814"/>
                  </a:cubicBezTo>
                  <a:cubicBezTo>
                    <a:pt x="276149" y="1272814"/>
                    <a:pt x="272314" y="1276591"/>
                    <a:pt x="268478" y="1276591"/>
                  </a:cubicBezTo>
                  <a:cubicBezTo>
                    <a:pt x="264643" y="1280368"/>
                    <a:pt x="264643" y="1284145"/>
                    <a:pt x="264643" y="1291699"/>
                  </a:cubicBezTo>
                  <a:cubicBezTo>
                    <a:pt x="264643" y="1295475"/>
                    <a:pt x="264643" y="1299252"/>
                    <a:pt x="268478" y="1303029"/>
                  </a:cubicBezTo>
                  <a:cubicBezTo>
                    <a:pt x="272314" y="1306806"/>
                    <a:pt x="276149" y="1306806"/>
                    <a:pt x="283820" y="1306806"/>
                  </a:cubicBezTo>
                  <a:cubicBezTo>
                    <a:pt x="283820" y="1310583"/>
                    <a:pt x="287655" y="1314360"/>
                    <a:pt x="287655" y="1318137"/>
                  </a:cubicBezTo>
                  <a:cubicBezTo>
                    <a:pt x="287655" y="1325691"/>
                    <a:pt x="283820" y="1329467"/>
                    <a:pt x="283820" y="1333244"/>
                  </a:cubicBezTo>
                  <a:cubicBezTo>
                    <a:pt x="272314" y="1333244"/>
                    <a:pt x="264643" y="1340798"/>
                    <a:pt x="264643" y="1348352"/>
                  </a:cubicBezTo>
                  <a:cubicBezTo>
                    <a:pt x="264643" y="1352129"/>
                    <a:pt x="264643" y="1359683"/>
                    <a:pt x="268478" y="1359683"/>
                  </a:cubicBezTo>
                  <a:cubicBezTo>
                    <a:pt x="272314" y="1363460"/>
                    <a:pt x="276149" y="1367236"/>
                    <a:pt x="283820" y="1367236"/>
                  </a:cubicBezTo>
                  <a:cubicBezTo>
                    <a:pt x="283820" y="1367236"/>
                    <a:pt x="287655" y="1374790"/>
                    <a:pt x="287655" y="1378567"/>
                  </a:cubicBezTo>
                  <a:cubicBezTo>
                    <a:pt x="287655" y="1382344"/>
                    <a:pt x="283820" y="1386121"/>
                    <a:pt x="283820" y="1389898"/>
                  </a:cubicBezTo>
                  <a:cubicBezTo>
                    <a:pt x="272314" y="1389898"/>
                    <a:pt x="264643" y="1397452"/>
                    <a:pt x="264643" y="1408782"/>
                  </a:cubicBezTo>
                  <a:cubicBezTo>
                    <a:pt x="264643" y="1416336"/>
                    <a:pt x="272314" y="1423890"/>
                    <a:pt x="283820" y="1423890"/>
                  </a:cubicBezTo>
                  <a:cubicBezTo>
                    <a:pt x="283820" y="1427667"/>
                    <a:pt x="287655" y="1431444"/>
                    <a:pt x="287655" y="1435221"/>
                  </a:cubicBezTo>
                  <a:cubicBezTo>
                    <a:pt x="287655" y="1446551"/>
                    <a:pt x="279984" y="1454105"/>
                    <a:pt x="268478" y="1454105"/>
                  </a:cubicBezTo>
                  <a:cubicBezTo>
                    <a:pt x="268478" y="1457882"/>
                    <a:pt x="268478" y="1457882"/>
                    <a:pt x="268478" y="1457882"/>
                  </a:cubicBezTo>
                  <a:cubicBezTo>
                    <a:pt x="402717" y="1574966"/>
                    <a:pt x="402717" y="1574966"/>
                    <a:pt x="402717" y="1574966"/>
                  </a:cubicBezTo>
                  <a:cubicBezTo>
                    <a:pt x="406553" y="1586296"/>
                    <a:pt x="441071" y="1593850"/>
                    <a:pt x="479425" y="1593850"/>
                  </a:cubicBezTo>
                  <a:cubicBezTo>
                    <a:pt x="517779" y="1593850"/>
                    <a:pt x="552298" y="1586296"/>
                    <a:pt x="556133" y="1574966"/>
                  </a:cubicBezTo>
                  <a:cubicBezTo>
                    <a:pt x="556133" y="1574966"/>
                    <a:pt x="556133" y="1574966"/>
                    <a:pt x="690372" y="1457882"/>
                  </a:cubicBezTo>
                  <a:cubicBezTo>
                    <a:pt x="690372" y="1457882"/>
                    <a:pt x="690372" y="1457882"/>
                    <a:pt x="690372" y="1454105"/>
                  </a:cubicBezTo>
                  <a:cubicBezTo>
                    <a:pt x="678866" y="1454105"/>
                    <a:pt x="671195" y="1446551"/>
                    <a:pt x="671195" y="1435221"/>
                  </a:cubicBezTo>
                  <a:cubicBezTo>
                    <a:pt x="671195" y="1431444"/>
                    <a:pt x="675031" y="1427667"/>
                    <a:pt x="675031" y="1423890"/>
                  </a:cubicBezTo>
                  <a:cubicBezTo>
                    <a:pt x="686537" y="1423890"/>
                    <a:pt x="694208" y="1416336"/>
                    <a:pt x="694208" y="1408782"/>
                  </a:cubicBezTo>
                  <a:cubicBezTo>
                    <a:pt x="694208" y="1397452"/>
                    <a:pt x="686537" y="1389898"/>
                    <a:pt x="675031" y="1389898"/>
                  </a:cubicBezTo>
                  <a:cubicBezTo>
                    <a:pt x="675031" y="1386121"/>
                    <a:pt x="671195" y="1382344"/>
                    <a:pt x="671195" y="1378567"/>
                  </a:cubicBezTo>
                  <a:cubicBezTo>
                    <a:pt x="671195" y="1374790"/>
                    <a:pt x="675031" y="1367236"/>
                    <a:pt x="675031" y="1367236"/>
                  </a:cubicBezTo>
                  <a:cubicBezTo>
                    <a:pt x="682701" y="1367236"/>
                    <a:pt x="686537" y="1363460"/>
                    <a:pt x="690372" y="1359683"/>
                  </a:cubicBezTo>
                  <a:cubicBezTo>
                    <a:pt x="694208" y="1359683"/>
                    <a:pt x="694208" y="1352129"/>
                    <a:pt x="694208" y="1348352"/>
                  </a:cubicBezTo>
                  <a:cubicBezTo>
                    <a:pt x="694208" y="1340798"/>
                    <a:pt x="686537" y="1333244"/>
                    <a:pt x="675031" y="1333244"/>
                  </a:cubicBezTo>
                  <a:cubicBezTo>
                    <a:pt x="675031" y="1329467"/>
                    <a:pt x="671195" y="1325691"/>
                    <a:pt x="671195" y="1318137"/>
                  </a:cubicBezTo>
                  <a:cubicBezTo>
                    <a:pt x="671195" y="1314360"/>
                    <a:pt x="675031" y="1310583"/>
                    <a:pt x="675031" y="1306806"/>
                  </a:cubicBezTo>
                  <a:cubicBezTo>
                    <a:pt x="682701" y="1306806"/>
                    <a:pt x="686537" y="1306806"/>
                    <a:pt x="690372" y="1303029"/>
                  </a:cubicBezTo>
                  <a:cubicBezTo>
                    <a:pt x="694208" y="1299252"/>
                    <a:pt x="694208" y="1295475"/>
                    <a:pt x="694208" y="1291699"/>
                  </a:cubicBezTo>
                  <a:cubicBezTo>
                    <a:pt x="694208" y="1284145"/>
                    <a:pt x="694208" y="1280368"/>
                    <a:pt x="690372" y="1276591"/>
                  </a:cubicBezTo>
                  <a:cubicBezTo>
                    <a:pt x="686537" y="1276591"/>
                    <a:pt x="682701" y="1272814"/>
                    <a:pt x="675031" y="1272814"/>
                  </a:cubicBezTo>
                  <a:cubicBezTo>
                    <a:pt x="675031" y="1269037"/>
                    <a:pt x="671195" y="1265260"/>
                    <a:pt x="671195" y="1261483"/>
                  </a:cubicBezTo>
                  <a:cubicBezTo>
                    <a:pt x="671195" y="1250153"/>
                    <a:pt x="678866" y="1242599"/>
                    <a:pt x="690372" y="1242599"/>
                  </a:cubicBezTo>
                  <a:cubicBezTo>
                    <a:pt x="690372" y="1242599"/>
                    <a:pt x="690372" y="1242599"/>
                    <a:pt x="690372" y="1182169"/>
                  </a:cubicBezTo>
                  <a:cubicBezTo>
                    <a:pt x="721055" y="1159507"/>
                    <a:pt x="736397" y="1099077"/>
                    <a:pt x="736397" y="1099077"/>
                  </a:cubicBezTo>
                  <a:cubicBezTo>
                    <a:pt x="736397" y="1099077"/>
                    <a:pt x="744068" y="1065085"/>
                    <a:pt x="747903" y="1019762"/>
                  </a:cubicBezTo>
                  <a:cubicBezTo>
                    <a:pt x="744068" y="974439"/>
                    <a:pt x="805434" y="872463"/>
                    <a:pt x="824611" y="846025"/>
                  </a:cubicBezTo>
                  <a:cubicBezTo>
                    <a:pt x="836117" y="823363"/>
                    <a:pt x="870636" y="751602"/>
                    <a:pt x="893648" y="706280"/>
                  </a:cubicBezTo>
                  <a:cubicBezTo>
                    <a:pt x="935838" y="638296"/>
                    <a:pt x="958850" y="555204"/>
                    <a:pt x="958850" y="472112"/>
                  </a:cubicBezTo>
                  <a:cubicBezTo>
                    <a:pt x="958850" y="211506"/>
                    <a:pt x="744068" y="0"/>
                    <a:pt x="479425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FFFFF"/>
                </a:gs>
                <a:gs pos="50000">
                  <a:srgbClr val="F7F7F7"/>
                </a:gs>
              </a:gsLst>
              <a:lin ang="0" scaled="0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8100000" scaled="0"/>
                <a:tileRect/>
              </a:gradFill>
            </a:ln>
            <a:effectLst>
              <a:outerShdw blurRad="127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4" name="组合 119"/>
            <p:cNvGrpSpPr/>
            <p:nvPr/>
          </p:nvGrpSpPr>
          <p:grpSpPr>
            <a:xfrm>
              <a:off x="5511664" y="2537807"/>
              <a:ext cx="1826950" cy="1818361"/>
              <a:chOff x="5530714" y="2575907"/>
              <a:chExt cx="1826950" cy="1818361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5530714" y="2590732"/>
                <a:ext cx="1803536" cy="1803536"/>
              </a:xfrm>
              <a:prstGeom prst="ellipse">
                <a:avLst/>
              </a:prstGeom>
              <a:solidFill>
                <a:srgbClr val="C915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6" name="Group 8"/>
              <p:cNvGrpSpPr>
                <a:grpSpLocks noChangeAspect="1"/>
              </p:cNvGrpSpPr>
              <p:nvPr/>
            </p:nvGrpSpPr>
            <p:grpSpPr bwMode="auto">
              <a:xfrm>
                <a:off x="5629372" y="2605936"/>
                <a:ext cx="1663346" cy="1602306"/>
                <a:chOff x="3436" y="1468"/>
                <a:chExt cx="872" cy="840"/>
              </a:xfrm>
              <a:solidFill>
                <a:schemeClr val="bg1"/>
              </a:solidFill>
            </p:grpSpPr>
            <p:sp>
              <p:nvSpPr>
                <p:cNvPr id="28" name="Freeform 9"/>
                <p:cNvSpPr>
                  <a:spLocks/>
                </p:cNvSpPr>
                <p:nvPr/>
              </p:nvSpPr>
              <p:spPr bwMode="auto">
                <a:xfrm>
                  <a:off x="3978" y="1498"/>
                  <a:ext cx="18" cy="14"/>
                </a:xfrm>
                <a:custGeom>
                  <a:avLst/>
                  <a:gdLst>
                    <a:gd name="T0" fmla="*/ 1 w 4"/>
                    <a:gd name="T1" fmla="*/ 3 h 3"/>
                    <a:gd name="T2" fmla="*/ 0 w 4"/>
                    <a:gd name="T3" fmla="*/ 2 h 3"/>
                    <a:gd name="T4" fmla="*/ 0 w 4"/>
                    <a:gd name="T5" fmla="*/ 2 h 3"/>
                    <a:gd name="T6" fmla="*/ 0 w 4"/>
                    <a:gd name="T7" fmla="*/ 2 h 3"/>
                    <a:gd name="T8" fmla="*/ 0 w 4"/>
                    <a:gd name="T9" fmla="*/ 0 h 3"/>
                    <a:gd name="T10" fmla="*/ 3 w 4"/>
                    <a:gd name="T11" fmla="*/ 0 h 3"/>
                    <a:gd name="T12" fmla="*/ 3 w 4"/>
                    <a:gd name="T13" fmla="*/ 0 h 3"/>
                    <a:gd name="T14" fmla="*/ 3 w 4"/>
                    <a:gd name="T15" fmla="*/ 1 h 3"/>
                    <a:gd name="T16" fmla="*/ 3 w 4"/>
                    <a:gd name="T17" fmla="*/ 1 h 3"/>
                    <a:gd name="T18" fmla="*/ 4 w 4"/>
                    <a:gd name="T19" fmla="*/ 2 h 3"/>
                    <a:gd name="T20" fmla="*/ 4 w 4"/>
                    <a:gd name="T21" fmla="*/ 2 h 3"/>
                    <a:gd name="T22" fmla="*/ 4 w 4"/>
                    <a:gd name="T23" fmla="*/ 3 h 3"/>
                    <a:gd name="T24" fmla="*/ 3 w 4"/>
                    <a:gd name="T25" fmla="*/ 3 h 3"/>
                    <a:gd name="T26" fmla="*/ 1 w 4"/>
                    <a:gd name="T2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1" y="3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lnTo>
                        <a:pt x="1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Freeform 10"/>
                <p:cNvSpPr>
                  <a:spLocks/>
                </p:cNvSpPr>
                <p:nvPr/>
              </p:nvSpPr>
              <p:spPr bwMode="auto">
                <a:xfrm>
                  <a:off x="3978" y="1503"/>
                  <a:ext cx="40" cy="40"/>
                </a:xfrm>
                <a:custGeom>
                  <a:avLst/>
                  <a:gdLst>
                    <a:gd name="T0" fmla="*/ 5 w 9"/>
                    <a:gd name="T1" fmla="*/ 9 h 9"/>
                    <a:gd name="T2" fmla="*/ 4 w 9"/>
                    <a:gd name="T3" fmla="*/ 9 h 9"/>
                    <a:gd name="T4" fmla="*/ 3 w 9"/>
                    <a:gd name="T5" fmla="*/ 9 h 9"/>
                    <a:gd name="T6" fmla="*/ 2 w 9"/>
                    <a:gd name="T7" fmla="*/ 8 h 9"/>
                    <a:gd name="T8" fmla="*/ 2 w 9"/>
                    <a:gd name="T9" fmla="*/ 7 h 9"/>
                    <a:gd name="T10" fmla="*/ 2 w 9"/>
                    <a:gd name="T11" fmla="*/ 7 h 9"/>
                    <a:gd name="T12" fmla="*/ 2 w 9"/>
                    <a:gd name="T13" fmla="*/ 7 h 9"/>
                    <a:gd name="T14" fmla="*/ 1 w 9"/>
                    <a:gd name="T15" fmla="*/ 7 h 9"/>
                    <a:gd name="T16" fmla="*/ 1 w 9"/>
                    <a:gd name="T17" fmla="*/ 7 h 9"/>
                    <a:gd name="T18" fmla="*/ 1 w 9"/>
                    <a:gd name="T19" fmla="*/ 6 h 9"/>
                    <a:gd name="T20" fmla="*/ 1 w 9"/>
                    <a:gd name="T21" fmla="*/ 6 h 9"/>
                    <a:gd name="T22" fmla="*/ 1 w 9"/>
                    <a:gd name="T23" fmla="*/ 6 h 9"/>
                    <a:gd name="T24" fmla="*/ 1 w 9"/>
                    <a:gd name="T25" fmla="*/ 6 h 9"/>
                    <a:gd name="T26" fmla="*/ 0 w 9"/>
                    <a:gd name="T27" fmla="*/ 6 h 9"/>
                    <a:gd name="T28" fmla="*/ 0 w 9"/>
                    <a:gd name="T29" fmla="*/ 4 h 9"/>
                    <a:gd name="T30" fmla="*/ 0 w 9"/>
                    <a:gd name="T31" fmla="*/ 4 h 9"/>
                    <a:gd name="T32" fmla="*/ 0 w 9"/>
                    <a:gd name="T33" fmla="*/ 3 h 9"/>
                    <a:gd name="T34" fmla="*/ 1 w 9"/>
                    <a:gd name="T35" fmla="*/ 3 h 9"/>
                    <a:gd name="T36" fmla="*/ 2 w 9"/>
                    <a:gd name="T37" fmla="*/ 3 h 9"/>
                    <a:gd name="T38" fmla="*/ 2 w 9"/>
                    <a:gd name="T39" fmla="*/ 3 h 9"/>
                    <a:gd name="T40" fmla="*/ 2 w 9"/>
                    <a:gd name="T41" fmla="*/ 3 h 9"/>
                    <a:gd name="T42" fmla="*/ 2 w 9"/>
                    <a:gd name="T43" fmla="*/ 3 h 9"/>
                    <a:gd name="T44" fmla="*/ 2 w 9"/>
                    <a:gd name="T45" fmla="*/ 3 h 9"/>
                    <a:gd name="T46" fmla="*/ 2 w 9"/>
                    <a:gd name="T47" fmla="*/ 2 h 9"/>
                    <a:gd name="T48" fmla="*/ 2 w 9"/>
                    <a:gd name="T49" fmla="*/ 2 h 9"/>
                    <a:gd name="T50" fmla="*/ 3 w 9"/>
                    <a:gd name="T51" fmla="*/ 2 h 9"/>
                    <a:gd name="T52" fmla="*/ 3 w 9"/>
                    <a:gd name="T53" fmla="*/ 2 h 9"/>
                    <a:gd name="T54" fmla="*/ 3 w 9"/>
                    <a:gd name="T55" fmla="*/ 2 h 9"/>
                    <a:gd name="T56" fmla="*/ 4 w 9"/>
                    <a:gd name="T57" fmla="*/ 2 h 9"/>
                    <a:gd name="T58" fmla="*/ 4 w 9"/>
                    <a:gd name="T59" fmla="*/ 1 h 9"/>
                    <a:gd name="T60" fmla="*/ 4 w 9"/>
                    <a:gd name="T61" fmla="*/ 1 h 9"/>
                    <a:gd name="T62" fmla="*/ 4 w 9"/>
                    <a:gd name="T63" fmla="*/ 0 h 9"/>
                    <a:gd name="T64" fmla="*/ 5 w 9"/>
                    <a:gd name="T65" fmla="*/ 0 h 9"/>
                    <a:gd name="T66" fmla="*/ 5 w 9"/>
                    <a:gd name="T67" fmla="*/ 0 h 9"/>
                    <a:gd name="T68" fmla="*/ 5 w 9"/>
                    <a:gd name="T69" fmla="*/ 0 h 9"/>
                    <a:gd name="T70" fmla="*/ 5 w 9"/>
                    <a:gd name="T71" fmla="*/ 0 h 9"/>
                    <a:gd name="T72" fmla="*/ 7 w 9"/>
                    <a:gd name="T73" fmla="*/ 1 h 9"/>
                    <a:gd name="T74" fmla="*/ 8 w 9"/>
                    <a:gd name="T75" fmla="*/ 1 h 9"/>
                    <a:gd name="T76" fmla="*/ 8 w 9"/>
                    <a:gd name="T77" fmla="*/ 1 h 9"/>
                    <a:gd name="T78" fmla="*/ 9 w 9"/>
                    <a:gd name="T79" fmla="*/ 1 h 9"/>
                    <a:gd name="T80" fmla="*/ 9 w 9"/>
                    <a:gd name="T81" fmla="*/ 2 h 9"/>
                    <a:gd name="T82" fmla="*/ 9 w 9"/>
                    <a:gd name="T83" fmla="*/ 3 h 9"/>
                    <a:gd name="T84" fmla="*/ 8 w 9"/>
                    <a:gd name="T85" fmla="*/ 4 h 9"/>
                    <a:gd name="T86" fmla="*/ 8 w 9"/>
                    <a:gd name="T87" fmla="*/ 4 h 9"/>
                    <a:gd name="T88" fmla="*/ 8 w 9"/>
                    <a:gd name="T89" fmla="*/ 4 h 9"/>
                    <a:gd name="T90" fmla="*/ 8 w 9"/>
                    <a:gd name="T91" fmla="*/ 5 h 9"/>
                    <a:gd name="T92" fmla="*/ 8 w 9"/>
                    <a:gd name="T93" fmla="*/ 5 h 9"/>
                    <a:gd name="T94" fmla="*/ 8 w 9"/>
                    <a:gd name="T95" fmla="*/ 8 h 9"/>
                    <a:gd name="T96" fmla="*/ 7 w 9"/>
                    <a:gd name="T97" fmla="*/ 8 h 9"/>
                    <a:gd name="T98" fmla="*/ 7 w 9"/>
                    <a:gd name="T99" fmla="*/ 8 h 9"/>
                    <a:gd name="T100" fmla="*/ 6 w 9"/>
                    <a:gd name="T101" fmla="*/ 8 h 9"/>
                    <a:gd name="T102" fmla="*/ 6 w 9"/>
                    <a:gd name="T103" fmla="*/ 9 h 9"/>
                    <a:gd name="T104" fmla="*/ 5 w 9"/>
                    <a:gd name="T105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9" h="9">
                      <a:moveTo>
                        <a:pt x="5" y="9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9"/>
                        <a:pt x="4" y="9"/>
                        <a:pt x="3" y="9"/>
                      </a:cubicBezTo>
                      <a:cubicBezTo>
                        <a:pt x="3" y="9"/>
                        <a:pt x="2" y="9"/>
                        <a:pt x="2" y="8"/>
                      </a:cubicBezTo>
                      <a:cubicBezTo>
                        <a:pt x="2" y="8"/>
                        <a:pt x="2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0"/>
                        <a:pt x="7" y="0"/>
                        <a:pt x="7" y="1"/>
                      </a:cubicBezTo>
                      <a:cubicBezTo>
                        <a:pt x="7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9" y="6"/>
                        <a:pt x="9" y="7"/>
                        <a:pt x="8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6" y="8"/>
                        <a:pt x="6" y="8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5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" name="Freeform 11"/>
                <p:cNvSpPr>
                  <a:spLocks/>
                </p:cNvSpPr>
                <p:nvPr/>
              </p:nvSpPr>
              <p:spPr bwMode="auto">
                <a:xfrm>
                  <a:off x="4013" y="1512"/>
                  <a:ext cx="27" cy="22"/>
                </a:xfrm>
                <a:custGeom>
                  <a:avLst/>
                  <a:gdLst>
                    <a:gd name="T0" fmla="*/ 3 w 6"/>
                    <a:gd name="T1" fmla="*/ 5 h 5"/>
                    <a:gd name="T2" fmla="*/ 3 w 6"/>
                    <a:gd name="T3" fmla="*/ 5 h 5"/>
                    <a:gd name="T4" fmla="*/ 3 w 6"/>
                    <a:gd name="T5" fmla="*/ 4 h 5"/>
                    <a:gd name="T6" fmla="*/ 3 w 6"/>
                    <a:gd name="T7" fmla="*/ 4 h 5"/>
                    <a:gd name="T8" fmla="*/ 2 w 6"/>
                    <a:gd name="T9" fmla="*/ 4 h 5"/>
                    <a:gd name="T10" fmla="*/ 2 w 6"/>
                    <a:gd name="T11" fmla="*/ 4 h 5"/>
                    <a:gd name="T12" fmla="*/ 1 w 6"/>
                    <a:gd name="T13" fmla="*/ 3 h 5"/>
                    <a:gd name="T14" fmla="*/ 1 w 6"/>
                    <a:gd name="T15" fmla="*/ 2 h 5"/>
                    <a:gd name="T16" fmla="*/ 0 w 6"/>
                    <a:gd name="T17" fmla="*/ 2 h 5"/>
                    <a:gd name="T18" fmla="*/ 1 w 6"/>
                    <a:gd name="T19" fmla="*/ 1 h 5"/>
                    <a:gd name="T20" fmla="*/ 3 w 6"/>
                    <a:gd name="T21" fmla="*/ 0 h 5"/>
                    <a:gd name="T22" fmla="*/ 4 w 6"/>
                    <a:gd name="T23" fmla="*/ 0 h 5"/>
                    <a:gd name="T24" fmla="*/ 5 w 6"/>
                    <a:gd name="T25" fmla="*/ 0 h 5"/>
                    <a:gd name="T26" fmla="*/ 5 w 6"/>
                    <a:gd name="T27" fmla="*/ 0 h 5"/>
                    <a:gd name="T28" fmla="*/ 5 w 6"/>
                    <a:gd name="T29" fmla="*/ 1 h 5"/>
                    <a:gd name="T30" fmla="*/ 5 w 6"/>
                    <a:gd name="T31" fmla="*/ 1 h 5"/>
                    <a:gd name="T32" fmla="*/ 5 w 6"/>
                    <a:gd name="T33" fmla="*/ 1 h 5"/>
                    <a:gd name="T34" fmla="*/ 6 w 6"/>
                    <a:gd name="T35" fmla="*/ 1 h 5"/>
                    <a:gd name="T36" fmla="*/ 6 w 6"/>
                    <a:gd name="T37" fmla="*/ 1 h 5"/>
                    <a:gd name="T38" fmla="*/ 6 w 6"/>
                    <a:gd name="T39" fmla="*/ 2 h 5"/>
                    <a:gd name="T40" fmla="*/ 6 w 6"/>
                    <a:gd name="T41" fmla="*/ 2 h 5"/>
                    <a:gd name="T42" fmla="*/ 6 w 6"/>
                    <a:gd name="T43" fmla="*/ 4 h 5"/>
                    <a:gd name="T44" fmla="*/ 4 w 6"/>
                    <a:gd name="T45" fmla="*/ 5 h 5"/>
                    <a:gd name="T46" fmla="*/ 3 w 6"/>
                    <a:gd name="T4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" h="5">
                      <a:moveTo>
                        <a:pt x="3" y="5"/>
                      </a:move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1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3"/>
                        <a:pt x="6" y="4"/>
                        <a:pt x="6" y="4"/>
                      </a:cubicBezTo>
                      <a:cubicBezTo>
                        <a:pt x="6" y="5"/>
                        <a:pt x="5" y="5"/>
                        <a:pt x="4" y="5"/>
                      </a:cubicBezTo>
                      <a:lnTo>
                        <a:pt x="3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Freeform 12"/>
                <p:cNvSpPr>
                  <a:spLocks/>
                </p:cNvSpPr>
                <p:nvPr/>
              </p:nvSpPr>
              <p:spPr bwMode="auto">
                <a:xfrm>
                  <a:off x="4013" y="1534"/>
                  <a:ext cx="27" cy="17"/>
                </a:xfrm>
                <a:custGeom>
                  <a:avLst/>
                  <a:gdLst>
                    <a:gd name="T0" fmla="*/ 6 w 6"/>
                    <a:gd name="T1" fmla="*/ 4 h 4"/>
                    <a:gd name="T2" fmla="*/ 5 w 6"/>
                    <a:gd name="T3" fmla="*/ 4 h 4"/>
                    <a:gd name="T4" fmla="*/ 2 w 6"/>
                    <a:gd name="T5" fmla="*/ 4 h 4"/>
                    <a:gd name="T6" fmla="*/ 2 w 6"/>
                    <a:gd name="T7" fmla="*/ 3 h 4"/>
                    <a:gd name="T8" fmla="*/ 0 w 6"/>
                    <a:gd name="T9" fmla="*/ 3 h 4"/>
                    <a:gd name="T10" fmla="*/ 0 w 6"/>
                    <a:gd name="T11" fmla="*/ 1 h 4"/>
                    <a:gd name="T12" fmla="*/ 0 w 6"/>
                    <a:gd name="T13" fmla="*/ 1 h 4"/>
                    <a:gd name="T14" fmla="*/ 1 w 6"/>
                    <a:gd name="T15" fmla="*/ 0 h 4"/>
                    <a:gd name="T16" fmla="*/ 1 w 6"/>
                    <a:gd name="T17" fmla="*/ 0 h 4"/>
                    <a:gd name="T18" fmla="*/ 4 w 6"/>
                    <a:gd name="T19" fmla="*/ 0 h 4"/>
                    <a:gd name="T20" fmla="*/ 4 w 6"/>
                    <a:gd name="T21" fmla="*/ 0 h 4"/>
                    <a:gd name="T22" fmla="*/ 4 w 6"/>
                    <a:gd name="T23" fmla="*/ 1 h 4"/>
                    <a:gd name="T24" fmla="*/ 5 w 6"/>
                    <a:gd name="T25" fmla="*/ 1 h 4"/>
                    <a:gd name="T26" fmla="*/ 5 w 6"/>
                    <a:gd name="T27" fmla="*/ 1 h 4"/>
                    <a:gd name="T28" fmla="*/ 5 w 6"/>
                    <a:gd name="T29" fmla="*/ 1 h 4"/>
                    <a:gd name="T30" fmla="*/ 6 w 6"/>
                    <a:gd name="T31" fmla="*/ 2 h 4"/>
                    <a:gd name="T32" fmla="*/ 6 w 6"/>
                    <a:gd name="T33" fmla="*/ 3 h 4"/>
                    <a:gd name="T34" fmla="*/ 6 w 6"/>
                    <a:gd name="T35" fmla="*/ 3 h 4"/>
                    <a:gd name="T36" fmla="*/ 6 w 6"/>
                    <a:gd name="T37" fmla="*/ 4 h 4"/>
                    <a:gd name="T38" fmla="*/ 6 w 6"/>
                    <a:gd name="T3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" h="4">
                      <a:moveTo>
                        <a:pt x="6" y="4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1"/>
                        <a:pt x="6" y="1"/>
                        <a:pt x="6" y="2"/>
                      </a:cubicBezTo>
                      <a:cubicBezTo>
                        <a:pt x="6" y="2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Freeform 13"/>
                <p:cNvSpPr>
                  <a:spLocks/>
                </p:cNvSpPr>
                <p:nvPr/>
              </p:nvSpPr>
              <p:spPr bwMode="auto">
                <a:xfrm>
                  <a:off x="3780" y="1468"/>
                  <a:ext cx="97" cy="66"/>
                </a:xfrm>
                <a:custGeom>
                  <a:avLst/>
                  <a:gdLst>
                    <a:gd name="T0" fmla="*/ 7 w 22"/>
                    <a:gd name="T1" fmla="*/ 15 h 15"/>
                    <a:gd name="T2" fmla="*/ 3 w 22"/>
                    <a:gd name="T3" fmla="*/ 15 h 15"/>
                    <a:gd name="T4" fmla="*/ 1 w 22"/>
                    <a:gd name="T5" fmla="*/ 13 h 15"/>
                    <a:gd name="T6" fmla="*/ 0 w 22"/>
                    <a:gd name="T7" fmla="*/ 11 h 15"/>
                    <a:gd name="T8" fmla="*/ 0 w 22"/>
                    <a:gd name="T9" fmla="*/ 9 h 15"/>
                    <a:gd name="T10" fmla="*/ 2 w 22"/>
                    <a:gd name="T11" fmla="*/ 8 h 15"/>
                    <a:gd name="T12" fmla="*/ 3 w 22"/>
                    <a:gd name="T13" fmla="*/ 7 h 15"/>
                    <a:gd name="T14" fmla="*/ 3 w 22"/>
                    <a:gd name="T15" fmla="*/ 6 h 15"/>
                    <a:gd name="T16" fmla="*/ 3 w 22"/>
                    <a:gd name="T17" fmla="*/ 4 h 15"/>
                    <a:gd name="T18" fmla="*/ 2 w 22"/>
                    <a:gd name="T19" fmla="*/ 3 h 15"/>
                    <a:gd name="T20" fmla="*/ 1 w 22"/>
                    <a:gd name="T21" fmla="*/ 1 h 15"/>
                    <a:gd name="T22" fmla="*/ 9 w 22"/>
                    <a:gd name="T23" fmla="*/ 0 h 15"/>
                    <a:gd name="T24" fmla="*/ 20 w 22"/>
                    <a:gd name="T25" fmla="*/ 0 h 15"/>
                    <a:gd name="T26" fmla="*/ 22 w 22"/>
                    <a:gd name="T27" fmla="*/ 0 h 15"/>
                    <a:gd name="T28" fmla="*/ 22 w 22"/>
                    <a:gd name="T29" fmla="*/ 1 h 15"/>
                    <a:gd name="T30" fmla="*/ 22 w 22"/>
                    <a:gd name="T31" fmla="*/ 2 h 15"/>
                    <a:gd name="T32" fmla="*/ 21 w 22"/>
                    <a:gd name="T33" fmla="*/ 3 h 15"/>
                    <a:gd name="T34" fmla="*/ 20 w 22"/>
                    <a:gd name="T35" fmla="*/ 6 h 15"/>
                    <a:gd name="T36" fmla="*/ 21 w 22"/>
                    <a:gd name="T37" fmla="*/ 6 h 15"/>
                    <a:gd name="T38" fmla="*/ 19 w 22"/>
                    <a:gd name="T39" fmla="*/ 8 h 15"/>
                    <a:gd name="T40" fmla="*/ 19 w 22"/>
                    <a:gd name="T41" fmla="*/ 8 h 15"/>
                    <a:gd name="T42" fmla="*/ 18 w 22"/>
                    <a:gd name="T43" fmla="*/ 9 h 15"/>
                    <a:gd name="T44" fmla="*/ 17 w 22"/>
                    <a:gd name="T45" fmla="*/ 9 h 15"/>
                    <a:gd name="T46" fmla="*/ 16 w 22"/>
                    <a:gd name="T47" fmla="*/ 10 h 15"/>
                    <a:gd name="T48" fmla="*/ 14 w 22"/>
                    <a:gd name="T49" fmla="*/ 11 h 15"/>
                    <a:gd name="T50" fmla="*/ 14 w 22"/>
                    <a:gd name="T51" fmla="*/ 10 h 15"/>
                    <a:gd name="T52" fmla="*/ 13 w 22"/>
                    <a:gd name="T53" fmla="*/ 11 h 15"/>
                    <a:gd name="T54" fmla="*/ 11 w 22"/>
                    <a:gd name="T55" fmla="*/ 11 h 15"/>
                    <a:gd name="T56" fmla="*/ 10 w 22"/>
                    <a:gd name="T57" fmla="*/ 11 h 15"/>
                    <a:gd name="T58" fmla="*/ 9 w 22"/>
                    <a:gd name="T59" fmla="*/ 12 h 15"/>
                    <a:gd name="T60" fmla="*/ 9 w 22"/>
                    <a:gd name="T61" fmla="*/ 13 h 15"/>
                    <a:gd name="T62" fmla="*/ 8 w 22"/>
                    <a:gd name="T63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" h="15">
                      <a:moveTo>
                        <a:pt x="8" y="15"/>
                      </a:move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4"/>
                        <a:pt x="2" y="14"/>
                        <a:pt x="1" y="13"/>
                      </a:cubicBezTo>
                      <a:cubicBezTo>
                        <a:pt x="1" y="13"/>
                        <a:pt x="1" y="13"/>
                        <a:pt x="1" y="12"/>
                      </a:cubicBezTo>
                      <a:cubicBezTo>
                        <a:pt x="0" y="12"/>
                        <a:pt x="0" y="12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2" y="9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5"/>
                        <a:pt x="3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4" y="1"/>
                        <a:pt x="7" y="1"/>
                        <a:pt x="9" y="0"/>
                      </a:cubicBezTo>
                      <a:cubicBezTo>
                        <a:pt x="12" y="0"/>
                        <a:pt x="15" y="0"/>
                        <a:pt x="18" y="0"/>
                      </a:cubicBezTo>
                      <a:cubicBezTo>
                        <a:pt x="19" y="0"/>
                        <a:pt x="19" y="0"/>
                        <a:pt x="20" y="0"/>
                      </a:cubicBezTo>
                      <a:cubicBezTo>
                        <a:pt x="20" y="0"/>
                        <a:pt x="21" y="0"/>
                        <a:pt x="21" y="0"/>
                      </a:cubicBezTo>
                      <a:cubicBezTo>
                        <a:pt x="21" y="0"/>
                        <a:pt x="22" y="0"/>
                        <a:pt x="22" y="0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3"/>
                        <a:pt x="21" y="3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1" y="4"/>
                        <a:pt x="20" y="4"/>
                        <a:pt x="20" y="4"/>
                      </a:cubicBezTo>
                      <a:cubicBezTo>
                        <a:pt x="20" y="5"/>
                        <a:pt x="20" y="5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1" y="6"/>
                        <a:pt x="21" y="6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0" y="8"/>
                        <a:pt x="20" y="8"/>
                        <a:pt x="19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9"/>
                        <a:pt x="19" y="9"/>
                        <a:pt x="18" y="9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6" y="9"/>
                        <a:pt x="16" y="9"/>
                        <a:pt x="16" y="10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4" y="11"/>
                        <a:pt x="14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4" y="11"/>
                        <a:pt x="13" y="11"/>
                        <a:pt x="13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0" y="1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9" y="12"/>
                      </a:cubicBezTo>
                      <a:cubicBezTo>
                        <a:pt x="9" y="12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5"/>
                        <a:pt x="8" y="15"/>
                        <a:pt x="8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Freeform 14"/>
                <p:cNvSpPr>
                  <a:spLocks noEditPoints="1"/>
                </p:cNvSpPr>
                <p:nvPr/>
              </p:nvSpPr>
              <p:spPr bwMode="auto">
                <a:xfrm>
                  <a:off x="3947" y="1503"/>
                  <a:ext cx="361" cy="700"/>
                </a:xfrm>
                <a:custGeom>
                  <a:avLst/>
                  <a:gdLst>
                    <a:gd name="T0" fmla="*/ 45 w 82"/>
                    <a:gd name="T1" fmla="*/ 141 h 159"/>
                    <a:gd name="T2" fmla="*/ 45 w 82"/>
                    <a:gd name="T3" fmla="*/ 137 h 159"/>
                    <a:gd name="T4" fmla="*/ 47 w 82"/>
                    <a:gd name="T5" fmla="*/ 125 h 159"/>
                    <a:gd name="T6" fmla="*/ 49 w 82"/>
                    <a:gd name="T7" fmla="*/ 114 h 159"/>
                    <a:gd name="T8" fmla="*/ 49 w 82"/>
                    <a:gd name="T9" fmla="*/ 107 h 159"/>
                    <a:gd name="T10" fmla="*/ 44 w 82"/>
                    <a:gd name="T11" fmla="*/ 98 h 159"/>
                    <a:gd name="T12" fmla="*/ 41 w 82"/>
                    <a:gd name="T13" fmla="*/ 89 h 159"/>
                    <a:gd name="T14" fmla="*/ 33 w 82"/>
                    <a:gd name="T15" fmla="*/ 86 h 159"/>
                    <a:gd name="T16" fmla="*/ 27 w 82"/>
                    <a:gd name="T17" fmla="*/ 90 h 159"/>
                    <a:gd name="T18" fmla="*/ 19 w 82"/>
                    <a:gd name="T19" fmla="*/ 89 h 159"/>
                    <a:gd name="T20" fmla="*/ 13 w 82"/>
                    <a:gd name="T21" fmla="*/ 85 h 159"/>
                    <a:gd name="T22" fmla="*/ 5 w 82"/>
                    <a:gd name="T23" fmla="*/ 77 h 159"/>
                    <a:gd name="T24" fmla="*/ 1 w 82"/>
                    <a:gd name="T25" fmla="*/ 69 h 159"/>
                    <a:gd name="T26" fmla="*/ 0 w 82"/>
                    <a:gd name="T27" fmla="*/ 62 h 159"/>
                    <a:gd name="T28" fmla="*/ 4 w 82"/>
                    <a:gd name="T29" fmla="*/ 51 h 159"/>
                    <a:gd name="T30" fmla="*/ 9 w 82"/>
                    <a:gd name="T31" fmla="*/ 46 h 159"/>
                    <a:gd name="T32" fmla="*/ 15 w 82"/>
                    <a:gd name="T33" fmla="*/ 37 h 159"/>
                    <a:gd name="T34" fmla="*/ 22 w 82"/>
                    <a:gd name="T35" fmla="*/ 35 h 159"/>
                    <a:gd name="T36" fmla="*/ 33 w 82"/>
                    <a:gd name="T37" fmla="*/ 33 h 159"/>
                    <a:gd name="T38" fmla="*/ 36 w 82"/>
                    <a:gd name="T39" fmla="*/ 38 h 159"/>
                    <a:gd name="T40" fmla="*/ 42 w 82"/>
                    <a:gd name="T41" fmla="*/ 40 h 159"/>
                    <a:gd name="T42" fmla="*/ 46 w 82"/>
                    <a:gd name="T43" fmla="*/ 42 h 159"/>
                    <a:gd name="T44" fmla="*/ 52 w 82"/>
                    <a:gd name="T45" fmla="*/ 42 h 159"/>
                    <a:gd name="T46" fmla="*/ 58 w 82"/>
                    <a:gd name="T47" fmla="*/ 41 h 159"/>
                    <a:gd name="T48" fmla="*/ 55 w 82"/>
                    <a:gd name="T49" fmla="*/ 35 h 159"/>
                    <a:gd name="T50" fmla="*/ 51 w 82"/>
                    <a:gd name="T51" fmla="*/ 35 h 159"/>
                    <a:gd name="T52" fmla="*/ 48 w 82"/>
                    <a:gd name="T53" fmla="*/ 28 h 159"/>
                    <a:gd name="T54" fmla="*/ 44 w 82"/>
                    <a:gd name="T55" fmla="*/ 22 h 159"/>
                    <a:gd name="T56" fmla="*/ 42 w 82"/>
                    <a:gd name="T57" fmla="*/ 32 h 159"/>
                    <a:gd name="T58" fmla="*/ 38 w 82"/>
                    <a:gd name="T59" fmla="*/ 28 h 159"/>
                    <a:gd name="T60" fmla="*/ 38 w 82"/>
                    <a:gd name="T61" fmla="*/ 34 h 159"/>
                    <a:gd name="T62" fmla="*/ 31 w 82"/>
                    <a:gd name="T63" fmla="*/ 29 h 159"/>
                    <a:gd name="T64" fmla="*/ 25 w 82"/>
                    <a:gd name="T65" fmla="*/ 27 h 159"/>
                    <a:gd name="T66" fmla="*/ 14 w 82"/>
                    <a:gd name="T67" fmla="*/ 16 h 159"/>
                    <a:gd name="T68" fmla="*/ 22 w 82"/>
                    <a:gd name="T69" fmla="*/ 12 h 159"/>
                    <a:gd name="T70" fmla="*/ 23 w 82"/>
                    <a:gd name="T71" fmla="*/ 6 h 159"/>
                    <a:gd name="T72" fmla="*/ 22 w 82"/>
                    <a:gd name="T73" fmla="*/ 2 h 159"/>
                    <a:gd name="T74" fmla="*/ 41 w 82"/>
                    <a:gd name="T75" fmla="*/ 12 h 159"/>
                    <a:gd name="T76" fmla="*/ 55 w 82"/>
                    <a:gd name="T77" fmla="*/ 24 h 159"/>
                    <a:gd name="T78" fmla="*/ 64 w 82"/>
                    <a:gd name="T79" fmla="*/ 34 h 159"/>
                    <a:gd name="T80" fmla="*/ 69 w 82"/>
                    <a:gd name="T81" fmla="*/ 41 h 159"/>
                    <a:gd name="T82" fmla="*/ 72 w 82"/>
                    <a:gd name="T83" fmla="*/ 47 h 159"/>
                    <a:gd name="T84" fmla="*/ 75 w 82"/>
                    <a:gd name="T85" fmla="*/ 51 h 159"/>
                    <a:gd name="T86" fmla="*/ 77 w 82"/>
                    <a:gd name="T87" fmla="*/ 55 h 159"/>
                    <a:gd name="T88" fmla="*/ 75 w 82"/>
                    <a:gd name="T89" fmla="*/ 66 h 159"/>
                    <a:gd name="T90" fmla="*/ 71 w 82"/>
                    <a:gd name="T91" fmla="*/ 59 h 159"/>
                    <a:gd name="T92" fmla="*/ 66 w 82"/>
                    <a:gd name="T93" fmla="*/ 53 h 159"/>
                    <a:gd name="T94" fmla="*/ 63 w 82"/>
                    <a:gd name="T95" fmla="*/ 48 h 159"/>
                    <a:gd name="T96" fmla="*/ 69 w 82"/>
                    <a:gd name="T97" fmla="*/ 59 h 159"/>
                    <a:gd name="T98" fmla="*/ 75 w 82"/>
                    <a:gd name="T99" fmla="*/ 70 h 159"/>
                    <a:gd name="T100" fmla="*/ 81 w 82"/>
                    <a:gd name="T101" fmla="*/ 80 h 159"/>
                    <a:gd name="T102" fmla="*/ 80 w 82"/>
                    <a:gd name="T103" fmla="*/ 95 h 159"/>
                    <a:gd name="T104" fmla="*/ 79 w 82"/>
                    <a:gd name="T105" fmla="*/ 103 h 159"/>
                    <a:gd name="T106" fmla="*/ 76 w 82"/>
                    <a:gd name="T107" fmla="*/ 119 h 159"/>
                    <a:gd name="T108" fmla="*/ 69 w 82"/>
                    <a:gd name="T109" fmla="*/ 135 h 159"/>
                    <a:gd name="T110" fmla="*/ 64 w 82"/>
                    <a:gd name="T111" fmla="*/ 143 h 159"/>
                    <a:gd name="T112" fmla="*/ 61 w 82"/>
                    <a:gd name="T113" fmla="*/ 150 h 159"/>
                    <a:gd name="T114" fmla="*/ 48 w 82"/>
                    <a:gd name="T115" fmla="*/ 158 h 159"/>
                    <a:gd name="T116" fmla="*/ 30 w 82"/>
                    <a:gd name="T117" fmla="*/ 22 h 159"/>
                    <a:gd name="T118" fmla="*/ 33 w 82"/>
                    <a:gd name="T119" fmla="*/ 25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82" h="159">
                      <a:moveTo>
                        <a:pt x="45" y="159"/>
                      </a:moveTo>
                      <a:cubicBezTo>
                        <a:pt x="44" y="159"/>
                        <a:pt x="44" y="159"/>
                        <a:pt x="44" y="158"/>
                      </a:cubicBezTo>
                      <a:cubicBezTo>
                        <a:pt x="43" y="158"/>
                        <a:pt x="43" y="157"/>
                        <a:pt x="43" y="157"/>
                      </a:cubicBezTo>
                      <a:cubicBezTo>
                        <a:pt x="43" y="157"/>
                        <a:pt x="43" y="157"/>
                        <a:pt x="43" y="157"/>
                      </a:cubicBezTo>
                      <a:cubicBezTo>
                        <a:pt x="43" y="156"/>
                        <a:pt x="43" y="155"/>
                        <a:pt x="44" y="155"/>
                      </a:cubicBezTo>
                      <a:cubicBezTo>
                        <a:pt x="44" y="155"/>
                        <a:pt x="44" y="154"/>
                        <a:pt x="44" y="154"/>
                      </a:cubicBezTo>
                      <a:cubicBezTo>
                        <a:pt x="45" y="154"/>
                        <a:pt x="45" y="154"/>
                        <a:pt x="45" y="154"/>
                      </a:cubicBezTo>
                      <a:cubicBezTo>
                        <a:pt x="45" y="154"/>
                        <a:pt x="46" y="154"/>
                        <a:pt x="46" y="154"/>
                      </a:cubicBezTo>
                      <a:cubicBezTo>
                        <a:pt x="46" y="153"/>
                        <a:pt x="47" y="153"/>
                        <a:pt x="47" y="153"/>
                      </a:cubicBezTo>
                      <a:cubicBezTo>
                        <a:pt x="47" y="152"/>
                        <a:pt x="47" y="152"/>
                        <a:pt x="47" y="151"/>
                      </a:cubicBezTo>
                      <a:cubicBezTo>
                        <a:pt x="47" y="151"/>
                        <a:pt x="46" y="150"/>
                        <a:pt x="46" y="150"/>
                      </a:cubicBezTo>
                      <a:cubicBezTo>
                        <a:pt x="46" y="150"/>
                        <a:pt x="46" y="150"/>
                        <a:pt x="45" y="149"/>
                      </a:cubicBezTo>
                      <a:cubicBezTo>
                        <a:pt x="45" y="149"/>
                        <a:pt x="45" y="149"/>
                        <a:pt x="45" y="149"/>
                      </a:cubicBezTo>
                      <a:cubicBezTo>
                        <a:pt x="45" y="141"/>
                        <a:pt x="45" y="141"/>
                        <a:pt x="45" y="141"/>
                      </a:cubicBezTo>
                      <a:cubicBezTo>
                        <a:pt x="46" y="141"/>
                        <a:pt x="46" y="141"/>
                        <a:pt x="46" y="141"/>
                      </a:cubicBezTo>
                      <a:cubicBezTo>
                        <a:pt x="46" y="141"/>
                        <a:pt x="46" y="141"/>
                        <a:pt x="46" y="141"/>
                      </a:cubicBezTo>
                      <a:cubicBezTo>
                        <a:pt x="46" y="141"/>
                        <a:pt x="46" y="140"/>
                        <a:pt x="46" y="139"/>
                      </a:cubicBezTo>
                      <a:cubicBezTo>
                        <a:pt x="46" y="139"/>
                        <a:pt x="46" y="139"/>
                        <a:pt x="46" y="139"/>
                      </a:cubicBezTo>
                      <a:cubicBezTo>
                        <a:pt x="46" y="139"/>
                        <a:pt x="46" y="139"/>
                        <a:pt x="46" y="139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5" y="138"/>
                        <a:pt x="45" y="138"/>
                        <a:pt x="45" y="137"/>
                      </a:cubicBezTo>
                      <a:cubicBezTo>
                        <a:pt x="45" y="137"/>
                        <a:pt x="45" y="137"/>
                        <a:pt x="45" y="137"/>
                      </a:cubicBezTo>
                      <a:cubicBezTo>
                        <a:pt x="45" y="137"/>
                        <a:pt x="45" y="137"/>
                        <a:pt x="45" y="137"/>
                      </a:cubicBezTo>
                      <a:cubicBezTo>
                        <a:pt x="45" y="137"/>
                        <a:pt x="45" y="137"/>
                        <a:pt x="45" y="137"/>
                      </a:cubicBezTo>
                      <a:cubicBezTo>
                        <a:pt x="45" y="137"/>
                        <a:pt x="45" y="136"/>
                        <a:pt x="45" y="136"/>
                      </a:cubicBezTo>
                      <a:cubicBezTo>
                        <a:pt x="45" y="136"/>
                        <a:pt x="45" y="136"/>
                        <a:pt x="45" y="136"/>
                      </a:cubicBezTo>
                      <a:cubicBezTo>
                        <a:pt x="44" y="136"/>
                        <a:pt x="44" y="136"/>
                        <a:pt x="44" y="136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45" y="128"/>
                        <a:pt x="45" y="128"/>
                        <a:pt x="45" y="128"/>
                      </a:cubicBezTo>
                      <a:cubicBezTo>
                        <a:pt x="45" y="128"/>
                        <a:pt x="45" y="128"/>
                        <a:pt x="45" y="128"/>
                      </a:cubicBezTo>
                      <a:cubicBezTo>
                        <a:pt x="45" y="128"/>
                        <a:pt x="45" y="128"/>
                        <a:pt x="45" y="128"/>
                      </a:cubicBezTo>
                      <a:cubicBezTo>
                        <a:pt x="45" y="127"/>
                        <a:pt x="45" y="127"/>
                        <a:pt x="45" y="127"/>
                      </a:cubicBezTo>
                      <a:cubicBezTo>
                        <a:pt x="45" y="127"/>
                        <a:pt x="46" y="126"/>
                        <a:pt x="46" y="126"/>
                      </a:cubicBezTo>
                      <a:cubicBezTo>
                        <a:pt x="46" y="126"/>
                        <a:pt x="46" y="126"/>
                        <a:pt x="46" y="126"/>
                      </a:cubicBezTo>
                      <a:cubicBezTo>
                        <a:pt x="46" y="125"/>
                        <a:pt x="46" y="125"/>
                        <a:pt x="46" y="125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25"/>
                        <a:pt x="47" y="125"/>
                        <a:pt x="47" y="125"/>
                      </a:cubicBezTo>
                      <a:cubicBezTo>
                        <a:pt x="47" y="121"/>
                        <a:pt x="47" y="121"/>
                        <a:pt x="47" y="121"/>
                      </a:cubicBezTo>
                      <a:cubicBezTo>
                        <a:pt x="48" y="121"/>
                        <a:pt x="48" y="121"/>
                        <a:pt x="48" y="121"/>
                      </a:cubicBezTo>
                      <a:cubicBezTo>
                        <a:pt x="48" y="121"/>
                        <a:pt x="48" y="121"/>
                        <a:pt x="48" y="121"/>
                      </a:cubicBezTo>
                      <a:cubicBezTo>
                        <a:pt x="48" y="121"/>
                        <a:pt x="48" y="121"/>
                        <a:pt x="48" y="121"/>
                      </a:cubicBezTo>
                      <a:cubicBezTo>
                        <a:pt x="48" y="121"/>
                        <a:pt x="48" y="120"/>
                        <a:pt x="48" y="120"/>
                      </a:cubicBezTo>
                      <a:cubicBezTo>
                        <a:pt x="49" y="120"/>
                        <a:pt x="49" y="119"/>
                        <a:pt x="49" y="119"/>
                      </a:cubicBezTo>
                      <a:cubicBezTo>
                        <a:pt x="49" y="119"/>
                        <a:pt x="50" y="119"/>
                        <a:pt x="50" y="118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50" y="117"/>
                        <a:pt x="50" y="117"/>
                        <a:pt x="50" y="117"/>
                      </a:cubicBezTo>
                      <a:cubicBezTo>
                        <a:pt x="50" y="117"/>
                        <a:pt x="50" y="117"/>
                        <a:pt x="49" y="117"/>
                      </a:cubicBezTo>
                      <a:cubicBezTo>
                        <a:pt x="49" y="117"/>
                        <a:pt x="49" y="117"/>
                        <a:pt x="49" y="117"/>
                      </a:cubicBezTo>
                      <a:cubicBezTo>
                        <a:pt x="49" y="114"/>
                        <a:pt x="49" y="114"/>
                        <a:pt x="49" y="114"/>
                      </a:cubicBezTo>
                      <a:cubicBezTo>
                        <a:pt x="50" y="114"/>
                        <a:pt x="50" y="114"/>
                        <a:pt x="50" y="114"/>
                      </a:cubicBezTo>
                      <a:cubicBezTo>
                        <a:pt x="50" y="114"/>
                        <a:pt x="50" y="114"/>
                        <a:pt x="50" y="114"/>
                      </a:cubicBezTo>
                      <a:cubicBezTo>
                        <a:pt x="50" y="114"/>
                        <a:pt x="50" y="113"/>
                        <a:pt x="50" y="112"/>
                      </a:cubicBezTo>
                      <a:cubicBezTo>
                        <a:pt x="50" y="112"/>
                        <a:pt x="50" y="112"/>
                        <a:pt x="50" y="112"/>
                      </a:cubicBezTo>
                      <a:cubicBezTo>
                        <a:pt x="50" y="110"/>
                        <a:pt x="50" y="110"/>
                        <a:pt x="50" y="110"/>
                      </a:cubicBezTo>
                      <a:cubicBezTo>
                        <a:pt x="50" y="110"/>
                        <a:pt x="50" y="110"/>
                        <a:pt x="50" y="110"/>
                      </a:cubicBezTo>
                      <a:cubicBezTo>
                        <a:pt x="50" y="110"/>
                        <a:pt x="50" y="110"/>
                        <a:pt x="50" y="110"/>
                      </a:cubicBezTo>
                      <a:cubicBezTo>
                        <a:pt x="50" y="110"/>
                        <a:pt x="50" y="110"/>
                        <a:pt x="50" y="110"/>
                      </a:cubicBezTo>
                      <a:cubicBezTo>
                        <a:pt x="50" y="109"/>
                        <a:pt x="49" y="109"/>
                        <a:pt x="49" y="109"/>
                      </a:cubicBezTo>
                      <a:cubicBezTo>
                        <a:pt x="49" y="109"/>
                        <a:pt x="49" y="109"/>
                        <a:pt x="49" y="109"/>
                      </a:cubicBezTo>
                      <a:cubicBezTo>
                        <a:pt x="49" y="108"/>
                        <a:pt x="49" y="108"/>
                        <a:pt x="49" y="108"/>
                      </a:cubicBezTo>
                      <a:cubicBezTo>
                        <a:pt x="49" y="108"/>
                        <a:pt x="49" y="108"/>
                        <a:pt x="49" y="108"/>
                      </a:cubicBezTo>
                      <a:cubicBezTo>
                        <a:pt x="49" y="107"/>
                        <a:pt x="49" y="107"/>
                        <a:pt x="49" y="107"/>
                      </a:cubicBezTo>
                      <a:cubicBezTo>
                        <a:pt x="49" y="107"/>
                        <a:pt x="49" y="107"/>
                        <a:pt x="49" y="107"/>
                      </a:cubicBezTo>
                      <a:cubicBezTo>
                        <a:pt x="49" y="107"/>
                        <a:pt x="48" y="106"/>
                        <a:pt x="48" y="106"/>
                      </a:cubicBezTo>
                      <a:cubicBezTo>
                        <a:pt x="48" y="106"/>
                        <a:pt x="48" y="106"/>
                        <a:pt x="48" y="106"/>
                      </a:cubicBezTo>
                      <a:cubicBezTo>
                        <a:pt x="47" y="106"/>
                        <a:pt x="47" y="105"/>
                        <a:pt x="47" y="105"/>
                      </a:cubicBezTo>
                      <a:cubicBezTo>
                        <a:pt x="47" y="105"/>
                        <a:pt x="47" y="104"/>
                        <a:pt x="47" y="104"/>
                      </a:cubicBezTo>
                      <a:cubicBezTo>
                        <a:pt x="47" y="104"/>
                        <a:pt x="47" y="104"/>
                        <a:pt x="47" y="104"/>
                      </a:cubicBezTo>
                      <a:cubicBezTo>
                        <a:pt x="47" y="103"/>
                        <a:pt x="46" y="103"/>
                        <a:pt x="46" y="102"/>
                      </a:cubicBezTo>
                      <a:cubicBezTo>
                        <a:pt x="46" y="102"/>
                        <a:pt x="46" y="101"/>
                        <a:pt x="46" y="101"/>
                      </a:cubicBezTo>
                      <a:cubicBezTo>
                        <a:pt x="46" y="101"/>
                        <a:pt x="46" y="101"/>
                        <a:pt x="45" y="100"/>
                      </a:cubicBezTo>
                      <a:cubicBezTo>
                        <a:pt x="45" y="100"/>
                        <a:pt x="45" y="100"/>
                        <a:pt x="45" y="100"/>
                      </a:cubicBezTo>
                      <a:cubicBezTo>
                        <a:pt x="44" y="100"/>
                        <a:pt x="44" y="100"/>
                        <a:pt x="44" y="99"/>
                      </a:cubicBezTo>
                      <a:cubicBezTo>
                        <a:pt x="44" y="99"/>
                        <a:pt x="44" y="99"/>
                        <a:pt x="44" y="99"/>
                      </a:cubicBezTo>
                      <a:cubicBezTo>
                        <a:pt x="44" y="99"/>
                        <a:pt x="44" y="99"/>
                        <a:pt x="44" y="99"/>
                      </a:cubicBezTo>
                      <a:cubicBezTo>
                        <a:pt x="44" y="99"/>
                        <a:pt x="44" y="98"/>
                        <a:pt x="44" y="98"/>
                      </a:cubicBezTo>
                      <a:cubicBezTo>
                        <a:pt x="44" y="98"/>
                        <a:pt x="44" y="98"/>
                        <a:pt x="44" y="98"/>
                      </a:cubicBezTo>
                      <a:cubicBezTo>
                        <a:pt x="43" y="98"/>
                        <a:pt x="43" y="98"/>
                        <a:pt x="43" y="98"/>
                      </a:cubicBezTo>
                      <a:cubicBezTo>
                        <a:pt x="43" y="98"/>
                        <a:pt x="43" y="98"/>
                        <a:pt x="43" y="98"/>
                      </a:cubicBezTo>
                      <a:cubicBezTo>
                        <a:pt x="43" y="96"/>
                        <a:pt x="43" y="96"/>
                        <a:pt x="43" y="96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4" y="96"/>
                        <a:pt x="44" y="96"/>
                        <a:pt x="44" y="96"/>
                      </a:cubicBezTo>
                      <a:cubicBezTo>
                        <a:pt x="44" y="95"/>
                        <a:pt x="44" y="95"/>
                        <a:pt x="44" y="95"/>
                      </a:cubicBezTo>
                      <a:cubicBezTo>
                        <a:pt x="45" y="95"/>
                        <a:pt x="45" y="95"/>
                        <a:pt x="45" y="94"/>
                      </a:cubicBezTo>
                      <a:cubicBezTo>
                        <a:pt x="45" y="94"/>
                        <a:pt x="45" y="94"/>
                        <a:pt x="45" y="93"/>
                      </a:cubicBezTo>
                      <a:cubicBezTo>
                        <a:pt x="45" y="92"/>
                        <a:pt x="45" y="91"/>
                        <a:pt x="44" y="91"/>
                      </a:cubicBezTo>
                      <a:cubicBezTo>
                        <a:pt x="44" y="91"/>
                        <a:pt x="44" y="90"/>
                        <a:pt x="43" y="90"/>
                      </a:cubicBezTo>
                      <a:cubicBezTo>
                        <a:pt x="43" y="90"/>
                        <a:pt x="43" y="90"/>
                        <a:pt x="42" y="90"/>
                      </a:cubicBezTo>
                      <a:cubicBezTo>
                        <a:pt x="41" y="90"/>
                        <a:pt x="41" y="90"/>
                        <a:pt x="41" y="90"/>
                      </a:cubicBezTo>
                      <a:cubicBezTo>
                        <a:pt x="41" y="89"/>
                        <a:pt x="41" y="89"/>
                        <a:pt x="41" y="89"/>
                      </a:cubicBezTo>
                      <a:cubicBezTo>
                        <a:pt x="41" y="89"/>
                        <a:pt x="41" y="89"/>
                        <a:pt x="41" y="89"/>
                      </a:cubicBezTo>
                      <a:cubicBezTo>
                        <a:pt x="41" y="89"/>
                        <a:pt x="41" y="89"/>
                        <a:pt x="41" y="89"/>
                      </a:cubicBezTo>
                      <a:cubicBezTo>
                        <a:pt x="41" y="89"/>
                        <a:pt x="41" y="89"/>
                        <a:pt x="41" y="89"/>
                      </a:cubicBezTo>
                      <a:cubicBezTo>
                        <a:pt x="40" y="89"/>
                        <a:pt x="40" y="89"/>
                        <a:pt x="40" y="89"/>
                      </a:cubicBezTo>
                      <a:cubicBezTo>
                        <a:pt x="40" y="89"/>
                        <a:pt x="39" y="89"/>
                        <a:pt x="39" y="89"/>
                      </a:cubicBezTo>
                      <a:cubicBezTo>
                        <a:pt x="38" y="89"/>
                        <a:pt x="38" y="89"/>
                        <a:pt x="38" y="89"/>
                      </a:cubicBezTo>
                      <a:cubicBezTo>
                        <a:pt x="39" y="88"/>
                        <a:pt x="39" y="88"/>
                        <a:pt x="39" y="88"/>
                      </a:cubicBezTo>
                      <a:cubicBezTo>
                        <a:pt x="39" y="88"/>
                        <a:pt x="39" y="88"/>
                        <a:pt x="39" y="88"/>
                      </a:cubicBezTo>
                      <a:cubicBezTo>
                        <a:pt x="39" y="88"/>
                        <a:pt x="39" y="88"/>
                        <a:pt x="39" y="88"/>
                      </a:cubicBezTo>
                      <a:cubicBezTo>
                        <a:pt x="38" y="88"/>
                        <a:pt x="38" y="88"/>
                        <a:pt x="38" y="88"/>
                      </a:cubicBezTo>
                      <a:cubicBezTo>
                        <a:pt x="38" y="88"/>
                        <a:pt x="38" y="88"/>
                        <a:pt x="38" y="88"/>
                      </a:cubicBezTo>
                      <a:cubicBezTo>
                        <a:pt x="37" y="88"/>
                        <a:pt x="37" y="88"/>
                        <a:pt x="37" y="87"/>
                      </a:cubicBezTo>
                      <a:cubicBezTo>
                        <a:pt x="36" y="87"/>
                        <a:pt x="36" y="86"/>
                        <a:pt x="35" y="86"/>
                      </a:cubicBezTo>
                      <a:cubicBezTo>
                        <a:pt x="33" y="86"/>
                        <a:pt x="33" y="86"/>
                        <a:pt x="33" y="86"/>
                      </a:cubicBezTo>
                      <a:cubicBezTo>
                        <a:pt x="33" y="86"/>
                        <a:pt x="33" y="86"/>
                        <a:pt x="33" y="86"/>
                      </a:cubicBezTo>
                      <a:cubicBezTo>
                        <a:pt x="32" y="86"/>
                        <a:pt x="32" y="86"/>
                        <a:pt x="32" y="86"/>
                      </a:cubicBezTo>
                      <a:cubicBezTo>
                        <a:pt x="32" y="86"/>
                        <a:pt x="32" y="86"/>
                        <a:pt x="31" y="86"/>
                      </a:cubicBezTo>
                      <a:cubicBezTo>
                        <a:pt x="31" y="87"/>
                        <a:pt x="31" y="87"/>
                        <a:pt x="31" y="87"/>
                      </a:cubicBezTo>
                      <a:cubicBezTo>
                        <a:pt x="31" y="88"/>
                        <a:pt x="31" y="88"/>
                        <a:pt x="31" y="88"/>
                      </a:cubicBezTo>
                      <a:cubicBezTo>
                        <a:pt x="31" y="89"/>
                        <a:pt x="31" y="89"/>
                        <a:pt x="31" y="89"/>
                      </a:cubicBezTo>
                      <a:cubicBezTo>
                        <a:pt x="30" y="89"/>
                        <a:pt x="30" y="89"/>
                        <a:pt x="30" y="89"/>
                      </a:cubicBezTo>
                      <a:cubicBezTo>
                        <a:pt x="30" y="89"/>
                        <a:pt x="30" y="89"/>
                        <a:pt x="30" y="89"/>
                      </a:cubicBezTo>
                      <a:cubicBezTo>
                        <a:pt x="30" y="89"/>
                        <a:pt x="30" y="89"/>
                        <a:pt x="30" y="89"/>
                      </a:cubicBezTo>
                      <a:cubicBezTo>
                        <a:pt x="30" y="89"/>
                        <a:pt x="30" y="89"/>
                        <a:pt x="30" y="89"/>
                      </a:cubicBezTo>
                      <a:cubicBezTo>
                        <a:pt x="30" y="90"/>
                        <a:pt x="29" y="90"/>
                        <a:pt x="29" y="90"/>
                      </a:cubicBezTo>
                      <a:cubicBezTo>
                        <a:pt x="28" y="90"/>
                        <a:pt x="28" y="90"/>
                        <a:pt x="28" y="90"/>
                      </a:cubicBezTo>
                      <a:cubicBezTo>
                        <a:pt x="28" y="90"/>
                        <a:pt x="28" y="90"/>
                        <a:pt x="28" y="90"/>
                      </a:cubicBezTo>
                      <a:cubicBezTo>
                        <a:pt x="28" y="90"/>
                        <a:pt x="27" y="90"/>
                        <a:pt x="27" y="90"/>
                      </a:cubicBezTo>
                      <a:cubicBezTo>
                        <a:pt x="27" y="90"/>
                        <a:pt x="27" y="90"/>
                        <a:pt x="27" y="90"/>
                      </a:cubicBezTo>
                      <a:cubicBezTo>
                        <a:pt x="27" y="90"/>
                        <a:pt x="26" y="90"/>
                        <a:pt x="25" y="90"/>
                      </a:cubicBezTo>
                      <a:cubicBezTo>
                        <a:pt x="25" y="89"/>
                        <a:pt x="25" y="89"/>
                        <a:pt x="25" y="89"/>
                      </a:cubicBezTo>
                      <a:cubicBezTo>
                        <a:pt x="25" y="89"/>
                        <a:pt x="25" y="89"/>
                        <a:pt x="25" y="89"/>
                      </a:cubicBezTo>
                      <a:cubicBezTo>
                        <a:pt x="24" y="89"/>
                        <a:pt x="24" y="89"/>
                        <a:pt x="24" y="89"/>
                      </a:cubicBezTo>
                      <a:cubicBezTo>
                        <a:pt x="24" y="89"/>
                        <a:pt x="24" y="89"/>
                        <a:pt x="24" y="89"/>
                      </a:cubicBezTo>
                      <a:cubicBezTo>
                        <a:pt x="23" y="89"/>
                        <a:pt x="23" y="89"/>
                        <a:pt x="23" y="88"/>
                      </a:cubicBezTo>
                      <a:cubicBezTo>
                        <a:pt x="23" y="88"/>
                        <a:pt x="23" y="88"/>
                        <a:pt x="23" y="88"/>
                      </a:cubicBezTo>
                      <a:cubicBezTo>
                        <a:pt x="22" y="88"/>
                        <a:pt x="22" y="88"/>
                        <a:pt x="22" y="88"/>
                      </a:cubicBezTo>
                      <a:cubicBezTo>
                        <a:pt x="22" y="88"/>
                        <a:pt x="21" y="88"/>
                        <a:pt x="21" y="88"/>
                      </a:cubicBezTo>
                      <a:cubicBezTo>
                        <a:pt x="21" y="88"/>
                        <a:pt x="21" y="88"/>
                        <a:pt x="21" y="88"/>
                      </a:cubicBezTo>
                      <a:cubicBezTo>
                        <a:pt x="21" y="89"/>
                        <a:pt x="21" y="89"/>
                        <a:pt x="21" y="89"/>
                      </a:cubicBezTo>
                      <a:cubicBezTo>
                        <a:pt x="20" y="89"/>
                        <a:pt x="20" y="89"/>
                        <a:pt x="20" y="89"/>
                      </a:cubicBezTo>
                      <a:cubicBezTo>
                        <a:pt x="20" y="89"/>
                        <a:pt x="20" y="89"/>
                        <a:pt x="19" y="89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19" y="90"/>
                        <a:pt x="19" y="90"/>
                        <a:pt x="19" y="90"/>
                      </a:cubicBezTo>
                      <a:cubicBezTo>
                        <a:pt x="18" y="90"/>
                        <a:pt x="18" y="90"/>
                        <a:pt x="18" y="90"/>
                      </a:cubicBezTo>
                      <a:cubicBezTo>
                        <a:pt x="18" y="90"/>
                        <a:pt x="17" y="90"/>
                        <a:pt x="17" y="89"/>
                      </a:cubicBezTo>
                      <a:cubicBezTo>
                        <a:pt x="17" y="89"/>
                        <a:pt x="17" y="89"/>
                        <a:pt x="17" y="89"/>
                      </a:cubicBezTo>
                      <a:cubicBezTo>
                        <a:pt x="17" y="89"/>
                        <a:pt x="17" y="89"/>
                        <a:pt x="17" y="89"/>
                      </a:cubicBezTo>
                      <a:cubicBezTo>
                        <a:pt x="17" y="88"/>
                        <a:pt x="16" y="88"/>
                        <a:pt x="16" y="88"/>
                      </a:cubicBezTo>
                      <a:cubicBezTo>
                        <a:pt x="15" y="88"/>
                        <a:pt x="14" y="87"/>
                        <a:pt x="14" y="87"/>
                      </a:cubicBezTo>
                      <a:cubicBezTo>
                        <a:pt x="14" y="87"/>
                        <a:pt x="14" y="87"/>
                        <a:pt x="14" y="87"/>
                      </a:cubicBezTo>
                      <a:cubicBezTo>
                        <a:pt x="14" y="86"/>
                        <a:pt x="13" y="86"/>
                        <a:pt x="14" y="85"/>
                      </a:cubicBezTo>
                      <a:cubicBezTo>
                        <a:pt x="14" y="85"/>
                        <a:pt x="14" y="85"/>
                        <a:pt x="14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2" y="85"/>
                        <a:pt x="11" y="84"/>
                        <a:pt x="10" y="84"/>
                      </a:cubicBezTo>
                      <a:cubicBezTo>
                        <a:pt x="9" y="84"/>
                        <a:pt x="9" y="84"/>
                        <a:pt x="9" y="84"/>
                      </a:cubicBezTo>
                      <a:cubicBezTo>
                        <a:pt x="9" y="84"/>
                        <a:pt x="9" y="84"/>
                        <a:pt x="9" y="84"/>
                      </a:cubicBezTo>
                      <a:cubicBezTo>
                        <a:pt x="9" y="84"/>
                        <a:pt x="9" y="84"/>
                        <a:pt x="9" y="84"/>
                      </a:cubicBezTo>
                      <a:cubicBezTo>
                        <a:pt x="9" y="84"/>
                        <a:pt x="9" y="84"/>
                        <a:pt x="9" y="84"/>
                      </a:cubicBezTo>
                      <a:cubicBezTo>
                        <a:pt x="9" y="83"/>
                        <a:pt x="9" y="83"/>
                        <a:pt x="8" y="83"/>
                      </a:cubicBezTo>
                      <a:cubicBezTo>
                        <a:pt x="8" y="83"/>
                        <a:pt x="8" y="83"/>
                        <a:pt x="8" y="83"/>
                      </a:cubicBezTo>
                      <a:cubicBezTo>
                        <a:pt x="7" y="83"/>
                        <a:pt x="7" y="82"/>
                        <a:pt x="7" y="81"/>
                      </a:cubicBezTo>
                      <a:cubicBezTo>
                        <a:pt x="7" y="81"/>
                        <a:pt x="7" y="81"/>
                        <a:pt x="7" y="81"/>
                      </a:cubicBezTo>
                      <a:cubicBezTo>
                        <a:pt x="7" y="79"/>
                        <a:pt x="7" y="78"/>
                        <a:pt x="6" y="78"/>
                      </a:cubicBezTo>
                      <a:cubicBezTo>
                        <a:pt x="5" y="77"/>
                        <a:pt x="5" y="77"/>
                        <a:pt x="5" y="77"/>
                      </a:cubicBezTo>
                      <a:cubicBezTo>
                        <a:pt x="4" y="76"/>
                        <a:pt x="4" y="76"/>
                        <a:pt x="4" y="76"/>
                      </a:cubicBezTo>
                      <a:cubicBezTo>
                        <a:pt x="4" y="76"/>
                        <a:pt x="4" y="76"/>
                        <a:pt x="4" y="76"/>
                      </a:cubicBezTo>
                      <a:cubicBezTo>
                        <a:pt x="3" y="76"/>
                        <a:pt x="3" y="75"/>
                        <a:pt x="3" y="75"/>
                      </a:cubicBezTo>
                      <a:cubicBezTo>
                        <a:pt x="3" y="75"/>
                        <a:pt x="3" y="75"/>
                        <a:pt x="3" y="75"/>
                      </a:cubicBezTo>
                      <a:cubicBezTo>
                        <a:pt x="3" y="74"/>
                        <a:pt x="2" y="74"/>
                        <a:pt x="2" y="74"/>
                      </a:cubicBezTo>
                      <a:cubicBezTo>
                        <a:pt x="2" y="73"/>
                        <a:pt x="2" y="73"/>
                        <a:pt x="2" y="73"/>
                      </a:cubicBezTo>
                      <a:cubicBezTo>
                        <a:pt x="1" y="73"/>
                        <a:pt x="1" y="72"/>
                        <a:pt x="1" y="72"/>
                      </a:cubicBezTo>
                      <a:cubicBezTo>
                        <a:pt x="1" y="72"/>
                        <a:pt x="1" y="72"/>
                        <a:pt x="1" y="72"/>
                      </a:cubicBezTo>
                      <a:cubicBezTo>
                        <a:pt x="1" y="72"/>
                        <a:pt x="1" y="72"/>
                        <a:pt x="1" y="72"/>
                      </a:cubicBezTo>
                      <a:cubicBezTo>
                        <a:pt x="1" y="72"/>
                        <a:pt x="1" y="71"/>
                        <a:pt x="1" y="71"/>
                      </a:cubicBezTo>
                      <a:cubicBezTo>
                        <a:pt x="1" y="71"/>
                        <a:pt x="1" y="71"/>
                        <a:pt x="1" y="71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1" y="70"/>
                        <a:pt x="1" y="70"/>
                        <a:pt x="1" y="70"/>
                      </a:cubicBezTo>
                      <a:cubicBezTo>
                        <a:pt x="1" y="70"/>
                        <a:pt x="1" y="70"/>
                        <a:pt x="1" y="69"/>
                      </a:cubicBezTo>
                      <a:cubicBezTo>
                        <a:pt x="2" y="69"/>
                        <a:pt x="2" y="69"/>
                        <a:pt x="2" y="68"/>
                      </a:cubicBezTo>
                      <a:cubicBezTo>
                        <a:pt x="2" y="68"/>
                        <a:pt x="3" y="67"/>
                        <a:pt x="2" y="66"/>
                      </a:cubicBezTo>
                      <a:cubicBezTo>
                        <a:pt x="2" y="66"/>
                        <a:pt x="2" y="66"/>
                        <a:pt x="2" y="66"/>
                      </a:cubicBezTo>
                      <a:cubicBezTo>
                        <a:pt x="2" y="66"/>
                        <a:pt x="2" y="65"/>
                        <a:pt x="2" y="65"/>
                      </a:cubicBezTo>
                      <a:cubicBezTo>
                        <a:pt x="2" y="65"/>
                        <a:pt x="2" y="65"/>
                        <a:pt x="2" y="65"/>
                      </a:cubicBezTo>
                      <a:cubicBezTo>
                        <a:pt x="2" y="65"/>
                        <a:pt x="2" y="65"/>
                        <a:pt x="2" y="65"/>
                      </a:cubicBezTo>
                      <a:cubicBezTo>
                        <a:pt x="2" y="65"/>
                        <a:pt x="1" y="64"/>
                        <a:pt x="1" y="64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1" y="63"/>
                        <a:pt x="1" y="63"/>
                        <a:pt x="1" y="63"/>
                      </a:cubicBezTo>
                      <a:cubicBezTo>
                        <a:pt x="1" y="63"/>
                        <a:pt x="1" y="63"/>
                        <a:pt x="1" y="63"/>
                      </a:cubicBezTo>
                      <a:cubicBezTo>
                        <a:pt x="1" y="63"/>
                        <a:pt x="1" y="63"/>
                        <a:pt x="1" y="63"/>
                      </a:cubicBezTo>
                      <a:cubicBezTo>
                        <a:pt x="1" y="63"/>
                        <a:pt x="1" y="63"/>
                        <a:pt x="0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61"/>
                        <a:pt x="0" y="61"/>
                        <a:pt x="0" y="60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58"/>
                        <a:pt x="0" y="58"/>
                        <a:pt x="1" y="58"/>
                      </a:cubicBezTo>
                      <a:cubicBezTo>
                        <a:pt x="1" y="58"/>
                        <a:pt x="1" y="57"/>
                        <a:pt x="1" y="57"/>
                      </a:cubicBezTo>
                      <a:cubicBezTo>
                        <a:pt x="1" y="57"/>
                        <a:pt x="1" y="56"/>
                        <a:pt x="1" y="56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2" y="55"/>
                        <a:pt x="2" y="55"/>
                        <a:pt x="2" y="55"/>
                      </a:cubicBezTo>
                      <a:cubicBezTo>
                        <a:pt x="2" y="55"/>
                        <a:pt x="2" y="55"/>
                        <a:pt x="3" y="55"/>
                      </a:cubicBezTo>
                      <a:cubicBezTo>
                        <a:pt x="3" y="55"/>
                        <a:pt x="3" y="54"/>
                        <a:pt x="3" y="54"/>
                      </a:cubicBezTo>
                      <a:cubicBezTo>
                        <a:pt x="3" y="52"/>
                        <a:pt x="3" y="52"/>
                        <a:pt x="3" y="52"/>
                      </a:cubicBezTo>
                      <a:cubicBezTo>
                        <a:pt x="4" y="52"/>
                        <a:pt x="4" y="52"/>
                        <a:pt x="4" y="52"/>
                      </a:cubicBezTo>
                      <a:cubicBezTo>
                        <a:pt x="4" y="52"/>
                        <a:pt x="4" y="52"/>
                        <a:pt x="4" y="51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4" y="51"/>
                        <a:pt x="4" y="50"/>
                        <a:pt x="4" y="50"/>
                      </a:cubicBezTo>
                      <a:cubicBezTo>
                        <a:pt x="4" y="49"/>
                        <a:pt x="4" y="48"/>
                        <a:pt x="5" y="48"/>
                      </a:cubicBezTo>
                      <a:cubicBezTo>
                        <a:pt x="5" y="48"/>
                        <a:pt x="5" y="47"/>
                        <a:pt x="5" y="47"/>
                      </a:cubicBezTo>
                      <a:cubicBezTo>
                        <a:pt x="5" y="47"/>
                        <a:pt x="6" y="47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6" y="47"/>
                        <a:pt x="7" y="47"/>
                        <a:pt x="7" y="47"/>
                      </a:cubicBezTo>
                      <a:cubicBezTo>
                        <a:pt x="7" y="47"/>
                        <a:pt x="7" y="47"/>
                        <a:pt x="7" y="46"/>
                      </a:cubicBezTo>
                      <a:cubicBezTo>
                        <a:pt x="7" y="46"/>
                        <a:pt x="7" y="46"/>
                        <a:pt x="8" y="46"/>
                      </a:cubicBezTo>
                      <a:cubicBezTo>
                        <a:pt x="8" y="46"/>
                        <a:pt x="8" y="46"/>
                        <a:pt x="8" y="46"/>
                      </a:cubicBezTo>
                      <a:cubicBezTo>
                        <a:pt x="8" y="46"/>
                        <a:pt x="8" y="46"/>
                        <a:pt x="8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10" y="46"/>
                        <a:pt x="10" y="45"/>
                        <a:pt x="10" y="44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cubicBezTo>
                        <a:pt x="11" y="43"/>
                        <a:pt x="11" y="43"/>
                        <a:pt x="11" y="42"/>
                      </a:cubicBezTo>
                      <a:cubicBezTo>
                        <a:pt x="11" y="42"/>
                        <a:pt x="11" y="42"/>
                        <a:pt x="11" y="42"/>
                      </a:cubicBezTo>
                      <a:cubicBezTo>
                        <a:pt x="11" y="41"/>
                        <a:pt x="11" y="40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3" y="39"/>
                        <a:pt x="13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4" y="39"/>
                        <a:pt x="15" y="38"/>
                        <a:pt x="15" y="38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5" y="37"/>
                        <a:pt x="15" y="37"/>
                        <a:pt x="15" y="37"/>
                      </a:cubicBezTo>
                      <a:cubicBezTo>
                        <a:pt x="15" y="37"/>
                        <a:pt x="15" y="37"/>
                        <a:pt x="16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8" y="36"/>
                      </a:cubicBezTo>
                      <a:cubicBezTo>
                        <a:pt x="18" y="36"/>
                        <a:pt x="18" y="36"/>
                        <a:pt x="19" y="36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19" y="36"/>
                        <a:pt x="20" y="36"/>
                        <a:pt x="20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cubicBezTo>
                        <a:pt x="21" y="36"/>
                        <a:pt x="21" y="36"/>
                        <a:pt x="21" y="35"/>
                      </a:cubicBezTo>
                      <a:cubicBezTo>
                        <a:pt x="21" y="35"/>
                        <a:pt x="21" y="35"/>
                        <a:pt x="21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24" y="34"/>
                        <a:pt x="24" y="34"/>
                        <a:pt x="24" y="34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26" y="34"/>
                        <a:pt x="27" y="34"/>
                        <a:pt x="28" y="34"/>
                      </a:cubicBezTo>
                      <a:cubicBezTo>
                        <a:pt x="28" y="34"/>
                        <a:pt x="28" y="34"/>
                        <a:pt x="29" y="35"/>
                      </a:cubicBezTo>
                      <a:cubicBezTo>
                        <a:pt x="29" y="35"/>
                        <a:pt x="29" y="35"/>
                        <a:pt x="30" y="35"/>
                      </a:cubicBezTo>
                      <a:cubicBezTo>
                        <a:pt x="30" y="35"/>
                        <a:pt x="30" y="35"/>
                        <a:pt x="30" y="35"/>
                      </a:cubicBezTo>
                      <a:cubicBezTo>
                        <a:pt x="30" y="35"/>
                        <a:pt x="30" y="35"/>
                        <a:pt x="31" y="34"/>
                      </a:cubicBezTo>
                      <a:cubicBezTo>
                        <a:pt x="31" y="34"/>
                        <a:pt x="32" y="33"/>
                        <a:pt x="33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3" y="34"/>
                        <a:pt x="34" y="34"/>
                        <a:pt x="34" y="34"/>
                      </a:cubicBezTo>
                      <a:cubicBezTo>
                        <a:pt x="34" y="34"/>
                        <a:pt x="35" y="34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6" y="36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36" y="37"/>
                        <a:pt x="36" y="37"/>
                        <a:pt x="36" y="38"/>
                      </a:cubicBezTo>
                      <a:cubicBezTo>
                        <a:pt x="36" y="38"/>
                        <a:pt x="36" y="38"/>
                        <a:pt x="36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7" y="38"/>
                        <a:pt x="37" y="38"/>
                        <a:pt x="37" y="38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37" y="39"/>
                        <a:pt x="37" y="39"/>
                        <a:pt x="37" y="39"/>
                      </a:cubicBezTo>
                      <a:cubicBezTo>
                        <a:pt x="38" y="39"/>
                        <a:pt x="38" y="39"/>
                        <a:pt x="38" y="39"/>
                      </a:cubicBezTo>
                      <a:cubicBezTo>
                        <a:pt x="38" y="39"/>
                        <a:pt x="38" y="39"/>
                        <a:pt x="39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9"/>
                        <a:pt x="40" y="39"/>
                        <a:pt x="40" y="39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2" y="40"/>
                        <a:pt x="42" y="40"/>
                        <a:pt x="42" y="40"/>
                      </a:cubicBezTo>
                      <a:cubicBezTo>
                        <a:pt x="43" y="40"/>
                        <a:pt x="43" y="40"/>
                        <a:pt x="43" y="40"/>
                      </a:cubicBezTo>
                      <a:cubicBezTo>
                        <a:pt x="44" y="40"/>
                        <a:pt x="44" y="40"/>
                        <a:pt x="44" y="40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44" y="41"/>
                        <a:pt x="44" y="41"/>
                        <a:pt x="44" y="41"/>
                      </a:cubicBezTo>
                      <a:cubicBezTo>
                        <a:pt x="45" y="41"/>
                        <a:pt x="45" y="41"/>
                        <a:pt x="45" y="41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5" y="42"/>
                        <a:pt x="45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ubicBezTo>
                        <a:pt x="46" y="42"/>
                        <a:pt x="46" y="42"/>
                        <a:pt x="46" y="42"/>
                      </a:cubicBezTo>
                      <a:cubicBezTo>
                        <a:pt x="46" y="42"/>
                        <a:pt x="46" y="42"/>
                        <a:pt x="46" y="42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7" y="43"/>
                        <a:pt x="47" y="43"/>
                      </a:cubicBezTo>
                      <a:cubicBezTo>
                        <a:pt x="47" y="43"/>
                        <a:pt x="47" y="43"/>
                        <a:pt x="47" y="43"/>
                      </a:cubicBezTo>
                      <a:cubicBezTo>
                        <a:pt x="48" y="43"/>
                        <a:pt x="48" y="43"/>
                        <a:pt x="48" y="43"/>
                      </a:cubicBezTo>
                      <a:cubicBezTo>
                        <a:pt x="48" y="43"/>
                        <a:pt x="48" y="43"/>
                        <a:pt x="48" y="43"/>
                      </a:cubicBezTo>
                      <a:cubicBezTo>
                        <a:pt x="48" y="43"/>
                        <a:pt x="49" y="43"/>
                        <a:pt x="49" y="43"/>
                      </a:cubicBezTo>
                      <a:cubicBezTo>
                        <a:pt x="49" y="43"/>
                        <a:pt x="49" y="42"/>
                        <a:pt x="49" y="41"/>
                      </a:cubicBezTo>
                      <a:cubicBezTo>
                        <a:pt x="49" y="40"/>
                        <a:pt x="49" y="40"/>
                        <a:pt x="49" y="40"/>
                      </a:cubicBezTo>
                      <a:cubicBezTo>
                        <a:pt x="50" y="40"/>
                        <a:pt x="50" y="40"/>
                        <a:pt x="50" y="40"/>
                      </a:cubicBezTo>
                      <a:cubicBezTo>
                        <a:pt x="50" y="40"/>
                        <a:pt x="50" y="41"/>
                        <a:pt x="51" y="41"/>
                      </a:cubicBezTo>
                      <a:cubicBezTo>
                        <a:pt x="51" y="41"/>
                        <a:pt x="51" y="41"/>
                        <a:pt x="51" y="41"/>
                      </a:cubicBezTo>
                      <a:cubicBezTo>
                        <a:pt x="52" y="41"/>
                        <a:pt x="52" y="41"/>
                        <a:pt x="52" y="41"/>
                      </a:cubicBezTo>
                      <a:cubicBezTo>
                        <a:pt x="52" y="42"/>
                        <a:pt x="52" y="42"/>
                        <a:pt x="52" y="42"/>
                      </a:cubicBezTo>
                      <a:cubicBezTo>
                        <a:pt x="52" y="42"/>
                        <a:pt x="52" y="42"/>
                        <a:pt x="52" y="42"/>
                      </a:cubicBezTo>
                      <a:cubicBezTo>
                        <a:pt x="52" y="42"/>
                        <a:pt x="52" y="42"/>
                        <a:pt x="53" y="42"/>
                      </a:cubicBezTo>
                      <a:cubicBezTo>
                        <a:pt x="53" y="42"/>
                        <a:pt x="53" y="42"/>
                        <a:pt x="53" y="42"/>
                      </a:cubicBezTo>
                      <a:cubicBezTo>
                        <a:pt x="53" y="42"/>
                        <a:pt x="53" y="42"/>
                        <a:pt x="54" y="42"/>
                      </a:cubicBezTo>
                      <a:cubicBezTo>
                        <a:pt x="54" y="42"/>
                        <a:pt x="55" y="42"/>
                        <a:pt x="55" y="43"/>
                      </a:cubicBezTo>
                      <a:cubicBezTo>
                        <a:pt x="55" y="43"/>
                        <a:pt x="55" y="43"/>
                        <a:pt x="55" y="43"/>
                      </a:cubicBezTo>
                      <a:cubicBezTo>
                        <a:pt x="55" y="43"/>
                        <a:pt x="55" y="43"/>
                        <a:pt x="56" y="43"/>
                      </a:cubicBezTo>
                      <a:cubicBezTo>
                        <a:pt x="56" y="43"/>
                        <a:pt x="56" y="43"/>
                        <a:pt x="56" y="43"/>
                      </a:cubicBez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1"/>
                        <a:pt x="58" y="41"/>
                        <a:pt x="58" y="41"/>
                      </a:cubicBezTo>
                      <a:cubicBezTo>
                        <a:pt x="58" y="41"/>
                        <a:pt x="58" y="41"/>
                        <a:pt x="58" y="41"/>
                      </a:cubicBezTo>
                      <a:cubicBezTo>
                        <a:pt x="57" y="41"/>
                        <a:pt x="57" y="41"/>
                        <a:pt x="57" y="41"/>
                      </a:cubicBezTo>
                      <a:cubicBezTo>
                        <a:pt x="57" y="40"/>
                        <a:pt x="57" y="40"/>
                        <a:pt x="57" y="40"/>
                      </a:cubicBezTo>
                      <a:cubicBezTo>
                        <a:pt x="57" y="40"/>
                        <a:pt x="57" y="40"/>
                        <a:pt x="57" y="40"/>
                      </a:cubicBezTo>
                      <a:cubicBezTo>
                        <a:pt x="57" y="39"/>
                        <a:pt x="57" y="39"/>
                        <a:pt x="57" y="39"/>
                      </a:cubicBezTo>
                      <a:cubicBezTo>
                        <a:pt x="57" y="39"/>
                        <a:pt x="57" y="39"/>
                        <a:pt x="57" y="39"/>
                      </a:cubicBezTo>
                      <a:cubicBezTo>
                        <a:pt x="57" y="39"/>
                        <a:pt x="57" y="39"/>
                        <a:pt x="57" y="39"/>
                      </a:cubicBezTo>
                      <a:cubicBezTo>
                        <a:pt x="56" y="39"/>
                        <a:pt x="56" y="38"/>
                        <a:pt x="56" y="38"/>
                      </a:cubicBezTo>
                      <a:cubicBezTo>
                        <a:pt x="56" y="38"/>
                        <a:pt x="56" y="38"/>
                        <a:pt x="56" y="38"/>
                      </a:cubicBezTo>
                      <a:cubicBezTo>
                        <a:pt x="56" y="37"/>
                        <a:pt x="56" y="37"/>
                        <a:pt x="56" y="37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56" y="36"/>
                        <a:pt x="56" y="36"/>
                        <a:pt x="56" y="36"/>
                      </a:cubicBezTo>
                      <a:cubicBezTo>
                        <a:pt x="55" y="36"/>
                        <a:pt x="55" y="36"/>
                        <a:pt x="55" y="36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5"/>
                        <a:pt x="55" y="35"/>
                        <a:pt x="55" y="35"/>
                      </a:cubicBezTo>
                      <a:cubicBezTo>
                        <a:pt x="55" y="36"/>
                        <a:pt x="55" y="36"/>
                        <a:pt x="55" y="36"/>
                      </a:cubicBezTo>
                      <a:cubicBezTo>
                        <a:pt x="54" y="36"/>
                        <a:pt x="54" y="36"/>
                        <a:pt x="54" y="36"/>
                      </a:cubicBezTo>
                      <a:cubicBezTo>
                        <a:pt x="54" y="36"/>
                        <a:pt x="54" y="36"/>
                        <a:pt x="54" y="36"/>
                      </a:cubicBezTo>
                      <a:cubicBezTo>
                        <a:pt x="53" y="36"/>
                        <a:pt x="53" y="36"/>
                        <a:pt x="52" y="36"/>
                      </a:cubicBezTo>
                      <a:cubicBezTo>
                        <a:pt x="52" y="35"/>
                        <a:pt x="52" y="35"/>
                        <a:pt x="51" y="35"/>
                      </a:cubicBezTo>
                      <a:cubicBezTo>
                        <a:pt x="51" y="35"/>
                        <a:pt x="51" y="35"/>
                        <a:pt x="51" y="35"/>
                      </a:cubicBezTo>
                      <a:cubicBezTo>
                        <a:pt x="51" y="34"/>
                        <a:pt x="51" y="34"/>
                        <a:pt x="51" y="34"/>
                      </a:cubicBezTo>
                      <a:cubicBezTo>
                        <a:pt x="51" y="34"/>
                        <a:pt x="51" y="34"/>
                        <a:pt x="51" y="34"/>
                      </a:cubicBezTo>
                      <a:cubicBezTo>
                        <a:pt x="51" y="34"/>
                        <a:pt x="50" y="34"/>
                        <a:pt x="50" y="34"/>
                      </a:cubicBezTo>
                      <a:cubicBezTo>
                        <a:pt x="50" y="34"/>
                        <a:pt x="50" y="34"/>
                        <a:pt x="50" y="34"/>
                      </a:cubicBezTo>
                      <a:cubicBezTo>
                        <a:pt x="49" y="34"/>
                        <a:pt x="49" y="33"/>
                        <a:pt x="49" y="33"/>
                      </a:cubicBezTo>
                      <a:cubicBezTo>
                        <a:pt x="49" y="33"/>
                        <a:pt x="49" y="32"/>
                        <a:pt x="49" y="32"/>
                      </a:cubicBezTo>
                      <a:cubicBezTo>
                        <a:pt x="49" y="32"/>
                        <a:pt x="49" y="32"/>
                        <a:pt x="49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1"/>
                        <a:pt x="48" y="31"/>
                        <a:pt x="48" y="31"/>
                      </a:cubicBezTo>
                      <a:cubicBezTo>
                        <a:pt x="47" y="31"/>
                        <a:pt x="47" y="30"/>
                        <a:pt x="47" y="29"/>
                      </a:cubicBezTo>
                      <a:cubicBezTo>
                        <a:pt x="47" y="28"/>
                        <a:pt x="47" y="28"/>
                        <a:pt x="47" y="28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28"/>
                        <a:pt x="48" y="27"/>
                        <a:pt x="49" y="27"/>
                      </a:cubicBezTo>
                      <a:cubicBezTo>
                        <a:pt x="51" y="27"/>
                        <a:pt x="51" y="27"/>
                        <a:pt x="51" y="27"/>
                      </a:cubicBezTo>
                      <a:cubicBezTo>
                        <a:pt x="51" y="27"/>
                        <a:pt x="51" y="27"/>
                        <a:pt x="50" y="27"/>
                      </a:cubicBezTo>
                      <a:cubicBezTo>
                        <a:pt x="50" y="26"/>
                        <a:pt x="50" y="26"/>
                        <a:pt x="50" y="26"/>
                      </a:cubicBezTo>
                      <a:cubicBezTo>
                        <a:pt x="50" y="26"/>
                        <a:pt x="49" y="25"/>
                        <a:pt x="49" y="25"/>
                      </a:cubicBezTo>
                      <a:cubicBezTo>
                        <a:pt x="49" y="25"/>
                        <a:pt x="49" y="25"/>
                        <a:pt x="48" y="25"/>
                      </a:cubicBezTo>
                      <a:cubicBezTo>
                        <a:pt x="48" y="25"/>
                        <a:pt x="48" y="24"/>
                        <a:pt x="48" y="24"/>
                      </a:cubicBezTo>
                      <a:cubicBezTo>
                        <a:pt x="48" y="24"/>
                        <a:pt x="48" y="24"/>
                        <a:pt x="48" y="24"/>
                      </a:cubicBezTo>
                      <a:cubicBezTo>
                        <a:pt x="48" y="24"/>
                        <a:pt x="47" y="24"/>
                        <a:pt x="47" y="24"/>
                      </a:cubicBezTo>
                      <a:cubicBezTo>
                        <a:pt x="47" y="23"/>
                        <a:pt x="47" y="23"/>
                        <a:pt x="47" y="23"/>
                      </a:cubicBezTo>
                      <a:cubicBezTo>
                        <a:pt x="46" y="23"/>
                        <a:pt x="46" y="23"/>
                        <a:pt x="45" y="23"/>
                      </a:cubicBezTo>
                      <a:cubicBezTo>
                        <a:pt x="45" y="22"/>
                        <a:pt x="44" y="22"/>
                        <a:pt x="44" y="22"/>
                      </a:cubicBezTo>
                      <a:cubicBezTo>
                        <a:pt x="43" y="22"/>
                        <a:pt x="43" y="22"/>
                        <a:pt x="43" y="22"/>
                      </a:cubicBezTo>
                      <a:cubicBezTo>
                        <a:pt x="43" y="22"/>
                        <a:pt x="43" y="22"/>
                        <a:pt x="43" y="22"/>
                      </a:cubicBezTo>
                      <a:cubicBezTo>
                        <a:pt x="43" y="23"/>
                        <a:pt x="43" y="23"/>
                        <a:pt x="43" y="23"/>
                      </a:cubicBezTo>
                      <a:cubicBezTo>
                        <a:pt x="43" y="23"/>
                        <a:pt x="43" y="23"/>
                        <a:pt x="43" y="23"/>
                      </a:cubicBezTo>
                      <a:cubicBezTo>
                        <a:pt x="43" y="23"/>
                        <a:pt x="43" y="24"/>
                        <a:pt x="43" y="24"/>
                      </a:cubicBezTo>
                      <a:cubicBezTo>
                        <a:pt x="44" y="24"/>
                        <a:pt x="44" y="24"/>
                        <a:pt x="44" y="24"/>
                      </a:cubicBezTo>
                      <a:cubicBezTo>
                        <a:pt x="44" y="26"/>
                        <a:pt x="45" y="27"/>
                        <a:pt x="45" y="28"/>
                      </a:cubicBezTo>
                      <a:cubicBezTo>
                        <a:pt x="45" y="29"/>
                        <a:pt x="45" y="30"/>
                        <a:pt x="45" y="31"/>
                      </a:cubicBezTo>
                      <a:cubicBezTo>
                        <a:pt x="45" y="31"/>
                        <a:pt x="45" y="31"/>
                        <a:pt x="44" y="31"/>
                      </a:cubicBezTo>
                      <a:cubicBezTo>
                        <a:pt x="45" y="31"/>
                        <a:pt x="44" y="31"/>
                        <a:pt x="44" y="32"/>
                      </a:cubicBezTo>
                      <a:cubicBezTo>
                        <a:pt x="44" y="32"/>
                        <a:pt x="44" y="32"/>
                        <a:pt x="43" y="32"/>
                      </a:cubicBezTo>
                      <a:cubicBezTo>
                        <a:pt x="43" y="32"/>
                        <a:pt x="43" y="32"/>
                        <a:pt x="43" y="32"/>
                      </a:cubicBezTo>
                      <a:cubicBezTo>
                        <a:pt x="43" y="32"/>
                        <a:pt x="42" y="32"/>
                        <a:pt x="42" y="32"/>
                      </a:cubicBezTo>
                      <a:cubicBezTo>
                        <a:pt x="42" y="32"/>
                        <a:pt x="42" y="32"/>
                        <a:pt x="42" y="32"/>
                      </a:cubicBezTo>
                      <a:cubicBezTo>
                        <a:pt x="42" y="32"/>
                        <a:pt x="42" y="31"/>
                        <a:pt x="42" y="31"/>
                      </a:cubicBezTo>
                      <a:cubicBezTo>
                        <a:pt x="42" y="31"/>
                        <a:pt x="42" y="31"/>
                        <a:pt x="42" y="31"/>
                      </a:cubicBezTo>
                      <a:cubicBezTo>
                        <a:pt x="41" y="31"/>
                        <a:pt x="41" y="30"/>
                        <a:pt x="41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cubicBezTo>
                        <a:pt x="40" y="29"/>
                        <a:pt x="40" y="29"/>
                        <a:pt x="40" y="28"/>
                      </a:cubicBezTo>
                      <a:cubicBezTo>
                        <a:pt x="40" y="28"/>
                        <a:pt x="40" y="28"/>
                        <a:pt x="40" y="28"/>
                      </a:cubicBezTo>
                      <a:cubicBezTo>
                        <a:pt x="40" y="28"/>
                        <a:pt x="40" y="28"/>
                        <a:pt x="40" y="28"/>
                      </a:cubicBezTo>
                      <a:cubicBezTo>
                        <a:pt x="40" y="28"/>
                        <a:pt x="40" y="28"/>
                        <a:pt x="40" y="28"/>
                      </a:cubicBezTo>
                      <a:cubicBezTo>
                        <a:pt x="40" y="28"/>
                        <a:pt x="39" y="28"/>
                        <a:pt x="39" y="28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38" y="27"/>
                        <a:pt x="38" y="27"/>
                        <a:pt x="37" y="27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cubicBezTo>
                        <a:pt x="37" y="27"/>
                        <a:pt x="37" y="27"/>
                        <a:pt x="36" y="27"/>
                      </a:cubicBezTo>
                      <a:cubicBezTo>
                        <a:pt x="37" y="27"/>
                        <a:pt x="37" y="28"/>
                        <a:pt x="38" y="28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8" y="28"/>
                        <a:pt x="39" y="28"/>
                        <a:pt x="39" y="29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9" y="33"/>
                        <a:pt x="39" y="33"/>
                        <a:pt x="38" y="34"/>
                      </a:cubicBezTo>
                      <a:cubicBezTo>
                        <a:pt x="38" y="34"/>
                        <a:pt x="38" y="34"/>
                        <a:pt x="38" y="34"/>
                      </a:cubicBezTo>
                      <a:cubicBezTo>
                        <a:pt x="38" y="34"/>
                        <a:pt x="38" y="34"/>
                        <a:pt x="38" y="34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36" y="35"/>
                        <a:pt x="36" y="35"/>
                        <a:pt x="36" y="35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36" y="34"/>
                        <a:pt x="36" y="34"/>
                        <a:pt x="35" y="34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35" y="31"/>
                        <a:pt x="35" y="31"/>
                        <a:pt x="35" y="31"/>
                      </a:cubicBezTo>
                      <a:cubicBezTo>
                        <a:pt x="35" y="31"/>
                        <a:pt x="35" y="30"/>
                        <a:pt x="34" y="30"/>
                      </a:cubicBezTo>
                      <a:cubicBezTo>
                        <a:pt x="34" y="30"/>
                        <a:pt x="34" y="29"/>
                        <a:pt x="33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2" y="29"/>
                        <a:pt x="32" y="29"/>
                        <a:pt x="31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29"/>
                        <a:pt x="30" y="28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0" y="27"/>
                        <a:pt x="30" y="27"/>
                        <a:pt x="29" y="27"/>
                      </a:cubicBezTo>
                      <a:cubicBezTo>
                        <a:pt x="29" y="27"/>
                        <a:pt x="29" y="27"/>
                        <a:pt x="29" y="27"/>
                      </a:cubicBezTo>
                      <a:cubicBezTo>
                        <a:pt x="28" y="27"/>
                        <a:pt x="28" y="27"/>
                        <a:pt x="28" y="27"/>
                      </a:cubicBezTo>
                      <a:cubicBezTo>
                        <a:pt x="28" y="27"/>
                        <a:pt x="28" y="27"/>
                        <a:pt x="28" y="27"/>
                      </a:cubicBezTo>
                      <a:cubicBezTo>
                        <a:pt x="28" y="27"/>
                        <a:pt x="28" y="27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7" y="26"/>
                        <a:pt x="26" y="26"/>
                        <a:pt x="26" y="26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6" y="27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5" y="27"/>
                        <a:pt x="25" y="27"/>
                        <a:pt x="25" y="27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2" y="27"/>
                        <a:pt x="22" y="27"/>
                        <a:pt x="22" y="27"/>
                      </a:cubicBezTo>
                      <a:cubicBezTo>
                        <a:pt x="22" y="28"/>
                        <a:pt x="22" y="29"/>
                        <a:pt x="21" y="29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0" y="27"/>
                        <a:pt x="19" y="25"/>
                        <a:pt x="17" y="23"/>
                      </a:cubicBezTo>
                      <a:cubicBezTo>
                        <a:pt x="17" y="23"/>
                        <a:pt x="16" y="22"/>
                        <a:pt x="16" y="22"/>
                      </a:cubicBezTo>
                      <a:cubicBezTo>
                        <a:pt x="15" y="21"/>
                        <a:pt x="13" y="20"/>
                        <a:pt x="13" y="18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17"/>
                        <a:pt x="14" y="17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5" y="15"/>
                        <a:pt x="15" y="15"/>
                      </a:cubicBezTo>
                      <a:cubicBezTo>
                        <a:pt x="15" y="15"/>
                        <a:pt x="15" y="14"/>
                        <a:pt x="16" y="14"/>
                      </a:cubicBezTo>
                      <a:cubicBezTo>
                        <a:pt x="16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2"/>
                        <a:pt x="19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1" y="12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6" y="12"/>
                        <a:pt x="26" y="11"/>
                        <a:pt x="26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1"/>
                        <a:pt x="25" y="10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4" y="9"/>
                        <a:pt x="24" y="9"/>
                        <a:pt x="23" y="9"/>
                      </a:cubicBezTo>
                      <a:cubicBezTo>
                        <a:pt x="23" y="9"/>
                        <a:pt x="23" y="8"/>
                        <a:pt x="23" y="8"/>
                      </a:cubicBezTo>
                      <a:cubicBezTo>
                        <a:pt x="23" y="8"/>
                        <a:pt x="23" y="8"/>
                        <a:pt x="23" y="7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24" y="6"/>
                        <a:pt x="24" y="5"/>
                        <a:pt x="24" y="5"/>
                      </a:cubicBezTo>
                      <a:cubicBezTo>
                        <a:pt x="24" y="5"/>
                        <a:pt x="24" y="5"/>
                        <a:pt x="24" y="4"/>
                      </a:cubicBezTo>
                      <a:cubicBezTo>
                        <a:pt x="24" y="4"/>
                        <a:pt x="24" y="4"/>
                        <a:pt x="23" y="4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3" y="4"/>
                        <a:pt x="23" y="4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2" y="3"/>
                        <a:pt x="22" y="2"/>
                        <a:pt x="22" y="2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4" y="1"/>
                        <a:pt x="26" y="2"/>
                        <a:pt x="27" y="2"/>
                      </a:cubicBezTo>
                      <a:cubicBezTo>
                        <a:pt x="28" y="3"/>
                        <a:pt x="30" y="4"/>
                        <a:pt x="32" y="5"/>
                      </a:cubicBezTo>
                      <a:cubicBezTo>
                        <a:pt x="33" y="6"/>
                        <a:pt x="35" y="7"/>
                        <a:pt x="36" y="8"/>
                      </a:cubicBezTo>
                      <a:cubicBezTo>
                        <a:pt x="36" y="8"/>
                        <a:pt x="36" y="8"/>
                        <a:pt x="37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9"/>
                        <a:pt x="38" y="9"/>
                        <a:pt x="38" y="9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38" y="10"/>
                        <a:pt x="38" y="10"/>
                        <a:pt x="39" y="10"/>
                      </a:cubicBezTo>
                      <a:cubicBezTo>
                        <a:pt x="39" y="11"/>
                        <a:pt x="39" y="11"/>
                        <a:pt x="40" y="11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cubicBezTo>
                        <a:pt x="41" y="11"/>
                        <a:pt x="41" y="12"/>
                        <a:pt x="41" y="12"/>
                      </a:cubicBezTo>
                      <a:cubicBezTo>
                        <a:pt x="41" y="12"/>
                        <a:pt x="42" y="13"/>
                        <a:pt x="42" y="13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4" y="13"/>
                        <a:pt x="44" y="13"/>
                        <a:pt x="44" y="13"/>
                      </a:cubicBezTo>
                      <a:cubicBezTo>
                        <a:pt x="44" y="14"/>
                        <a:pt x="44" y="14"/>
                        <a:pt x="44" y="14"/>
                      </a:cubicBezTo>
                      <a:cubicBezTo>
                        <a:pt x="44" y="14"/>
                        <a:pt x="45" y="14"/>
                        <a:pt x="45" y="14"/>
                      </a:cubicBezTo>
                      <a:cubicBezTo>
                        <a:pt x="45" y="15"/>
                        <a:pt x="45" y="15"/>
                        <a:pt x="46" y="16"/>
                      </a:cubicBezTo>
                      <a:cubicBezTo>
                        <a:pt x="46" y="16"/>
                        <a:pt x="46" y="16"/>
                        <a:pt x="47" y="16"/>
                      </a:cubicBezTo>
                      <a:cubicBezTo>
                        <a:pt x="47" y="16"/>
                        <a:pt x="47" y="16"/>
                        <a:pt x="48" y="16"/>
                      </a:cubicBezTo>
                      <a:cubicBezTo>
                        <a:pt x="48" y="17"/>
                        <a:pt x="49" y="17"/>
                        <a:pt x="49" y="18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50" y="19"/>
                        <a:pt x="51" y="20"/>
                        <a:pt x="51" y="20"/>
                      </a:cubicBezTo>
                      <a:cubicBezTo>
                        <a:pt x="52" y="20"/>
                        <a:pt x="52" y="20"/>
                        <a:pt x="52" y="20"/>
                      </a:cubicBezTo>
                      <a:cubicBezTo>
                        <a:pt x="52" y="20"/>
                        <a:pt x="52" y="20"/>
                        <a:pt x="52" y="20"/>
                      </a:cubicBezTo>
                      <a:cubicBezTo>
                        <a:pt x="53" y="22"/>
                        <a:pt x="54" y="23"/>
                        <a:pt x="55" y="24"/>
                      </a:cubicBezTo>
                      <a:cubicBezTo>
                        <a:pt x="56" y="25"/>
                        <a:pt x="56" y="25"/>
                        <a:pt x="57" y="26"/>
                      </a:cubicBezTo>
                      <a:cubicBezTo>
                        <a:pt x="57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9" y="27"/>
                        <a:pt x="59" y="27"/>
                        <a:pt x="59" y="27"/>
                      </a:cubicBezTo>
                      <a:cubicBezTo>
                        <a:pt x="59" y="28"/>
                        <a:pt x="59" y="28"/>
                        <a:pt x="60" y="28"/>
                      </a:cubicBezTo>
                      <a:cubicBezTo>
                        <a:pt x="60" y="29"/>
                        <a:pt x="60" y="29"/>
                        <a:pt x="61" y="30"/>
                      </a:cubicBezTo>
                      <a:cubicBezTo>
                        <a:pt x="61" y="30"/>
                        <a:pt x="61" y="30"/>
                        <a:pt x="61" y="31"/>
                      </a:cubicBezTo>
                      <a:cubicBezTo>
                        <a:pt x="61" y="31"/>
                        <a:pt x="61" y="31"/>
                        <a:pt x="62" y="31"/>
                      </a:cubicBezTo>
                      <a:cubicBezTo>
                        <a:pt x="62" y="32"/>
                        <a:pt x="62" y="32"/>
                        <a:pt x="63" y="33"/>
                      </a:cubicBezTo>
                      <a:cubicBezTo>
                        <a:pt x="63" y="33"/>
                        <a:pt x="63" y="33"/>
                        <a:pt x="63" y="33"/>
                      </a:cubicBezTo>
                      <a:cubicBezTo>
                        <a:pt x="64" y="33"/>
                        <a:pt x="64" y="33"/>
                        <a:pt x="64" y="33"/>
                      </a:cubicBezTo>
                      <a:cubicBezTo>
                        <a:pt x="64" y="33"/>
                        <a:pt x="64" y="34"/>
                        <a:pt x="64" y="34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5" y="34"/>
                        <a:pt x="65" y="35"/>
                        <a:pt x="65" y="35"/>
                      </a:cubicBezTo>
                      <a:cubicBezTo>
                        <a:pt x="65" y="35"/>
                        <a:pt x="65" y="36"/>
                        <a:pt x="65" y="36"/>
                      </a:cubicBezTo>
                      <a:cubicBezTo>
                        <a:pt x="65" y="36"/>
                        <a:pt x="65" y="36"/>
                        <a:pt x="66" y="36"/>
                      </a:cubicBezTo>
                      <a:cubicBezTo>
                        <a:pt x="66" y="36"/>
                        <a:pt x="66" y="36"/>
                        <a:pt x="66" y="36"/>
                      </a:cubicBezTo>
                      <a:cubicBezTo>
                        <a:pt x="66" y="37"/>
                        <a:pt x="67" y="37"/>
                        <a:pt x="67" y="37"/>
                      </a:cubicBezTo>
                      <a:cubicBezTo>
                        <a:pt x="67" y="37"/>
                        <a:pt x="67" y="37"/>
                        <a:pt x="67" y="38"/>
                      </a:cubicBezTo>
                      <a:cubicBezTo>
                        <a:pt x="67" y="38"/>
                        <a:pt x="68" y="38"/>
                        <a:pt x="68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68" y="39"/>
                        <a:pt x="69" y="40"/>
                        <a:pt x="69" y="40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70" y="41"/>
                        <a:pt x="70" y="42"/>
                        <a:pt x="70" y="42"/>
                      </a:cubicBez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71" y="42"/>
                        <a:pt x="71" y="42"/>
                        <a:pt x="71" y="42"/>
                      </a:cubicBezTo>
                      <a:cubicBezTo>
                        <a:pt x="71" y="44"/>
                        <a:pt x="71" y="44"/>
                        <a:pt x="71" y="44"/>
                      </a:cubicBezTo>
                      <a:cubicBezTo>
                        <a:pt x="71" y="44"/>
                        <a:pt x="70" y="44"/>
                        <a:pt x="70" y="44"/>
                      </a:cubicBezTo>
                      <a:cubicBezTo>
                        <a:pt x="70" y="44"/>
                        <a:pt x="70" y="44"/>
                        <a:pt x="70" y="44"/>
                      </a:cubicBezTo>
                      <a:cubicBezTo>
                        <a:pt x="71" y="44"/>
                        <a:pt x="71" y="44"/>
                        <a:pt x="71" y="44"/>
                      </a:cubicBezTo>
                      <a:cubicBezTo>
                        <a:pt x="71" y="44"/>
                        <a:pt x="71" y="44"/>
                        <a:pt x="71" y="44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1" y="45"/>
                        <a:pt x="72" y="45"/>
                        <a:pt x="72" y="45"/>
                      </a:cubicBezTo>
                      <a:cubicBezTo>
                        <a:pt x="72" y="45"/>
                        <a:pt x="72" y="46"/>
                        <a:pt x="72" y="46"/>
                      </a:cubicBezTo>
                      <a:cubicBezTo>
                        <a:pt x="72" y="46"/>
                        <a:pt x="72" y="46"/>
                        <a:pt x="72" y="47"/>
                      </a:cubicBezTo>
                      <a:cubicBezTo>
                        <a:pt x="72" y="47"/>
                        <a:pt x="72" y="47"/>
                        <a:pt x="72" y="47"/>
                      </a:cubicBezTo>
                      <a:cubicBezTo>
                        <a:pt x="72" y="47"/>
                        <a:pt x="72" y="47"/>
                        <a:pt x="72" y="47"/>
                      </a:cubicBezTo>
                      <a:cubicBezTo>
                        <a:pt x="73" y="47"/>
                        <a:pt x="73" y="47"/>
                        <a:pt x="73" y="47"/>
                      </a:cubicBezTo>
                      <a:cubicBezTo>
                        <a:pt x="73" y="47"/>
                        <a:pt x="73" y="47"/>
                        <a:pt x="73" y="48"/>
                      </a:cubicBezTo>
                      <a:cubicBezTo>
                        <a:pt x="73" y="48"/>
                        <a:pt x="73" y="48"/>
                        <a:pt x="73" y="48"/>
                      </a:cubicBezTo>
                      <a:cubicBezTo>
                        <a:pt x="73" y="49"/>
                        <a:pt x="73" y="49"/>
                        <a:pt x="73" y="49"/>
                      </a:cubicBezTo>
                      <a:cubicBezTo>
                        <a:pt x="73" y="49"/>
                        <a:pt x="73" y="49"/>
                        <a:pt x="73" y="49"/>
                      </a:cubicBezTo>
                      <a:cubicBezTo>
                        <a:pt x="73" y="49"/>
                        <a:pt x="73" y="49"/>
                        <a:pt x="73" y="49"/>
                      </a:cubicBezTo>
                      <a:cubicBezTo>
                        <a:pt x="73" y="49"/>
                        <a:pt x="73" y="49"/>
                        <a:pt x="74" y="49"/>
                      </a:cubicBezTo>
                      <a:cubicBezTo>
                        <a:pt x="74" y="49"/>
                        <a:pt x="74" y="49"/>
                        <a:pt x="74" y="49"/>
                      </a:cubicBezTo>
                      <a:cubicBezTo>
                        <a:pt x="74" y="49"/>
                        <a:pt x="74" y="49"/>
                        <a:pt x="74" y="49"/>
                      </a:cubicBezTo>
                      <a:cubicBezTo>
                        <a:pt x="74" y="49"/>
                        <a:pt x="74" y="50"/>
                        <a:pt x="74" y="50"/>
                      </a:cubicBezTo>
                      <a:cubicBezTo>
                        <a:pt x="74" y="50"/>
                        <a:pt x="74" y="50"/>
                        <a:pt x="74" y="51"/>
                      </a:cubicBezTo>
                      <a:cubicBezTo>
                        <a:pt x="74" y="51"/>
                        <a:pt x="74" y="51"/>
                        <a:pt x="75" y="51"/>
                      </a:cubicBezTo>
                      <a:cubicBezTo>
                        <a:pt x="75" y="51"/>
                        <a:pt x="75" y="51"/>
                        <a:pt x="75" y="51"/>
                      </a:cubicBezTo>
                      <a:cubicBezTo>
                        <a:pt x="75" y="52"/>
                        <a:pt x="75" y="52"/>
                        <a:pt x="75" y="52"/>
                      </a:cubicBezTo>
                      <a:cubicBezTo>
                        <a:pt x="75" y="52"/>
                        <a:pt x="75" y="52"/>
                        <a:pt x="75" y="52"/>
                      </a:cubicBezTo>
                      <a:cubicBezTo>
                        <a:pt x="75" y="52"/>
                        <a:pt x="75" y="52"/>
                        <a:pt x="75" y="52"/>
                      </a:cubicBezTo>
                      <a:cubicBezTo>
                        <a:pt x="75" y="52"/>
                        <a:pt x="75" y="52"/>
                        <a:pt x="75" y="52"/>
                      </a:cubicBezTo>
                      <a:cubicBezTo>
                        <a:pt x="76" y="53"/>
                        <a:pt x="76" y="53"/>
                        <a:pt x="76" y="53"/>
                      </a:cubicBezTo>
                      <a:cubicBezTo>
                        <a:pt x="76" y="53"/>
                        <a:pt x="76" y="53"/>
                        <a:pt x="76" y="53"/>
                      </a:cubicBezTo>
                      <a:cubicBezTo>
                        <a:pt x="76" y="53"/>
                        <a:pt x="76" y="53"/>
                        <a:pt x="76" y="54"/>
                      </a:cubicBezTo>
                      <a:cubicBezTo>
                        <a:pt x="76" y="54"/>
                        <a:pt x="76" y="54"/>
                        <a:pt x="76" y="54"/>
                      </a:cubicBezTo>
                      <a:cubicBezTo>
                        <a:pt x="76" y="54"/>
                        <a:pt x="76" y="54"/>
                        <a:pt x="76" y="54"/>
                      </a:cubicBezTo>
                      <a:cubicBezTo>
                        <a:pt x="76" y="54"/>
                        <a:pt x="76" y="54"/>
                        <a:pt x="76" y="54"/>
                      </a:cubicBezTo>
                      <a:cubicBezTo>
                        <a:pt x="77" y="54"/>
                        <a:pt x="77" y="54"/>
                        <a:pt x="77" y="55"/>
                      </a:cubicBezTo>
                      <a:cubicBezTo>
                        <a:pt x="77" y="55"/>
                        <a:pt x="77" y="55"/>
                        <a:pt x="77" y="55"/>
                      </a:cubicBezTo>
                      <a:cubicBezTo>
                        <a:pt x="77" y="55"/>
                        <a:pt x="77" y="55"/>
                        <a:pt x="77" y="55"/>
                      </a:cubicBezTo>
                      <a:cubicBezTo>
                        <a:pt x="77" y="56"/>
                        <a:pt x="77" y="56"/>
                        <a:pt x="77" y="57"/>
                      </a:cubicBezTo>
                      <a:cubicBezTo>
                        <a:pt x="77" y="57"/>
                        <a:pt x="77" y="57"/>
                        <a:pt x="77" y="57"/>
                      </a:cubicBezTo>
                      <a:cubicBezTo>
                        <a:pt x="77" y="58"/>
                        <a:pt x="77" y="58"/>
                        <a:pt x="77" y="59"/>
                      </a:cubicBezTo>
                      <a:cubicBezTo>
                        <a:pt x="77" y="60"/>
                        <a:pt x="77" y="61"/>
                        <a:pt x="77" y="63"/>
                      </a:cubicBezTo>
                      <a:cubicBezTo>
                        <a:pt x="77" y="66"/>
                        <a:pt x="78" y="68"/>
                        <a:pt x="79" y="71"/>
                      </a:cubicBezTo>
                      <a:cubicBezTo>
                        <a:pt x="79" y="72"/>
                        <a:pt x="79" y="72"/>
                        <a:pt x="79" y="72"/>
                      </a:cubicBezTo>
                      <a:cubicBezTo>
                        <a:pt x="78" y="71"/>
                        <a:pt x="78" y="71"/>
                        <a:pt x="78" y="71"/>
                      </a:cubicBezTo>
                      <a:cubicBezTo>
                        <a:pt x="77" y="71"/>
                        <a:pt x="77" y="71"/>
                        <a:pt x="76" y="70"/>
                      </a:cubicBezTo>
                      <a:cubicBezTo>
                        <a:pt x="76" y="70"/>
                        <a:pt x="76" y="69"/>
                        <a:pt x="76" y="69"/>
                      </a:cubicBezTo>
                      <a:cubicBezTo>
                        <a:pt x="76" y="69"/>
                        <a:pt x="76" y="69"/>
                        <a:pt x="76" y="69"/>
                      </a:cubicBezTo>
                      <a:cubicBezTo>
                        <a:pt x="75" y="69"/>
                        <a:pt x="75" y="68"/>
                        <a:pt x="75" y="68"/>
                      </a:cubicBezTo>
                      <a:cubicBezTo>
                        <a:pt x="75" y="66"/>
                        <a:pt x="75" y="66"/>
                        <a:pt x="75" y="66"/>
                      </a:cubicBezTo>
                      <a:cubicBezTo>
                        <a:pt x="75" y="66"/>
                        <a:pt x="75" y="66"/>
                        <a:pt x="75" y="66"/>
                      </a:cubicBezTo>
                      <a:cubicBezTo>
                        <a:pt x="75" y="66"/>
                        <a:pt x="75" y="66"/>
                        <a:pt x="75" y="66"/>
                      </a:cubicBezTo>
                      <a:cubicBezTo>
                        <a:pt x="75" y="66"/>
                        <a:pt x="75" y="66"/>
                        <a:pt x="75" y="66"/>
                      </a:cubicBezTo>
                      <a:cubicBezTo>
                        <a:pt x="74" y="66"/>
                        <a:pt x="74" y="65"/>
                        <a:pt x="74" y="64"/>
                      </a:cubicBezTo>
                      <a:cubicBezTo>
                        <a:pt x="74" y="64"/>
                        <a:pt x="74" y="64"/>
                        <a:pt x="74" y="64"/>
                      </a:cubicBezTo>
                      <a:cubicBezTo>
                        <a:pt x="74" y="64"/>
                        <a:pt x="74" y="64"/>
                        <a:pt x="74" y="64"/>
                      </a:cubicBezTo>
                      <a:cubicBezTo>
                        <a:pt x="74" y="64"/>
                        <a:pt x="73" y="64"/>
                        <a:pt x="73" y="63"/>
                      </a:cubicBezTo>
                      <a:cubicBezTo>
                        <a:pt x="73" y="63"/>
                        <a:pt x="73" y="63"/>
                        <a:pt x="73" y="63"/>
                      </a:cubicBezTo>
                      <a:cubicBezTo>
                        <a:pt x="72" y="63"/>
                        <a:pt x="72" y="62"/>
                        <a:pt x="72" y="62"/>
                      </a:cubicBezTo>
                      <a:cubicBezTo>
                        <a:pt x="72" y="62"/>
                        <a:pt x="72" y="61"/>
                        <a:pt x="72" y="61"/>
                      </a:cubicBezTo>
                      <a:cubicBezTo>
                        <a:pt x="72" y="61"/>
                        <a:pt x="72" y="61"/>
                        <a:pt x="72" y="61"/>
                      </a:cubicBezTo>
                      <a:cubicBezTo>
                        <a:pt x="72" y="61"/>
                        <a:pt x="72" y="61"/>
                        <a:pt x="72" y="61"/>
                      </a:cubicBezTo>
                      <a:cubicBezTo>
                        <a:pt x="72" y="61"/>
                        <a:pt x="72" y="61"/>
                        <a:pt x="72" y="61"/>
                      </a:cubicBezTo>
                      <a:cubicBezTo>
                        <a:pt x="71" y="61"/>
                        <a:pt x="71" y="61"/>
                        <a:pt x="71" y="60"/>
                      </a:cubicBezTo>
                      <a:cubicBezTo>
                        <a:pt x="71" y="60"/>
                        <a:pt x="71" y="60"/>
                        <a:pt x="71" y="60"/>
                      </a:cubicBezTo>
                      <a:cubicBezTo>
                        <a:pt x="71" y="60"/>
                        <a:pt x="71" y="59"/>
                        <a:pt x="71" y="59"/>
                      </a:cubicBez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71" y="59"/>
                        <a:pt x="71" y="59"/>
                        <a:pt x="71" y="59"/>
                      </a:cubicBezTo>
                      <a:cubicBezTo>
                        <a:pt x="70" y="59"/>
                        <a:pt x="70" y="58"/>
                        <a:pt x="70" y="58"/>
                      </a:cubicBezTo>
                      <a:cubicBezTo>
                        <a:pt x="70" y="58"/>
                        <a:pt x="70" y="58"/>
                        <a:pt x="70" y="57"/>
                      </a:cubicBezTo>
                      <a:cubicBezTo>
                        <a:pt x="70" y="57"/>
                        <a:pt x="70" y="57"/>
                        <a:pt x="70" y="57"/>
                      </a:cubicBezTo>
                      <a:cubicBezTo>
                        <a:pt x="69" y="57"/>
                        <a:pt x="69" y="57"/>
                        <a:pt x="69" y="57"/>
                      </a:cubicBezTo>
                      <a:cubicBezTo>
                        <a:pt x="69" y="56"/>
                        <a:pt x="69" y="56"/>
                        <a:pt x="69" y="56"/>
                      </a:cubicBezTo>
                      <a:cubicBezTo>
                        <a:pt x="69" y="55"/>
                        <a:pt x="69" y="55"/>
                        <a:pt x="68" y="55"/>
                      </a:cubicBezTo>
                      <a:cubicBezTo>
                        <a:pt x="68" y="55"/>
                        <a:pt x="68" y="55"/>
                        <a:pt x="68" y="55"/>
                      </a:cubicBezTo>
                      <a:cubicBezTo>
                        <a:pt x="68" y="55"/>
                        <a:pt x="67" y="55"/>
                        <a:pt x="67" y="54"/>
                      </a:cubicBezTo>
                      <a:cubicBezTo>
                        <a:pt x="67" y="53"/>
                        <a:pt x="67" y="53"/>
                        <a:pt x="67" y="53"/>
                      </a:cubicBezTo>
                      <a:cubicBezTo>
                        <a:pt x="67" y="53"/>
                        <a:pt x="67" y="53"/>
                        <a:pt x="66" y="53"/>
                      </a:cubicBezTo>
                      <a:cubicBezTo>
                        <a:pt x="66" y="53"/>
                        <a:pt x="66" y="53"/>
                        <a:pt x="66" y="53"/>
                      </a:cubicBezTo>
                      <a:cubicBezTo>
                        <a:pt x="66" y="53"/>
                        <a:pt x="66" y="53"/>
                        <a:pt x="66" y="53"/>
                      </a:cubicBezTo>
                      <a:cubicBezTo>
                        <a:pt x="66" y="53"/>
                        <a:pt x="66" y="53"/>
                        <a:pt x="66" y="53"/>
                      </a:cubicBezTo>
                      <a:cubicBezTo>
                        <a:pt x="66" y="51"/>
                        <a:pt x="66" y="51"/>
                        <a:pt x="66" y="51"/>
                      </a:cubicBezTo>
                      <a:cubicBezTo>
                        <a:pt x="66" y="51"/>
                        <a:pt x="66" y="50"/>
                        <a:pt x="66" y="50"/>
                      </a:cubicBezTo>
                      <a:cubicBezTo>
                        <a:pt x="66" y="50"/>
                        <a:pt x="66" y="50"/>
                        <a:pt x="66" y="50"/>
                      </a:cubicBezTo>
                      <a:cubicBezTo>
                        <a:pt x="66" y="50"/>
                        <a:pt x="65" y="50"/>
                        <a:pt x="65" y="50"/>
                      </a:cubicBezTo>
                      <a:cubicBezTo>
                        <a:pt x="64" y="50"/>
                        <a:pt x="64" y="50"/>
                        <a:pt x="64" y="50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9"/>
                        <a:pt x="64" y="49"/>
                        <a:pt x="64" y="49"/>
                      </a:cubicBezTo>
                      <a:cubicBezTo>
                        <a:pt x="64" y="48"/>
                        <a:pt x="63" y="48"/>
                        <a:pt x="63" y="48"/>
                      </a:cubicBezTo>
                      <a:cubicBezTo>
                        <a:pt x="63" y="48"/>
                        <a:pt x="63" y="48"/>
                        <a:pt x="63" y="48"/>
                      </a:cubicBezTo>
                      <a:cubicBezTo>
                        <a:pt x="62" y="48"/>
                        <a:pt x="62" y="48"/>
                        <a:pt x="62" y="48"/>
                      </a:cubicBezTo>
                      <a:cubicBezTo>
                        <a:pt x="63" y="49"/>
                        <a:pt x="63" y="50"/>
                        <a:pt x="64" y="51"/>
                      </a:cubicBezTo>
                      <a:cubicBezTo>
                        <a:pt x="65" y="52"/>
                        <a:pt x="65" y="52"/>
                        <a:pt x="65" y="52"/>
                      </a:cubicBezTo>
                      <a:cubicBezTo>
                        <a:pt x="65" y="53"/>
                        <a:pt x="66" y="54"/>
                        <a:pt x="67" y="55"/>
                      </a:cubicBezTo>
                      <a:cubicBezTo>
                        <a:pt x="67" y="56"/>
                        <a:pt x="67" y="56"/>
                        <a:pt x="68" y="56"/>
                      </a:cubicBezTo>
                      <a:cubicBezTo>
                        <a:pt x="68" y="57"/>
                        <a:pt x="68" y="57"/>
                        <a:pt x="68" y="57"/>
                      </a:cubicBezTo>
                      <a:cubicBezTo>
                        <a:pt x="68" y="57"/>
                        <a:pt x="68" y="57"/>
                        <a:pt x="68" y="57"/>
                      </a:cubicBezTo>
                      <a:cubicBezTo>
                        <a:pt x="68" y="57"/>
                        <a:pt x="68" y="57"/>
                        <a:pt x="68" y="57"/>
                      </a:cubicBezTo>
                      <a:cubicBezTo>
                        <a:pt x="68" y="57"/>
                        <a:pt x="68" y="57"/>
                        <a:pt x="68" y="57"/>
                      </a:cubicBezTo>
                      <a:cubicBezTo>
                        <a:pt x="69" y="57"/>
                        <a:pt x="69" y="57"/>
                        <a:pt x="69" y="57"/>
                      </a:cubicBezTo>
                      <a:cubicBezTo>
                        <a:pt x="69" y="58"/>
                        <a:pt x="69" y="58"/>
                        <a:pt x="69" y="58"/>
                      </a:cubicBezTo>
                      <a:cubicBezTo>
                        <a:pt x="69" y="58"/>
                        <a:pt x="69" y="58"/>
                        <a:pt x="69" y="58"/>
                      </a:cubicBezTo>
                      <a:cubicBezTo>
                        <a:pt x="69" y="58"/>
                        <a:pt x="69" y="58"/>
                        <a:pt x="69" y="59"/>
                      </a:cubicBezTo>
                      <a:cubicBezTo>
                        <a:pt x="69" y="59"/>
                        <a:pt x="69" y="59"/>
                        <a:pt x="69" y="59"/>
                      </a:cubicBezTo>
                      <a:cubicBezTo>
                        <a:pt x="69" y="59"/>
                        <a:pt x="69" y="59"/>
                        <a:pt x="70" y="60"/>
                      </a:cubicBezTo>
                      <a:cubicBezTo>
                        <a:pt x="70" y="60"/>
                        <a:pt x="70" y="60"/>
                        <a:pt x="70" y="60"/>
                      </a:cubicBezTo>
                      <a:cubicBezTo>
                        <a:pt x="70" y="61"/>
                        <a:pt x="70" y="61"/>
                        <a:pt x="70" y="61"/>
                      </a:cubicBezTo>
                      <a:cubicBezTo>
                        <a:pt x="71" y="61"/>
                        <a:pt x="71" y="62"/>
                        <a:pt x="71" y="63"/>
                      </a:cubicBezTo>
                      <a:cubicBezTo>
                        <a:pt x="71" y="63"/>
                        <a:pt x="71" y="63"/>
                        <a:pt x="72" y="63"/>
                      </a:cubicBezTo>
                      <a:cubicBezTo>
                        <a:pt x="73" y="63"/>
                        <a:pt x="73" y="63"/>
                        <a:pt x="73" y="63"/>
                      </a:cubicBezTo>
                      <a:cubicBezTo>
                        <a:pt x="72" y="63"/>
                        <a:pt x="72" y="63"/>
                        <a:pt x="72" y="63"/>
                      </a:cubicBezTo>
                      <a:cubicBezTo>
                        <a:pt x="72" y="65"/>
                        <a:pt x="72" y="66"/>
                        <a:pt x="73" y="67"/>
                      </a:cubicBezTo>
                      <a:cubicBezTo>
                        <a:pt x="73" y="67"/>
                        <a:pt x="73" y="67"/>
                        <a:pt x="74" y="68"/>
                      </a:cubicBezTo>
                      <a:cubicBezTo>
                        <a:pt x="74" y="68"/>
                        <a:pt x="74" y="68"/>
                        <a:pt x="74" y="68"/>
                      </a:cubicBezTo>
                      <a:cubicBezTo>
                        <a:pt x="74" y="68"/>
                        <a:pt x="75" y="69"/>
                        <a:pt x="75" y="69"/>
                      </a:cubicBezTo>
                      <a:cubicBezTo>
                        <a:pt x="75" y="69"/>
                        <a:pt x="75" y="69"/>
                        <a:pt x="75" y="69"/>
                      </a:cubicBezTo>
                      <a:cubicBezTo>
                        <a:pt x="75" y="70"/>
                        <a:pt x="75" y="70"/>
                        <a:pt x="75" y="70"/>
                      </a:cubicBezTo>
                      <a:cubicBezTo>
                        <a:pt x="75" y="70"/>
                        <a:pt x="75" y="70"/>
                        <a:pt x="75" y="70"/>
                      </a:cubicBezTo>
                      <a:cubicBezTo>
                        <a:pt x="75" y="70"/>
                        <a:pt x="75" y="70"/>
                        <a:pt x="75" y="70"/>
                      </a:cubicBezTo>
                      <a:cubicBezTo>
                        <a:pt x="76" y="70"/>
                        <a:pt x="76" y="71"/>
                        <a:pt x="76" y="72"/>
                      </a:cubicBezTo>
                      <a:cubicBezTo>
                        <a:pt x="76" y="72"/>
                        <a:pt x="76" y="72"/>
                        <a:pt x="76" y="72"/>
                      </a:cubicBezTo>
                      <a:cubicBezTo>
                        <a:pt x="76" y="72"/>
                        <a:pt x="76" y="72"/>
                        <a:pt x="76" y="72"/>
                      </a:cubicBezTo>
                      <a:cubicBezTo>
                        <a:pt x="77" y="72"/>
                        <a:pt x="77" y="72"/>
                        <a:pt x="77" y="73"/>
                      </a:cubicBezTo>
                      <a:cubicBezTo>
                        <a:pt x="77" y="73"/>
                        <a:pt x="77" y="73"/>
                        <a:pt x="77" y="73"/>
                      </a:cubicBezTo>
                      <a:cubicBezTo>
                        <a:pt x="78" y="73"/>
                        <a:pt x="78" y="74"/>
                        <a:pt x="78" y="74"/>
                      </a:cubicBezTo>
                      <a:cubicBezTo>
                        <a:pt x="78" y="75"/>
                        <a:pt x="78" y="75"/>
                        <a:pt x="78" y="75"/>
                      </a:cubicBezTo>
                      <a:cubicBezTo>
                        <a:pt x="78" y="75"/>
                        <a:pt x="78" y="75"/>
                        <a:pt x="78" y="75"/>
                      </a:cubicBezTo>
                      <a:cubicBezTo>
                        <a:pt x="78" y="75"/>
                        <a:pt x="78" y="75"/>
                        <a:pt x="78" y="75"/>
                      </a:cubicBezTo>
                      <a:cubicBezTo>
                        <a:pt x="78" y="75"/>
                        <a:pt x="79" y="75"/>
                        <a:pt x="79" y="75"/>
                      </a:cubicBezTo>
                      <a:cubicBezTo>
                        <a:pt x="79" y="78"/>
                        <a:pt x="79" y="78"/>
                        <a:pt x="79" y="78"/>
                      </a:cubicBezTo>
                      <a:cubicBezTo>
                        <a:pt x="79" y="78"/>
                        <a:pt x="79" y="78"/>
                        <a:pt x="79" y="78"/>
                      </a:cubicBezTo>
                      <a:cubicBezTo>
                        <a:pt x="80" y="79"/>
                        <a:pt x="81" y="80"/>
                        <a:pt x="81" y="80"/>
                      </a:cubicBezTo>
                      <a:cubicBezTo>
                        <a:pt x="82" y="81"/>
                        <a:pt x="82" y="82"/>
                        <a:pt x="82" y="82"/>
                      </a:cubicBezTo>
                      <a:cubicBezTo>
                        <a:pt x="82" y="82"/>
                        <a:pt x="82" y="83"/>
                        <a:pt x="82" y="83"/>
                      </a:cubicBezTo>
                      <a:cubicBezTo>
                        <a:pt x="82" y="87"/>
                        <a:pt x="82" y="87"/>
                        <a:pt x="82" y="87"/>
                      </a:cubicBezTo>
                      <a:cubicBezTo>
                        <a:pt x="81" y="87"/>
                        <a:pt x="81" y="87"/>
                        <a:pt x="81" y="87"/>
                      </a:cubicBezTo>
                      <a:cubicBezTo>
                        <a:pt x="81" y="87"/>
                        <a:pt x="81" y="87"/>
                        <a:pt x="81" y="87"/>
                      </a:cubicBezTo>
                      <a:cubicBezTo>
                        <a:pt x="81" y="88"/>
                        <a:pt x="81" y="88"/>
                        <a:pt x="81" y="89"/>
                      </a:cubicBezTo>
                      <a:cubicBezTo>
                        <a:pt x="81" y="89"/>
                        <a:pt x="81" y="89"/>
                        <a:pt x="81" y="89"/>
                      </a:cubicBezTo>
                      <a:cubicBezTo>
                        <a:pt x="81" y="90"/>
                        <a:pt x="81" y="90"/>
                        <a:pt x="81" y="90"/>
                      </a:cubicBezTo>
                      <a:cubicBezTo>
                        <a:pt x="81" y="91"/>
                        <a:pt x="81" y="91"/>
                        <a:pt x="81" y="91"/>
                      </a:cubicBezTo>
                      <a:cubicBezTo>
                        <a:pt x="81" y="92"/>
                        <a:pt x="80" y="92"/>
                        <a:pt x="80" y="92"/>
                      </a:cubicBezTo>
                      <a:cubicBezTo>
                        <a:pt x="80" y="92"/>
                        <a:pt x="80" y="92"/>
                        <a:pt x="80" y="92"/>
                      </a:cubicBezTo>
                      <a:cubicBezTo>
                        <a:pt x="80" y="92"/>
                        <a:pt x="80" y="93"/>
                        <a:pt x="80" y="94"/>
                      </a:cubicBezTo>
                      <a:cubicBezTo>
                        <a:pt x="80" y="94"/>
                        <a:pt x="80" y="94"/>
                        <a:pt x="80" y="94"/>
                      </a:cubicBezTo>
                      <a:cubicBezTo>
                        <a:pt x="80" y="94"/>
                        <a:pt x="80" y="95"/>
                        <a:pt x="80" y="95"/>
                      </a:cubicBezTo>
                      <a:cubicBezTo>
                        <a:pt x="80" y="95"/>
                        <a:pt x="80" y="96"/>
                        <a:pt x="80" y="96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81" y="96"/>
                        <a:pt x="81" y="97"/>
                        <a:pt x="81" y="97"/>
                      </a:cubicBezTo>
                      <a:cubicBezTo>
                        <a:pt x="81" y="100"/>
                        <a:pt x="81" y="100"/>
                        <a:pt x="81" y="100"/>
                      </a:cubicBezTo>
                      <a:cubicBezTo>
                        <a:pt x="80" y="100"/>
                        <a:pt x="80" y="100"/>
                        <a:pt x="80" y="100"/>
                      </a:cubicBezTo>
                      <a:cubicBezTo>
                        <a:pt x="80" y="100"/>
                        <a:pt x="80" y="100"/>
                        <a:pt x="80" y="100"/>
                      </a:cubicBezTo>
                      <a:cubicBezTo>
                        <a:pt x="80" y="100"/>
                        <a:pt x="80" y="101"/>
                        <a:pt x="80" y="101"/>
                      </a:cubicBezTo>
                      <a:cubicBezTo>
                        <a:pt x="80" y="101"/>
                        <a:pt x="80" y="101"/>
                        <a:pt x="80" y="101"/>
                      </a:cubicBezTo>
                      <a:cubicBezTo>
                        <a:pt x="80" y="102"/>
                        <a:pt x="80" y="102"/>
                        <a:pt x="80" y="102"/>
                      </a:cubicBezTo>
                      <a:cubicBezTo>
                        <a:pt x="79" y="102"/>
                        <a:pt x="79" y="102"/>
                        <a:pt x="79" y="102"/>
                      </a:cubicBezTo>
                      <a:cubicBezTo>
                        <a:pt x="79" y="102"/>
                        <a:pt x="79" y="102"/>
                        <a:pt x="79" y="102"/>
                      </a:cubicBezTo>
                      <a:cubicBezTo>
                        <a:pt x="79" y="102"/>
                        <a:pt x="79" y="102"/>
                        <a:pt x="79" y="102"/>
                      </a:cubicBezTo>
                      <a:cubicBezTo>
                        <a:pt x="79" y="102"/>
                        <a:pt x="79" y="102"/>
                        <a:pt x="79" y="102"/>
                      </a:cubicBezTo>
                      <a:cubicBezTo>
                        <a:pt x="79" y="103"/>
                        <a:pt x="79" y="103"/>
                        <a:pt x="79" y="103"/>
                      </a:cubicBezTo>
                      <a:cubicBezTo>
                        <a:pt x="79" y="103"/>
                        <a:pt x="79" y="103"/>
                        <a:pt x="79" y="103"/>
                      </a:cubicBezTo>
                      <a:cubicBezTo>
                        <a:pt x="79" y="103"/>
                        <a:pt x="78" y="103"/>
                        <a:pt x="78" y="104"/>
                      </a:cubicBezTo>
                      <a:cubicBezTo>
                        <a:pt x="78" y="105"/>
                        <a:pt x="78" y="106"/>
                        <a:pt x="78" y="107"/>
                      </a:cubicBezTo>
                      <a:cubicBezTo>
                        <a:pt x="78" y="108"/>
                        <a:pt x="78" y="109"/>
                        <a:pt x="78" y="110"/>
                      </a:cubicBezTo>
                      <a:cubicBezTo>
                        <a:pt x="78" y="112"/>
                        <a:pt x="78" y="114"/>
                        <a:pt x="78" y="115"/>
                      </a:cubicBezTo>
                      <a:cubicBezTo>
                        <a:pt x="78" y="116"/>
                        <a:pt x="78" y="116"/>
                        <a:pt x="78" y="116"/>
                      </a:cubicBezTo>
                      <a:cubicBezTo>
                        <a:pt x="77" y="116"/>
                        <a:pt x="77" y="116"/>
                        <a:pt x="77" y="116"/>
                      </a:cubicBezTo>
                      <a:cubicBezTo>
                        <a:pt x="77" y="116"/>
                        <a:pt x="77" y="116"/>
                        <a:pt x="77" y="116"/>
                      </a:cubicBezTo>
                      <a:cubicBezTo>
                        <a:pt x="77" y="116"/>
                        <a:pt x="77" y="116"/>
                        <a:pt x="77" y="116"/>
                      </a:cubicBezTo>
                      <a:cubicBezTo>
                        <a:pt x="77" y="116"/>
                        <a:pt x="77" y="116"/>
                        <a:pt x="77" y="116"/>
                      </a:cubicBezTo>
                      <a:cubicBezTo>
                        <a:pt x="77" y="116"/>
                        <a:pt x="77" y="116"/>
                        <a:pt x="77" y="116"/>
                      </a:cubicBezTo>
                      <a:cubicBezTo>
                        <a:pt x="77" y="116"/>
                        <a:pt x="77" y="117"/>
                        <a:pt x="77" y="117"/>
                      </a:cubicBezTo>
                      <a:cubicBezTo>
                        <a:pt x="77" y="117"/>
                        <a:pt x="77" y="117"/>
                        <a:pt x="76" y="117"/>
                      </a:cubicBezTo>
                      <a:cubicBezTo>
                        <a:pt x="76" y="118"/>
                        <a:pt x="76" y="119"/>
                        <a:pt x="76" y="119"/>
                      </a:cubicBezTo>
                      <a:cubicBezTo>
                        <a:pt x="76" y="120"/>
                        <a:pt x="76" y="121"/>
                        <a:pt x="76" y="122"/>
                      </a:cubicBezTo>
                      <a:cubicBezTo>
                        <a:pt x="76" y="122"/>
                        <a:pt x="76" y="122"/>
                        <a:pt x="76" y="123"/>
                      </a:cubicBezTo>
                      <a:cubicBezTo>
                        <a:pt x="76" y="123"/>
                        <a:pt x="76" y="124"/>
                        <a:pt x="76" y="124"/>
                      </a:cubicBezTo>
                      <a:cubicBezTo>
                        <a:pt x="76" y="125"/>
                        <a:pt x="76" y="125"/>
                        <a:pt x="76" y="125"/>
                      </a:cubicBezTo>
                      <a:cubicBezTo>
                        <a:pt x="75" y="126"/>
                        <a:pt x="75" y="126"/>
                        <a:pt x="75" y="126"/>
                      </a:cubicBezTo>
                      <a:cubicBezTo>
                        <a:pt x="74" y="126"/>
                        <a:pt x="73" y="127"/>
                        <a:pt x="72" y="128"/>
                      </a:cubicBezTo>
                      <a:cubicBezTo>
                        <a:pt x="72" y="129"/>
                        <a:pt x="72" y="129"/>
                        <a:pt x="71" y="129"/>
                      </a:cubicBezTo>
                      <a:cubicBezTo>
                        <a:pt x="71" y="130"/>
                        <a:pt x="71" y="130"/>
                        <a:pt x="71" y="130"/>
                      </a:cubicBezTo>
                      <a:cubicBezTo>
                        <a:pt x="71" y="130"/>
                        <a:pt x="71" y="130"/>
                        <a:pt x="71" y="131"/>
                      </a:cubicBezTo>
                      <a:cubicBezTo>
                        <a:pt x="71" y="131"/>
                        <a:pt x="71" y="132"/>
                        <a:pt x="71" y="132"/>
                      </a:cubicBezTo>
                      <a:cubicBezTo>
                        <a:pt x="71" y="133"/>
                        <a:pt x="70" y="133"/>
                        <a:pt x="70" y="133"/>
                      </a:cubicBezTo>
                      <a:cubicBezTo>
                        <a:pt x="70" y="133"/>
                        <a:pt x="70" y="133"/>
                        <a:pt x="70" y="133"/>
                      </a:cubicBezTo>
                      <a:cubicBezTo>
                        <a:pt x="69" y="133"/>
                        <a:pt x="69" y="133"/>
                        <a:pt x="69" y="134"/>
                      </a:cubicBezTo>
                      <a:cubicBezTo>
                        <a:pt x="69" y="134"/>
                        <a:pt x="69" y="134"/>
                        <a:pt x="69" y="135"/>
                      </a:cubicBezTo>
                      <a:cubicBezTo>
                        <a:pt x="69" y="136"/>
                        <a:pt x="69" y="136"/>
                        <a:pt x="69" y="136"/>
                      </a:cubicBezTo>
                      <a:cubicBezTo>
                        <a:pt x="68" y="136"/>
                        <a:pt x="68" y="136"/>
                        <a:pt x="68" y="136"/>
                      </a:cubicBezTo>
                      <a:cubicBezTo>
                        <a:pt x="68" y="135"/>
                        <a:pt x="68" y="135"/>
                        <a:pt x="68" y="135"/>
                      </a:cubicBezTo>
                      <a:cubicBezTo>
                        <a:pt x="68" y="136"/>
                        <a:pt x="68" y="136"/>
                        <a:pt x="68" y="137"/>
                      </a:cubicBezTo>
                      <a:cubicBezTo>
                        <a:pt x="68" y="137"/>
                        <a:pt x="68" y="137"/>
                        <a:pt x="68" y="137"/>
                      </a:cubicBezTo>
                      <a:cubicBezTo>
                        <a:pt x="68" y="138"/>
                        <a:pt x="68" y="139"/>
                        <a:pt x="68" y="140"/>
                      </a:cubicBezTo>
                      <a:cubicBezTo>
                        <a:pt x="67" y="141"/>
                        <a:pt x="67" y="142"/>
                        <a:pt x="66" y="142"/>
                      </a:cubicBezTo>
                      <a:cubicBezTo>
                        <a:pt x="66" y="142"/>
                        <a:pt x="66" y="142"/>
                        <a:pt x="65" y="142"/>
                      </a:cubicBezTo>
                      <a:cubicBezTo>
                        <a:pt x="65" y="142"/>
                        <a:pt x="65" y="142"/>
                        <a:pt x="65" y="142"/>
                      </a:cubicBezTo>
                      <a:cubicBezTo>
                        <a:pt x="65" y="142"/>
                        <a:pt x="65" y="142"/>
                        <a:pt x="65" y="142"/>
                      </a:cubicBezTo>
                      <a:cubicBezTo>
                        <a:pt x="65" y="142"/>
                        <a:pt x="65" y="142"/>
                        <a:pt x="65" y="142"/>
                      </a:cubicBezTo>
                      <a:cubicBezTo>
                        <a:pt x="65" y="143"/>
                        <a:pt x="65" y="143"/>
                        <a:pt x="65" y="143"/>
                      </a:cubicBezTo>
                      <a:cubicBezTo>
                        <a:pt x="64" y="143"/>
                        <a:pt x="64" y="143"/>
                        <a:pt x="64" y="143"/>
                      </a:cubicBezTo>
                      <a:cubicBezTo>
                        <a:pt x="64" y="143"/>
                        <a:pt x="64" y="143"/>
                        <a:pt x="64" y="143"/>
                      </a:cubicBezTo>
                      <a:cubicBezTo>
                        <a:pt x="64" y="143"/>
                        <a:pt x="64" y="143"/>
                        <a:pt x="64" y="143"/>
                      </a:cubicBezTo>
                      <a:cubicBezTo>
                        <a:pt x="64" y="143"/>
                        <a:pt x="64" y="143"/>
                        <a:pt x="64" y="143"/>
                      </a:cubicBezTo>
                      <a:cubicBezTo>
                        <a:pt x="64" y="143"/>
                        <a:pt x="64" y="143"/>
                        <a:pt x="64" y="143"/>
                      </a:cubicBezTo>
                      <a:cubicBezTo>
                        <a:pt x="64" y="143"/>
                        <a:pt x="64" y="144"/>
                        <a:pt x="63" y="144"/>
                      </a:cubicBezTo>
                      <a:cubicBezTo>
                        <a:pt x="63" y="144"/>
                        <a:pt x="63" y="144"/>
                        <a:pt x="63" y="144"/>
                      </a:cubicBezTo>
                      <a:cubicBezTo>
                        <a:pt x="63" y="144"/>
                        <a:pt x="63" y="145"/>
                        <a:pt x="63" y="145"/>
                      </a:cubicBezTo>
                      <a:cubicBezTo>
                        <a:pt x="63" y="145"/>
                        <a:pt x="63" y="145"/>
                        <a:pt x="63" y="145"/>
                      </a:cubicBezTo>
                      <a:cubicBezTo>
                        <a:pt x="64" y="145"/>
                        <a:pt x="64" y="146"/>
                        <a:pt x="64" y="146"/>
                      </a:cubicBezTo>
                      <a:cubicBezTo>
                        <a:pt x="64" y="147"/>
                        <a:pt x="64" y="147"/>
                        <a:pt x="64" y="147"/>
                      </a:cubicBezTo>
                      <a:cubicBezTo>
                        <a:pt x="64" y="147"/>
                        <a:pt x="64" y="148"/>
                        <a:pt x="64" y="148"/>
                      </a:cubicBezTo>
                      <a:cubicBezTo>
                        <a:pt x="64" y="148"/>
                        <a:pt x="64" y="149"/>
                        <a:pt x="64" y="149"/>
                      </a:cubicBezTo>
                      <a:cubicBezTo>
                        <a:pt x="64" y="150"/>
                        <a:pt x="64" y="150"/>
                        <a:pt x="63" y="150"/>
                      </a:cubicBezTo>
                      <a:cubicBezTo>
                        <a:pt x="63" y="150"/>
                        <a:pt x="62" y="150"/>
                        <a:pt x="62" y="150"/>
                      </a:cubicBezTo>
                      <a:cubicBezTo>
                        <a:pt x="62" y="150"/>
                        <a:pt x="61" y="150"/>
                        <a:pt x="61" y="150"/>
                      </a:cubicBezTo>
                      <a:cubicBezTo>
                        <a:pt x="61" y="150"/>
                        <a:pt x="61" y="150"/>
                        <a:pt x="60" y="150"/>
                      </a:cubicBezTo>
                      <a:cubicBezTo>
                        <a:pt x="60" y="150"/>
                        <a:pt x="60" y="150"/>
                        <a:pt x="60" y="150"/>
                      </a:cubicBezTo>
                      <a:cubicBezTo>
                        <a:pt x="59" y="150"/>
                        <a:pt x="58" y="151"/>
                        <a:pt x="58" y="151"/>
                      </a:cubicBezTo>
                      <a:cubicBezTo>
                        <a:pt x="57" y="152"/>
                        <a:pt x="57" y="153"/>
                        <a:pt x="57" y="154"/>
                      </a:cubicBezTo>
                      <a:cubicBezTo>
                        <a:pt x="57" y="155"/>
                        <a:pt x="57" y="155"/>
                        <a:pt x="57" y="155"/>
                      </a:cubicBezTo>
                      <a:cubicBezTo>
                        <a:pt x="56" y="155"/>
                        <a:pt x="56" y="155"/>
                        <a:pt x="56" y="155"/>
                      </a:cubicBezTo>
                      <a:cubicBezTo>
                        <a:pt x="56" y="155"/>
                        <a:pt x="55" y="156"/>
                        <a:pt x="55" y="156"/>
                      </a:cubicBezTo>
                      <a:cubicBezTo>
                        <a:pt x="55" y="156"/>
                        <a:pt x="55" y="156"/>
                        <a:pt x="55" y="156"/>
                      </a:cubicBezTo>
                      <a:cubicBezTo>
                        <a:pt x="55" y="157"/>
                        <a:pt x="54" y="157"/>
                        <a:pt x="54" y="157"/>
                      </a:cubicBezTo>
                      <a:cubicBezTo>
                        <a:pt x="54" y="157"/>
                        <a:pt x="54" y="157"/>
                        <a:pt x="54" y="157"/>
                      </a:cubicBezTo>
                      <a:cubicBezTo>
                        <a:pt x="54" y="157"/>
                        <a:pt x="54" y="157"/>
                        <a:pt x="54" y="157"/>
                      </a:cubicBezTo>
                      <a:cubicBezTo>
                        <a:pt x="52" y="157"/>
                        <a:pt x="52" y="157"/>
                        <a:pt x="52" y="157"/>
                      </a:cubicBezTo>
                      <a:cubicBezTo>
                        <a:pt x="51" y="158"/>
                        <a:pt x="50" y="158"/>
                        <a:pt x="49" y="158"/>
                      </a:cubicBezTo>
                      <a:cubicBezTo>
                        <a:pt x="49" y="158"/>
                        <a:pt x="49" y="158"/>
                        <a:pt x="48" y="158"/>
                      </a:cubicBezTo>
                      <a:cubicBezTo>
                        <a:pt x="48" y="158"/>
                        <a:pt x="47" y="158"/>
                        <a:pt x="46" y="158"/>
                      </a:cubicBezTo>
                      <a:cubicBezTo>
                        <a:pt x="46" y="158"/>
                        <a:pt x="46" y="158"/>
                        <a:pt x="46" y="158"/>
                      </a:cubicBezTo>
                      <a:cubicBezTo>
                        <a:pt x="45" y="158"/>
                        <a:pt x="45" y="159"/>
                        <a:pt x="45" y="159"/>
                      </a:cubicBezTo>
                      <a:close/>
                      <a:moveTo>
                        <a:pt x="33" y="25"/>
                      </a:moveTo>
                      <a:cubicBezTo>
                        <a:pt x="33" y="25"/>
                        <a:pt x="33" y="26"/>
                        <a:pt x="34" y="26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5"/>
                        <a:pt x="34" y="25"/>
                        <a:pt x="34" y="25"/>
                      </a:cubicBezTo>
                      <a:cubicBezTo>
                        <a:pt x="34" y="25"/>
                        <a:pt x="34" y="25"/>
                        <a:pt x="33" y="24"/>
                      </a:cubicBez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3"/>
                        <a:pt x="32" y="23"/>
                      </a:cubicBezTo>
                      <a:cubicBezTo>
                        <a:pt x="31" y="23"/>
                        <a:pt x="31" y="23"/>
                        <a:pt x="31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22"/>
                        <a:pt x="29" y="22"/>
                        <a:pt x="29" y="22"/>
                      </a:cubicBezTo>
                      <a:cubicBezTo>
                        <a:pt x="29" y="22"/>
                        <a:pt x="30" y="22"/>
                        <a:pt x="30" y="22"/>
                      </a:cubicBezTo>
                      <a:cubicBezTo>
                        <a:pt x="30" y="23"/>
                        <a:pt x="30" y="24"/>
                        <a:pt x="31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1" y="24"/>
                        <a:pt x="32" y="25"/>
                        <a:pt x="32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Freeform 15"/>
                <p:cNvSpPr>
                  <a:spLocks/>
                </p:cNvSpPr>
                <p:nvPr/>
              </p:nvSpPr>
              <p:spPr bwMode="auto">
                <a:xfrm>
                  <a:off x="3436" y="1498"/>
                  <a:ext cx="388" cy="810"/>
                </a:xfrm>
                <a:custGeom>
                  <a:avLst/>
                  <a:gdLst>
                    <a:gd name="T0" fmla="*/ 50 w 88"/>
                    <a:gd name="T1" fmla="*/ 182 h 184"/>
                    <a:gd name="T2" fmla="*/ 46 w 88"/>
                    <a:gd name="T3" fmla="*/ 177 h 184"/>
                    <a:gd name="T4" fmla="*/ 40 w 88"/>
                    <a:gd name="T5" fmla="*/ 170 h 184"/>
                    <a:gd name="T6" fmla="*/ 36 w 88"/>
                    <a:gd name="T7" fmla="*/ 159 h 184"/>
                    <a:gd name="T8" fmla="*/ 34 w 88"/>
                    <a:gd name="T9" fmla="*/ 143 h 184"/>
                    <a:gd name="T10" fmla="*/ 33 w 88"/>
                    <a:gd name="T11" fmla="*/ 139 h 184"/>
                    <a:gd name="T12" fmla="*/ 29 w 88"/>
                    <a:gd name="T13" fmla="*/ 133 h 184"/>
                    <a:gd name="T14" fmla="*/ 23 w 88"/>
                    <a:gd name="T15" fmla="*/ 127 h 184"/>
                    <a:gd name="T16" fmla="*/ 20 w 88"/>
                    <a:gd name="T17" fmla="*/ 119 h 184"/>
                    <a:gd name="T18" fmla="*/ 17 w 88"/>
                    <a:gd name="T19" fmla="*/ 113 h 184"/>
                    <a:gd name="T20" fmla="*/ 15 w 88"/>
                    <a:gd name="T21" fmla="*/ 102 h 184"/>
                    <a:gd name="T22" fmla="*/ 17 w 88"/>
                    <a:gd name="T23" fmla="*/ 95 h 184"/>
                    <a:gd name="T24" fmla="*/ 15 w 88"/>
                    <a:gd name="T25" fmla="*/ 84 h 184"/>
                    <a:gd name="T26" fmla="*/ 11 w 88"/>
                    <a:gd name="T27" fmla="*/ 79 h 184"/>
                    <a:gd name="T28" fmla="*/ 8 w 88"/>
                    <a:gd name="T29" fmla="*/ 74 h 184"/>
                    <a:gd name="T30" fmla="*/ 3 w 88"/>
                    <a:gd name="T31" fmla="*/ 71 h 184"/>
                    <a:gd name="T32" fmla="*/ 2 w 88"/>
                    <a:gd name="T33" fmla="*/ 54 h 184"/>
                    <a:gd name="T34" fmla="*/ 55 w 88"/>
                    <a:gd name="T35" fmla="*/ 0 h 184"/>
                    <a:gd name="T36" fmla="*/ 53 w 88"/>
                    <a:gd name="T37" fmla="*/ 6 h 184"/>
                    <a:gd name="T38" fmla="*/ 49 w 88"/>
                    <a:gd name="T39" fmla="*/ 10 h 184"/>
                    <a:gd name="T40" fmla="*/ 48 w 88"/>
                    <a:gd name="T41" fmla="*/ 15 h 184"/>
                    <a:gd name="T42" fmla="*/ 53 w 88"/>
                    <a:gd name="T43" fmla="*/ 8 h 184"/>
                    <a:gd name="T44" fmla="*/ 63 w 88"/>
                    <a:gd name="T45" fmla="*/ 8 h 184"/>
                    <a:gd name="T46" fmla="*/ 66 w 88"/>
                    <a:gd name="T47" fmla="*/ 16 h 184"/>
                    <a:gd name="T48" fmla="*/ 61 w 88"/>
                    <a:gd name="T49" fmla="*/ 17 h 184"/>
                    <a:gd name="T50" fmla="*/ 50 w 88"/>
                    <a:gd name="T51" fmla="*/ 20 h 184"/>
                    <a:gd name="T52" fmla="*/ 51 w 88"/>
                    <a:gd name="T53" fmla="*/ 23 h 184"/>
                    <a:gd name="T54" fmla="*/ 46 w 88"/>
                    <a:gd name="T55" fmla="*/ 26 h 184"/>
                    <a:gd name="T56" fmla="*/ 42 w 88"/>
                    <a:gd name="T57" fmla="*/ 30 h 184"/>
                    <a:gd name="T58" fmla="*/ 35 w 88"/>
                    <a:gd name="T59" fmla="*/ 38 h 184"/>
                    <a:gd name="T60" fmla="*/ 29 w 88"/>
                    <a:gd name="T61" fmla="*/ 44 h 184"/>
                    <a:gd name="T62" fmla="*/ 26 w 88"/>
                    <a:gd name="T63" fmla="*/ 48 h 184"/>
                    <a:gd name="T64" fmla="*/ 21 w 88"/>
                    <a:gd name="T65" fmla="*/ 53 h 184"/>
                    <a:gd name="T66" fmla="*/ 14 w 88"/>
                    <a:gd name="T67" fmla="*/ 48 h 184"/>
                    <a:gd name="T68" fmla="*/ 9 w 88"/>
                    <a:gd name="T69" fmla="*/ 54 h 184"/>
                    <a:gd name="T70" fmla="*/ 7 w 88"/>
                    <a:gd name="T71" fmla="*/ 60 h 184"/>
                    <a:gd name="T72" fmla="*/ 6 w 88"/>
                    <a:gd name="T73" fmla="*/ 64 h 184"/>
                    <a:gd name="T74" fmla="*/ 10 w 88"/>
                    <a:gd name="T75" fmla="*/ 62 h 184"/>
                    <a:gd name="T76" fmla="*/ 12 w 88"/>
                    <a:gd name="T77" fmla="*/ 65 h 184"/>
                    <a:gd name="T78" fmla="*/ 13 w 88"/>
                    <a:gd name="T79" fmla="*/ 69 h 184"/>
                    <a:gd name="T80" fmla="*/ 14 w 88"/>
                    <a:gd name="T81" fmla="*/ 79 h 184"/>
                    <a:gd name="T82" fmla="*/ 20 w 88"/>
                    <a:gd name="T83" fmla="*/ 82 h 184"/>
                    <a:gd name="T84" fmla="*/ 22 w 88"/>
                    <a:gd name="T85" fmla="*/ 79 h 184"/>
                    <a:gd name="T86" fmla="*/ 29 w 88"/>
                    <a:gd name="T87" fmla="*/ 77 h 184"/>
                    <a:gd name="T88" fmla="*/ 40 w 88"/>
                    <a:gd name="T89" fmla="*/ 79 h 184"/>
                    <a:gd name="T90" fmla="*/ 46 w 88"/>
                    <a:gd name="T91" fmla="*/ 84 h 184"/>
                    <a:gd name="T92" fmla="*/ 55 w 88"/>
                    <a:gd name="T93" fmla="*/ 89 h 184"/>
                    <a:gd name="T94" fmla="*/ 60 w 88"/>
                    <a:gd name="T95" fmla="*/ 94 h 184"/>
                    <a:gd name="T96" fmla="*/ 59 w 88"/>
                    <a:gd name="T97" fmla="*/ 100 h 184"/>
                    <a:gd name="T98" fmla="*/ 68 w 88"/>
                    <a:gd name="T99" fmla="*/ 102 h 184"/>
                    <a:gd name="T100" fmla="*/ 78 w 88"/>
                    <a:gd name="T101" fmla="*/ 104 h 184"/>
                    <a:gd name="T102" fmla="*/ 87 w 88"/>
                    <a:gd name="T103" fmla="*/ 107 h 184"/>
                    <a:gd name="T104" fmla="*/ 88 w 88"/>
                    <a:gd name="T105" fmla="*/ 115 h 184"/>
                    <a:gd name="T106" fmla="*/ 82 w 88"/>
                    <a:gd name="T107" fmla="*/ 121 h 184"/>
                    <a:gd name="T108" fmla="*/ 81 w 88"/>
                    <a:gd name="T109" fmla="*/ 133 h 184"/>
                    <a:gd name="T110" fmla="*/ 73 w 88"/>
                    <a:gd name="T111" fmla="*/ 141 h 184"/>
                    <a:gd name="T112" fmla="*/ 65 w 88"/>
                    <a:gd name="T113" fmla="*/ 145 h 184"/>
                    <a:gd name="T114" fmla="*/ 60 w 88"/>
                    <a:gd name="T115" fmla="*/ 159 h 184"/>
                    <a:gd name="T116" fmla="*/ 56 w 88"/>
                    <a:gd name="T117" fmla="*/ 165 h 184"/>
                    <a:gd name="T118" fmla="*/ 51 w 88"/>
                    <a:gd name="T119" fmla="*/ 169 h 184"/>
                    <a:gd name="T120" fmla="*/ 54 w 88"/>
                    <a:gd name="T121" fmla="*/ 178 h 184"/>
                    <a:gd name="T122" fmla="*/ 55 w 88"/>
                    <a:gd name="T123" fmla="*/ 184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8" h="184">
                      <a:moveTo>
                        <a:pt x="54" y="184"/>
                      </a:moveTo>
                      <a:cubicBezTo>
                        <a:pt x="54" y="184"/>
                        <a:pt x="53" y="184"/>
                        <a:pt x="53" y="184"/>
                      </a:cubicBezTo>
                      <a:cubicBezTo>
                        <a:pt x="53" y="184"/>
                        <a:pt x="53" y="184"/>
                        <a:pt x="53" y="184"/>
                      </a:cubicBezTo>
                      <a:cubicBezTo>
                        <a:pt x="52" y="184"/>
                        <a:pt x="52" y="184"/>
                        <a:pt x="52" y="184"/>
                      </a:cubicBezTo>
                      <a:cubicBezTo>
                        <a:pt x="52" y="183"/>
                        <a:pt x="52" y="183"/>
                        <a:pt x="52" y="183"/>
                      </a:cubicBezTo>
                      <a:cubicBezTo>
                        <a:pt x="52" y="183"/>
                        <a:pt x="52" y="183"/>
                        <a:pt x="52" y="183"/>
                      </a:cubicBezTo>
                      <a:cubicBezTo>
                        <a:pt x="52" y="183"/>
                        <a:pt x="52" y="183"/>
                        <a:pt x="52" y="183"/>
                      </a:cubicBezTo>
                      <a:cubicBezTo>
                        <a:pt x="52" y="183"/>
                        <a:pt x="52" y="183"/>
                        <a:pt x="52" y="183"/>
                      </a:cubicBezTo>
                      <a:cubicBezTo>
                        <a:pt x="52" y="183"/>
                        <a:pt x="51" y="183"/>
                        <a:pt x="51" y="183"/>
                      </a:cubicBezTo>
                      <a:cubicBezTo>
                        <a:pt x="51" y="183"/>
                        <a:pt x="51" y="183"/>
                        <a:pt x="51" y="183"/>
                      </a:cubicBezTo>
                      <a:cubicBezTo>
                        <a:pt x="50" y="183"/>
                        <a:pt x="50" y="183"/>
                        <a:pt x="50" y="183"/>
                      </a:cubicBezTo>
                      <a:cubicBezTo>
                        <a:pt x="50" y="182"/>
                        <a:pt x="50" y="182"/>
                        <a:pt x="50" y="182"/>
                      </a:cubicBezTo>
                      <a:cubicBezTo>
                        <a:pt x="50" y="182"/>
                        <a:pt x="50" y="182"/>
                        <a:pt x="50" y="182"/>
                      </a:cubicBezTo>
                      <a:cubicBezTo>
                        <a:pt x="50" y="182"/>
                        <a:pt x="50" y="182"/>
                        <a:pt x="50" y="182"/>
                      </a:cubicBezTo>
                      <a:cubicBezTo>
                        <a:pt x="50" y="182"/>
                        <a:pt x="50" y="182"/>
                        <a:pt x="50" y="182"/>
                      </a:cubicBezTo>
                      <a:cubicBezTo>
                        <a:pt x="50" y="182"/>
                        <a:pt x="50" y="182"/>
                        <a:pt x="50" y="182"/>
                      </a:cubicBezTo>
                      <a:cubicBezTo>
                        <a:pt x="50" y="182"/>
                        <a:pt x="49" y="182"/>
                        <a:pt x="49" y="181"/>
                      </a:cubicBezTo>
                      <a:cubicBezTo>
                        <a:pt x="48" y="181"/>
                        <a:pt x="48" y="181"/>
                        <a:pt x="48" y="181"/>
                      </a:cubicBezTo>
                      <a:cubicBezTo>
                        <a:pt x="48" y="181"/>
                        <a:pt x="48" y="181"/>
                        <a:pt x="48" y="180"/>
                      </a:cubicBezTo>
                      <a:cubicBezTo>
                        <a:pt x="48" y="180"/>
                        <a:pt x="48" y="180"/>
                        <a:pt x="48" y="180"/>
                      </a:cubicBezTo>
                      <a:cubicBezTo>
                        <a:pt x="47" y="180"/>
                        <a:pt x="47" y="180"/>
                        <a:pt x="47" y="180"/>
                      </a:cubicBezTo>
                      <a:cubicBezTo>
                        <a:pt x="47" y="179"/>
                        <a:pt x="46" y="179"/>
                        <a:pt x="46" y="179"/>
                      </a:cubicBezTo>
                      <a:cubicBezTo>
                        <a:pt x="46" y="179"/>
                        <a:pt x="46" y="178"/>
                        <a:pt x="46" y="178"/>
                      </a:cubicBezTo>
                      <a:cubicBezTo>
                        <a:pt x="46" y="178"/>
                        <a:pt x="46" y="178"/>
                        <a:pt x="46" y="178"/>
                      </a:cubicBezTo>
                      <a:cubicBezTo>
                        <a:pt x="46" y="178"/>
                        <a:pt x="46" y="178"/>
                        <a:pt x="46" y="178"/>
                      </a:cubicBezTo>
                      <a:cubicBezTo>
                        <a:pt x="46" y="178"/>
                        <a:pt x="46" y="178"/>
                        <a:pt x="46" y="177"/>
                      </a:cubicBezTo>
                      <a:cubicBezTo>
                        <a:pt x="46" y="177"/>
                        <a:pt x="46" y="177"/>
                        <a:pt x="46" y="177"/>
                      </a:cubicBezTo>
                      <a:cubicBezTo>
                        <a:pt x="46" y="177"/>
                        <a:pt x="46" y="177"/>
                        <a:pt x="46" y="177"/>
                      </a:cubicBezTo>
                      <a:cubicBezTo>
                        <a:pt x="46" y="176"/>
                        <a:pt x="45" y="176"/>
                        <a:pt x="45" y="175"/>
                      </a:cubicBezTo>
                      <a:cubicBezTo>
                        <a:pt x="44" y="175"/>
                        <a:pt x="44" y="175"/>
                        <a:pt x="44" y="175"/>
                      </a:cubicBezTo>
                      <a:cubicBezTo>
                        <a:pt x="43" y="174"/>
                        <a:pt x="43" y="174"/>
                        <a:pt x="43" y="173"/>
                      </a:cubicBezTo>
                      <a:cubicBezTo>
                        <a:pt x="43" y="173"/>
                        <a:pt x="43" y="173"/>
                        <a:pt x="43" y="173"/>
                      </a:cubicBezTo>
                      <a:cubicBezTo>
                        <a:pt x="43" y="173"/>
                        <a:pt x="43" y="173"/>
                        <a:pt x="43" y="173"/>
                      </a:cubicBezTo>
                      <a:cubicBezTo>
                        <a:pt x="43" y="173"/>
                        <a:pt x="42" y="173"/>
                        <a:pt x="42" y="172"/>
                      </a:cubicBezTo>
                      <a:cubicBezTo>
                        <a:pt x="42" y="172"/>
                        <a:pt x="42" y="172"/>
                        <a:pt x="42" y="171"/>
                      </a:cubicBezTo>
                      <a:cubicBezTo>
                        <a:pt x="42" y="171"/>
                        <a:pt x="41" y="171"/>
                        <a:pt x="41" y="170"/>
                      </a:cubicBezTo>
                      <a:cubicBezTo>
                        <a:pt x="41" y="170"/>
                        <a:pt x="41" y="170"/>
                        <a:pt x="41" y="170"/>
                      </a:cubicBezTo>
                      <a:cubicBezTo>
                        <a:pt x="41" y="170"/>
                        <a:pt x="41" y="170"/>
                        <a:pt x="41" y="170"/>
                      </a:cubicBezTo>
                      <a:cubicBezTo>
                        <a:pt x="41" y="170"/>
                        <a:pt x="41" y="170"/>
                        <a:pt x="41" y="170"/>
                      </a:cubicBezTo>
                      <a:cubicBezTo>
                        <a:pt x="41" y="170"/>
                        <a:pt x="41" y="170"/>
                        <a:pt x="41" y="170"/>
                      </a:cubicBezTo>
                      <a:cubicBezTo>
                        <a:pt x="41" y="170"/>
                        <a:pt x="41" y="170"/>
                        <a:pt x="41" y="170"/>
                      </a:cubicBezTo>
                      <a:cubicBezTo>
                        <a:pt x="40" y="170"/>
                        <a:pt x="40" y="170"/>
                        <a:pt x="40" y="170"/>
                      </a:cubicBezTo>
                      <a:cubicBezTo>
                        <a:pt x="40" y="169"/>
                        <a:pt x="40" y="169"/>
                        <a:pt x="40" y="169"/>
                      </a:cubicBezTo>
                      <a:cubicBezTo>
                        <a:pt x="40" y="169"/>
                        <a:pt x="40" y="168"/>
                        <a:pt x="39" y="168"/>
                      </a:cubicBezTo>
                      <a:cubicBezTo>
                        <a:pt x="39" y="168"/>
                        <a:pt x="39" y="168"/>
                        <a:pt x="39" y="168"/>
                      </a:cubicBezTo>
                      <a:cubicBezTo>
                        <a:pt x="38" y="167"/>
                        <a:pt x="37" y="166"/>
                        <a:pt x="37" y="165"/>
                      </a:cubicBezTo>
                      <a:cubicBezTo>
                        <a:pt x="37" y="165"/>
                        <a:pt x="37" y="164"/>
                        <a:pt x="37" y="164"/>
                      </a:cubicBezTo>
                      <a:cubicBezTo>
                        <a:pt x="37" y="164"/>
                        <a:pt x="37" y="164"/>
                        <a:pt x="37" y="163"/>
                      </a:cubicBezTo>
                      <a:cubicBezTo>
                        <a:pt x="37" y="163"/>
                        <a:pt x="37" y="163"/>
                        <a:pt x="37" y="163"/>
                      </a:cubicBezTo>
                      <a:cubicBezTo>
                        <a:pt x="37" y="162"/>
                        <a:pt x="37" y="162"/>
                        <a:pt x="38" y="162"/>
                      </a:cubicBezTo>
                      <a:cubicBezTo>
                        <a:pt x="38" y="161"/>
                        <a:pt x="37" y="161"/>
                        <a:pt x="37" y="161"/>
                      </a:cubicBezTo>
                      <a:cubicBezTo>
                        <a:pt x="37" y="161"/>
                        <a:pt x="37" y="161"/>
                        <a:pt x="37" y="161"/>
                      </a:cubicBezTo>
                      <a:cubicBezTo>
                        <a:pt x="37" y="161"/>
                        <a:pt x="37" y="161"/>
                        <a:pt x="37" y="161"/>
                      </a:cubicBezTo>
                      <a:cubicBezTo>
                        <a:pt x="36" y="161"/>
                        <a:pt x="36" y="161"/>
                        <a:pt x="36" y="161"/>
                      </a:cubicBezTo>
                      <a:cubicBezTo>
                        <a:pt x="36" y="160"/>
                        <a:pt x="36" y="160"/>
                        <a:pt x="36" y="160"/>
                      </a:cubicBezTo>
                      <a:cubicBezTo>
                        <a:pt x="36" y="160"/>
                        <a:pt x="36" y="160"/>
                        <a:pt x="36" y="159"/>
                      </a:cubicBezTo>
                      <a:cubicBezTo>
                        <a:pt x="36" y="158"/>
                        <a:pt x="36" y="158"/>
                        <a:pt x="37" y="157"/>
                      </a:cubicBezTo>
                      <a:cubicBezTo>
                        <a:pt x="37" y="157"/>
                        <a:pt x="37" y="156"/>
                        <a:pt x="36" y="156"/>
                      </a:cubicBezTo>
                      <a:cubicBezTo>
                        <a:pt x="36" y="156"/>
                        <a:pt x="36" y="156"/>
                        <a:pt x="36" y="156"/>
                      </a:cubicBezTo>
                      <a:cubicBezTo>
                        <a:pt x="36" y="156"/>
                        <a:pt x="36" y="156"/>
                        <a:pt x="36" y="155"/>
                      </a:cubicBezTo>
                      <a:cubicBezTo>
                        <a:pt x="36" y="154"/>
                        <a:pt x="36" y="154"/>
                        <a:pt x="36" y="154"/>
                      </a:cubicBezTo>
                      <a:cubicBezTo>
                        <a:pt x="36" y="154"/>
                        <a:pt x="36" y="154"/>
                        <a:pt x="36" y="154"/>
                      </a:cubicBezTo>
                      <a:cubicBezTo>
                        <a:pt x="36" y="154"/>
                        <a:pt x="36" y="154"/>
                        <a:pt x="36" y="154"/>
                      </a:cubicBezTo>
                      <a:cubicBezTo>
                        <a:pt x="35" y="154"/>
                        <a:pt x="35" y="154"/>
                        <a:pt x="35" y="154"/>
                      </a:cubicBezTo>
                      <a:cubicBezTo>
                        <a:pt x="35" y="154"/>
                        <a:pt x="35" y="154"/>
                        <a:pt x="35" y="154"/>
                      </a:cubicBezTo>
                      <a:cubicBezTo>
                        <a:pt x="35" y="154"/>
                        <a:pt x="35" y="154"/>
                        <a:pt x="35" y="154"/>
                      </a:cubicBezTo>
                      <a:cubicBezTo>
                        <a:pt x="35" y="146"/>
                        <a:pt x="35" y="146"/>
                        <a:pt x="35" y="146"/>
                      </a:cubicBezTo>
                      <a:cubicBezTo>
                        <a:pt x="35" y="146"/>
                        <a:pt x="35" y="146"/>
                        <a:pt x="35" y="145"/>
                      </a:cubicBezTo>
                      <a:cubicBezTo>
                        <a:pt x="35" y="145"/>
                        <a:pt x="35" y="145"/>
                        <a:pt x="35" y="144"/>
                      </a:cubicBezTo>
                      <a:cubicBezTo>
                        <a:pt x="35" y="144"/>
                        <a:pt x="35" y="143"/>
                        <a:pt x="34" y="143"/>
                      </a:cubicBezTo>
                      <a:cubicBezTo>
                        <a:pt x="34" y="143"/>
                        <a:pt x="34" y="143"/>
                        <a:pt x="34" y="143"/>
                      </a:cubicBezTo>
                      <a:cubicBezTo>
                        <a:pt x="34" y="143"/>
                        <a:pt x="34" y="143"/>
                        <a:pt x="34" y="143"/>
                      </a:cubicBezTo>
                      <a:cubicBezTo>
                        <a:pt x="34" y="142"/>
                        <a:pt x="34" y="142"/>
                        <a:pt x="34" y="142"/>
                      </a:cubicBezTo>
                      <a:cubicBezTo>
                        <a:pt x="34" y="142"/>
                        <a:pt x="34" y="142"/>
                        <a:pt x="34" y="142"/>
                      </a:cubicBezTo>
                      <a:cubicBezTo>
                        <a:pt x="34" y="142"/>
                        <a:pt x="34" y="141"/>
                        <a:pt x="34" y="141"/>
                      </a:cubicBezTo>
                      <a:cubicBezTo>
                        <a:pt x="34" y="141"/>
                        <a:pt x="34" y="141"/>
                        <a:pt x="34" y="141"/>
                      </a:cubicBezTo>
                      <a:cubicBezTo>
                        <a:pt x="34" y="141"/>
                        <a:pt x="34" y="141"/>
                        <a:pt x="33" y="141"/>
                      </a:cubicBezTo>
                      <a:cubicBezTo>
                        <a:pt x="33" y="141"/>
                        <a:pt x="33" y="141"/>
                        <a:pt x="33" y="141"/>
                      </a:cubicBezTo>
                      <a:cubicBezTo>
                        <a:pt x="33" y="141"/>
                        <a:pt x="33" y="140"/>
                        <a:pt x="33" y="140"/>
                      </a:cubicBezTo>
                      <a:cubicBezTo>
                        <a:pt x="33" y="140"/>
                        <a:pt x="33" y="140"/>
                        <a:pt x="33" y="140"/>
                      </a:cubicBezTo>
                      <a:cubicBezTo>
                        <a:pt x="33" y="140"/>
                        <a:pt x="33" y="140"/>
                        <a:pt x="33" y="140"/>
                      </a:cubicBezTo>
                      <a:cubicBezTo>
                        <a:pt x="33" y="140"/>
                        <a:pt x="33" y="139"/>
                        <a:pt x="33" y="139"/>
                      </a:cubicBezTo>
                      <a:cubicBezTo>
                        <a:pt x="33" y="139"/>
                        <a:pt x="33" y="139"/>
                        <a:pt x="33" y="139"/>
                      </a:cubicBezTo>
                      <a:cubicBezTo>
                        <a:pt x="33" y="139"/>
                        <a:pt x="33" y="139"/>
                        <a:pt x="33" y="139"/>
                      </a:cubicBezTo>
                      <a:cubicBezTo>
                        <a:pt x="32" y="139"/>
                        <a:pt x="32" y="138"/>
                        <a:pt x="32" y="138"/>
                      </a:cubicBezTo>
                      <a:cubicBezTo>
                        <a:pt x="32" y="138"/>
                        <a:pt x="32" y="138"/>
                        <a:pt x="32" y="138"/>
                      </a:cubicBezTo>
                      <a:cubicBezTo>
                        <a:pt x="32" y="138"/>
                        <a:pt x="32" y="137"/>
                        <a:pt x="32" y="137"/>
                      </a:cubicBezTo>
                      <a:cubicBezTo>
                        <a:pt x="32" y="137"/>
                        <a:pt x="32" y="136"/>
                        <a:pt x="32" y="136"/>
                      </a:cubicBezTo>
                      <a:cubicBezTo>
                        <a:pt x="32" y="135"/>
                        <a:pt x="32" y="135"/>
                        <a:pt x="32" y="134"/>
                      </a:cubicBezTo>
                      <a:cubicBezTo>
                        <a:pt x="32" y="134"/>
                        <a:pt x="32" y="134"/>
                        <a:pt x="32" y="134"/>
                      </a:cubicBezTo>
                      <a:cubicBezTo>
                        <a:pt x="32" y="134"/>
                        <a:pt x="32" y="134"/>
                        <a:pt x="32" y="134"/>
                      </a:cubicBezTo>
                      <a:cubicBezTo>
                        <a:pt x="31" y="134"/>
                        <a:pt x="31" y="134"/>
                        <a:pt x="31" y="134"/>
                      </a:cubicBezTo>
                      <a:cubicBezTo>
                        <a:pt x="31" y="134"/>
                        <a:pt x="31" y="134"/>
                        <a:pt x="31" y="134"/>
                      </a:cubicBezTo>
                      <a:cubicBezTo>
                        <a:pt x="31" y="134"/>
                        <a:pt x="31" y="134"/>
                        <a:pt x="31" y="134"/>
                      </a:cubicBezTo>
                      <a:cubicBezTo>
                        <a:pt x="31" y="134"/>
                        <a:pt x="31" y="134"/>
                        <a:pt x="31" y="134"/>
                      </a:cubicBezTo>
                      <a:cubicBezTo>
                        <a:pt x="30" y="134"/>
                        <a:pt x="30" y="133"/>
                        <a:pt x="30" y="133"/>
                      </a:cubicBezTo>
                      <a:cubicBezTo>
                        <a:pt x="30" y="133"/>
                        <a:pt x="30" y="133"/>
                        <a:pt x="29" y="133"/>
                      </a:cubicBezTo>
                      <a:cubicBezTo>
                        <a:pt x="29" y="133"/>
                        <a:pt x="29" y="133"/>
                        <a:pt x="29" y="133"/>
                      </a:cubicBezTo>
                      <a:cubicBezTo>
                        <a:pt x="29" y="133"/>
                        <a:pt x="29" y="133"/>
                        <a:pt x="28" y="133"/>
                      </a:cubicBezTo>
                      <a:cubicBezTo>
                        <a:pt x="28" y="133"/>
                        <a:pt x="28" y="133"/>
                        <a:pt x="28" y="133"/>
                      </a:cubicBezTo>
                      <a:cubicBezTo>
                        <a:pt x="28" y="133"/>
                        <a:pt x="28" y="133"/>
                        <a:pt x="28" y="133"/>
                      </a:cubicBezTo>
                      <a:cubicBezTo>
                        <a:pt x="28" y="133"/>
                        <a:pt x="28" y="133"/>
                        <a:pt x="28" y="133"/>
                      </a:cubicBezTo>
                      <a:cubicBezTo>
                        <a:pt x="28" y="133"/>
                        <a:pt x="27" y="133"/>
                        <a:pt x="27" y="132"/>
                      </a:cubicBezTo>
                      <a:cubicBezTo>
                        <a:pt x="27" y="131"/>
                        <a:pt x="27" y="131"/>
                        <a:pt x="27" y="131"/>
                      </a:cubicBezTo>
                      <a:cubicBezTo>
                        <a:pt x="27" y="130"/>
                        <a:pt x="27" y="130"/>
                        <a:pt x="27" y="130"/>
                      </a:cubicBezTo>
                      <a:cubicBezTo>
                        <a:pt x="27" y="130"/>
                        <a:pt x="27" y="130"/>
                        <a:pt x="27" y="130"/>
                      </a:cubicBezTo>
                      <a:cubicBezTo>
                        <a:pt x="27" y="130"/>
                        <a:pt x="27" y="130"/>
                        <a:pt x="27" y="130"/>
                      </a:cubicBezTo>
                      <a:cubicBezTo>
                        <a:pt x="23" y="130"/>
                        <a:pt x="23" y="130"/>
                        <a:pt x="23" y="130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4" y="129"/>
                        <a:pt x="24" y="128"/>
                        <a:pt x="23" y="128"/>
                      </a:cubicBezTo>
                      <a:cubicBezTo>
                        <a:pt x="23" y="128"/>
                        <a:pt x="23" y="128"/>
                        <a:pt x="23" y="128"/>
                      </a:cubicBezTo>
                      <a:cubicBezTo>
                        <a:pt x="23" y="128"/>
                        <a:pt x="22" y="128"/>
                        <a:pt x="23" y="127"/>
                      </a:cubicBezTo>
                      <a:cubicBezTo>
                        <a:pt x="23" y="127"/>
                        <a:pt x="23" y="127"/>
                        <a:pt x="23" y="127"/>
                      </a:cubicBezTo>
                      <a:cubicBezTo>
                        <a:pt x="23" y="127"/>
                        <a:pt x="23" y="127"/>
                        <a:pt x="22" y="126"/>
                      </a:cubicBezTo>
                      <a:cubicBezTo>
                        <a:pt x="22" y="126"/>
                        <a:pt x="22" y="126"/>
                        <a:pt x="22" y="125"/>
                      </a:cubicBezTo>
                      <a:cubicBezTo>
                        <a:pt x="21" y="125"/>
                        <a:pt x="21" y="125"/>
                        <a:pt x="21" y="125"/>
                      </a:cubicBezTo>
                      <a:cubicBezTo>
                        <a:pt x="21" y="125"/>
                        <a:pt x="21" y="125"/>
                        <a:pt x="21" y="125"/>
                      </a:cubicBezTo>
                      <a:cubicBezTo>
                        <a:pt x="21" y="124"/>
                        <a:pt x="21" y="124"/>
                        <a:pt x="21" y="124"/>
                      </a:cubicBezTo>
                      <a:cubicBezTo>
                        <a:pt x="21" y="124"/>
                        <a:pt x="21" y="124"/>
                        <a:pt x="21" y="124"/>
                      </a:cubicBezTo>
                      <a:cubicBezTo>
                        <a:pt x="21" y="124"/>
                        <a:pt x="21" y="124"/>
                        <a:pt x="21" y="124"/>
                      </a:cubicBezTo>
                      <a:cubicBezTo>
                        <a:pt x="21" y="123"/>
                        <a:pt x="21" y="123"/>
                        <a:pt x="21" y="122"/>
                      </a:cubicBezTo>
                      <a:cubicBezTo>
                        <a:pt x="21" y="121"/>
                        <a:pt x="21" y="120"/>
                        <a:pt x="21" y="120"/>
                      </a:cubicBezTo>
                      <a:cubicBezTo>
                        <a:pt x="21" y="120"/>
                        <a:pt x="21" y="120"/>
                        <a:pt x="20" y="120"/>
                      </a:cubicBezTo>
                      <a:cubicBezTo>
                        <a:pt x="20" y="120"/>
                        <a:pt x="20" y="120"/>
                        <a:pt x="20" y="120"/>
                      </a:cubicBezTo>
                      <a:cubicBezTo>
                        <a:pt x="20" y="120"/>
                        <a:pt x="20" y="120"/>
                        <a:pt x="20" y="120"/>
                      </a:cubicBezTo>
                      <a:cubicBezTo>
                        <a:pt x="20" y="119"/>
                        <a:pt x="20" y="119"/>
                        <a:pt x="20" y="119"/>
                      </a:cubicBezTo>
                      <a:cubicBezTo>
                        <a:pt x="20" y="119"/>
                        <a:pt x="20" y="119"/>
                        <a:pt x="20" y="119"/>
                      </a:cubicBezTo>
                      <a:cubicBezTo>
                        <a:pt x="20" y="119"/>
                        <a:pt x="20" y="118"/>
                        <a:pt x="20" y="118"/>
                      </a:cubicBezTo>
                      <a:cubicBezTo>
                        <a:pt x="20" y="118"/>
                        <a:pt x="20" y="118"/>
                        <a:pt x="20" y="118"/>
                      </a:cubicBezTo>
                      <a:cubicBezTo>
                        <a:pt x="19" y="118"/>
                        <a:pt x="19" y="118"/>
                        <a:pt x="19" y="118"/>
                      </a:cubicBezTo>
                      <a:cubicBezTo>
                        <a:pt x="19" y="117"/>
                        <a:pt x="19" y="117"/>
                        <a:pt x="19" y="117"/>
                      </a:cubicBezTo>
                      <a:cubicBezTo>
                        <a:pt x="19" y="117"/>
                        <a:pt x="19" y="117"/>
                        <a:pt x="19" y="117"/>
                      </a:cubicBezTo>
                      <a:cubicBezTo>
                        <a:pt x="19" y="117"/>
                        <a:pt x="19" y="117"/>
                        <a:pt x="19" y="116"/>
                      </a:cubicBezTo>
                      <a:cubicBezTo>
                        <a:pt x="19" y="116"/>
                        <a:pt x="19" y="116"/>
                        <a:pt x="19" y="116"/>
                      </a:cubicBezTo>
                      <a:cubicBezTo>
                        <a:pt x="19" y="116"/>
                        <a:pt x="19" y="116"/>
                        <a:pt x="19" y="116"/>
                      </a:cubicBezTo>
                      <a:cubicBezTo>
                        <a:pt x="19" y="116"/>
                        <a:pt x="19" y="116"/>
                        <a:pt x="19" y="116"/>
                      </a:cubicBezTo>
                      <a:cubicBezTo>
                        <a:pt x="18" y="116"/>
                        <a:pt x="18" y="116"/>
                        <a:pt x="18" y="115"/>
                      </a:cubicBezTo>
                      <a:cubicBezTo>
                        <a:pt x="18" y="115"/>
                        <a:pt x="18" y="115"/>
                        <a:pt x="18" y="115"/>
                      </a:cubicBezTo>
                      <a:cubicBezTo>
                        <a:pt x="17" y="115"/>
                        <a:pt x="17" y="114"/>
                        <a:pt x="17" y="114"/>
                      </a:cubicBezTo>
                      <a:cubicBezTo>
                        <a:pt x="17" y="114"/>
                        <a:pt x="17" y="113"/>
                        <a:pt x="17" y="113"/>
                      </a:cubicBezTo>
                      <a:cubicBezTo>
                        <a:pt x="16" y="113"/>
                        <a:pt x="16" y="112"/>
                        <a:pt x="16" y="112"/>
                      </a:cubicBezTo>
                      <a:cubicBezTo>
                        <a:pt x="16" y="111"/>
                        <a:pt x="15" y="111"/>
                        <a:pt x="15" y="110"/>
                      </a:cubicBezTo>
                      <a:cubicBezTo>
                        <a:pt x="14" y="110"/>
                        <a:pt x="14" y="110"/>
                        <a:pt x="14" y="110"/>
                      </a:cubicBezTo>
                      <a:cubicBezTo>
                        <a:pt x="13" y="109"/>
                        <a:pt x="13" y="108"/>
                        <a:pt x="13" y="108"/>
                      </a:cubicBezTo>
                      <a:cubicBezTo>
                        <a:pt x="13" y="108"/>
                        <a:pt x="13" y="108"/>
                        <a:pt x="13" y="108"/>
                      </a:cubicBezTo>
                      <a:cubicBezTo>
                        <a:pt x="13" y="104"/>
                        <a:pt x="13" y="104"/>
                        <a:pt x="13" y="104"/>
                      </a:cubicBezTo>
                      <a:cubicBezTo>
                        <a:pt x="14" y="105"/>
                        <a:pt x="14" y="105"/>
                        <a:pt x="14" y="105"/>
                      </a:cubicBezTo>
                      <a:cubicBezTo>
                        <a:pt x="14" y="105"/>
                        <a:pt x="14" y="105"/>
                        <a:pt x="14" y="105"/>
                      </a:cubicBezTo>
                      <a:cubicBezTo>
                        <a:pt x="14" y="105"/>
                        <a:pt x="14" y="105"/>
                        <a:pt x="14" y="105"/>
                      </a:cubicBezTo>
                      <a:cubicBezTo>
                        <a:pt x="14" y="105"/>
                        <a:pt x="14" y="104"/>
                        <a:pt x="14" y="104"/>
                      </a:cubicBezTo>
                      <a:cubicBezTo>
                        <a:pt x="14" y="104"/>
                        <a:pt x="14" y="104"/>
                        <a:pt x="14" y="104"/>
                      </a:cubicBezTo>
                      <a:cubicBezTo>
                        <a:pt x="14" y="103"/>
                        <a:pt x="14" y="103"/>
                        <a:pt x="15" y="103"/>
                      </a:cubicBezTo>
                      <a:cubicBezTo>
                        <a:pt x="15" y="103"/>
                        <a:pt x="15" y="103"/>
                        <a:pt x="15" y="103"/>
                      </a:cubicBezTo>
                      <a:cubicBezTo>
                        <a:pt x="15" y="103"/>
                        <a:pt x="15" y="103"/>
                        <a:pt x="15" y="102"/>
                      </a:cubicBezTo>
                      <a:cubicBezTo>
                        <a:pt x="15" y="102"/>
                        <a:pt x="15" y="102"/>
                        <a:pt x="15" y="102"/>
                      </a:cubicBezTo>
                      <a:cubicBezTo>
                        <a:pt x="14" y="102"/>
                        <a:pt x="14" y="101"/>
                        <a:pt x="14" y="100"/>
                      </a:cubicBezTo>
                      <a:cubicBezTo>
                        <a:pt x="14" y="100"/>
                        <a:pt x="14" y="100"/>
                        <a:pt x="14" y="100"/>
                      </a:cubicBezTo>
                      <a:cubicBezTo>
                        <a:pt x="14" y="98"/>
                        <a:pt x="14" y="98"/>
                        <a:pt x="14" y="98"/>
                      </a:cubicBezTo>
                      <a:cubicBezTo>
                        <a:pt x="15" y="98"/>
                        <a:pt x="15" y="98"/>
                        <a:pt x="15" y="98"/>
                      </a:cubicBezTo>
                      <a:cubicBezTo>
                        <a:pt x="15" y="98"/>
                        <a:pt x="15" y="98"/>
                        <a:pt x="15" y="98"/>
                      </a:cubicBezTo>
                      <a:cubicBezTo>
                        <a:pt x="15" y="98"/>
                        <a:pt x="15" y="98"/>
                        <a:pt x="15" y="98"/>
                      </a:cubicBezTo>
                      <a:cubicBezTo>
                        <a:pt x="15" y="98"/>
                        <a:pt x="15" y="97"/>
                        <a:pt x="15" y="97"/>
                      </a:cubicBezTo>
                      <a:cubicBezTo>
                        <a:pt x="15" y="97"/>
                        <a:pt x="16" y="97"/>
                        <a:pt x="16" y="97"/>
                      </a:cubicBezTo>
                      <a:cubicBezTo>
                        <a:pt x="16" y="96"/>
                        <a:pt x="16" y="96"/>
                        <a:pt x="16" y="96"/>
                      </a:cubicBezTo>
                      <a:cubicBezTo>
                        <a:pt x="16" y="95"/>
                        <a:pt x="16" y="95"/>
                        <a:pt x="16" y="95"/>
                      </a:cubicBezTo>
                      <a:cubicBezTo>
                        <a:pt x="17" y="95"/>
                        <a:pt x="17" y="95"/>
                        <a:pt x="17" y="95"/>
                      </a:cubicBezTo>
                      <a:cubicBezTo>
                        <a:pt x="17" y="95"/>
                        <a:pt x="17" y="95"/>
                        <a:pt x="17" y="95"/>
                      </a:cubicBezTo>
                      <a:cubicBezTo>
                        <a:pt x="17" y="95"/>
                        <a:pt x="17" y="95"/>
                        <a:pt x="17" y="95"/>
                      </a:cubicBezTo>
                      <a:cubicBezTo>
                        <a:pt x="17" y="95"/>
                        <a:pt x="17" y="95"/>
                        <a:pt x="17" y="95"/>
                      </a:cubicBezTo>
                      <a:cubicBezTo>
                        <a:pt x="17" y="91"/>
                        <a:pt x="17" y="91"/>
                        <a:pt x="17" y="91"/>
                      </a:cubicBezTo>
                      <a:cubicBezTo>
                        <a:pt x="18" y="92"/>
                        <a:pt x="18" y="92"/>
                        <a:pt x="18" y="92"/>
                      </a:cubicBezTo>
                      <a:cubicBezTo>
                        <a:pt x="18" y="92"/>
                        <a:pt x="18" y="91"/>
                        <a:pt x="18" y="90"/>
                      </a:cubicBezTo>
                      <a:cubicBezTo>
                        <a:pt x="18" y="90"/>
                        <a:pt x="18" y="89"/>
                        <a:pt x="18" y="89"/>
                      </a:cubicBezTo>
                      <a:cubicBezTo>
                        <a:pt x="17" y="89"/>
                        <a:pt x="17" y="89"/>
                        <a:pt x="17" y="89"/>
                      </a:cubicBezTo>
                      <a:cubicBezTo>
                        <a:pt x="17" y="88"/>
                        <a:pt x="17" y="88"/>
                        <a:pt x="17" y="88"/>
                      </a:cubicBezTo>
                      <a:cubicBezTo>
                        <a:pt x="17" y="88"/>
                        <a:pt x="17" y="88"/>
                        <a:pt x="17" y="88"/>
                      </a:cubicBezTo>
                      <a:cubicBezTo>
                        <a:pt x="17" y="87"/>
                        <a:pt x="17" y="87"/>
                        <a:pt x="17" y="86"/>
                      </a:cubicBezTo>
                      <a:cubicBezTo>
                        <a:pt x="17" y="86"/>
                        <a:pt x="17" y="86"/>
                        <a:pt x="17" y="86"/>
                      </a:cubicBezTo>
                      <a:cubicBezTo>
                        <a:pt x="16" y="86"/>
                        <a:pt x="16" y="86"/>
                        <a:pt x="16" y="85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5" y="84"/>
                        <a:pt x="15" y="84"/>
                        <a:pt x="15" y="84"/>
                      </a:cubicBezTo>
                      <a:cubicBezTo>
                        <a:pt x="15" y="84"/>
                        <a:pt x="15" y="84"/>
                        <a:pt x="15" y="84"/>
                      </a:cubicBez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84"/>
                        <a:pt x="11" y="83"/>
                        <a:pt x="11" y="83"/>
                      </a:cubicBezTo>
                      <a:cubicBezTo>
                        <a:pt x="11" y="82"/>
                        <a:pt x="11" y="82"/>
                        <a:pt x="11" y="82"/>
                      </a:cubicBezTo>
                      <a:cubicBezTo>
                        <a:pt x="11" y="82"/>
                        <a:pt x="11" y="82"/>
                        <a:pt x="11" y="82"/>
                      </a:cubicBezTo>
                      <a:cubicBezTo>
                        <a:pt x="11" y="82"/>
                        <a:pt x="11" y="82"/>
                        <a:pt x="11" y="82"/>
                      </a:cubicBezTo>
                      <a:cubicBezTo>
                        <a:pt x="11" y="81"/>
                        <a:pt x="11" y="81"/>
                        <a:pt x="11" y="81"/>
                      </a:cubicBezTo>
                      <a:cubicBezTo>
                        <a:pt x="11" y="80"/>
                        <a:pt x="11" y="80"/>
                        <a:pt x="11" y="79"/>
                      </a:cubicBezTo>
                      <a:cubicBezTo>
                        <a:pt x="11" y="79"/>
                        <a:pt x="11" y="79"/>
                        <a:pt x="11" y="79"/>
                      </a:cubicBezTo>
                      <a:cubicBezTo>
                        <a:pt x="11" y="79"/>
                        <a:pt x="11" y="79"/>
                        <a:pt x="11" y="79"/>
                      </a:cubicBezTo>
                      <a:cubicBezTo>
                        <a:pt x="10" y="78"/>
                        <a:pt x="10" y="78"/>
                        <a:pt x="10" y="78"/>
                      </a:cubicBezTo>
                      <a:cubicBezTo>
                        <a:pt x="10" y="78"/>
                        <a:pt x="10" y="78"/>
                        <a:pt x="10" y="78"/>
                      </a:cubicBezTo>
                      <a:cubicBezTo>
                        <a:pt x="10" y="78"/>
                        <a:pt x="10" y="78"/>
                        <a:pt x="10" y="78"/>
                      </a:cubicBezTo>
                      <a:cubicBezTo>
                        <a:pt x="10" y="77"/>
                        <a:pt x="10" y="77"/>
                        <a:pt x="10" y="76"/>
                      </a:cubicBezTo>
                      <a:cubicBezTo>
                        <a:pt x="10" y="76"/>
                        <a:pt x="10" y="76"/>
                        <a:pt x="10" y="76"/>
                      </a:cubicBezTo>
                      <a:cubicBezTo>
                        <a:pt x="9" y="76"/>
                        <a:pt x="9" y="76"/>
                        <a:pt x="9" y="76"/>
                      </a:cubicBezTo>
                      <a:cubicBezTo>
                        <a:pt x="8" y="76"/>
                        <a:pt x="8" y="76"/>
                        <a:pt x="8" y="76"/>
                      </a:cubicBezTo>
                      <a:cubicBezTo>
                        <a:pt x="9" y="75"/>
                        <a:pt x="9" y="75"/>
                        <a:pt x="9" y="75"/>
                      </a:cubicBezTo>
                      <a:cubicBezTo>
                        <a:pt x="9" y="75"/>
                        <a:pt x="9" y="75"/>
                        <a:pt x="9" y="75"/>
                      </a:cubicBezTo>
                      <a:cubicBezTo>
                        <a:pt x="9" y="75"/>
                        <a:pt x="9" y="75"/>
                        <a:pt x="9" y="75"/>
                      </a:cubicBezTo>
                      <a:cubicBezTo>
                        <a:pt x="9" y="75"/>
                        <a:pt x="8" y="75"/>
                        <a:pt x="8" y="75"/>
                      </a:cubicBezTo>
                      <a:cubicBezTo>
                        <a:pt x="8" y="75"/>
                        <a:pt x="8" y="75"/>
                        <a:pt x="8" y="75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8" y="74"/>
                        <a:pt x="8" y="74"/>
                        <a:pt x="7" y="74"/>
                      </a:cubicBezTo>
                      <a:cubicBezTo>
                        <a:pt x="7" y="74"/>
                        <a:pt x="7" y="74"/>
                        <a:pt x="7" y="74"/>
                      </a:cubicBezTo>
                      <a:cubicBezTo>
                        <a:pt x="7" y="74"/>
                        <a:pt x="6" y="74"/>
                        <a:pt x="6" y="74"/>
                      </a:cubicBezTo>
                      <a:cubicBezTo>
                        <a:pt x="6" y="74"/>
                        <a:pt x="6" y="74"/>
                        <a:pt x="6" y="74"/>
                      </a:cubicBezTo>
                      <a:cubicBezTo>
                        <a:pt x="6" y="74"/>
                        <a:pt x="6" y="74"/>
                        <a:pt x="6" y="74"/>
                      </a:cubicBezTo>
                      <a:cubicBezTo>
                        <a:pt x="6" y="73"/>
                        <a:pt x="5" y="73"/>
                        <a:pt x="5" y="72"/>
                      </a:cubicBezTo>
                      <a:cubicBezTo>
                        <a:pt x="5" y="72"/>
                        <a:pt x="5" y="72"/>
                        <a:pt x="5" y="72"/>
                      </a:cubicBezTo>
                      <a:cubicBezTo>
                        <a:pt x="4" y="72"/>
                        <a:pt x="4" y="72"/>
                        <a:pt x="4" y="71"/>
                      </a:cubicBezTo>
                      <a:cubicBezTo>
                        <a:pt x="4" y="71"/>
                        <a:pt x="4" y="71"/>
                        <a:pt x="4" y="71"/>
                      </a:cubicBezTo>
                      <a:cubicBezTo>
                        <a:pt x="4" y="71"/>
                        <a:pt x="4" y="71"/>
                        <a:pt x="4" y="71"/>
                      </a:cubicBezTo>
                      <a:cubicBezTo>
                        <a:pt x="4" y="71"/>
                        <a:pt x="4" y="71"/>
                        <a:pt x="4" y="71"/>
                      </a:cubicBezTo>
                      <a:cubicBezTo>
                        <a:pt x="4" y="71"/>
                        <a:pt x="3" y="71"/>
                        <a:pt x="3" y="71"/>
                      </a:cubicBezTo>
                      <a:cubicBezTo>
                        <a:pt x="3" y="70"/>
                        <a:pt x="2" y="70"/>
                        <a:pt x="2" y="70"/>
                      </a:cubicBezTo>
                      <a:cubicBezTo>
                        <a:pt x="2" y="70"/>
                        <a:pt x="2" y="70"/>
                        <a:pt x="2" y="70"/>
                      </a:cubicBezTo>
                      <a:cubicBezTo>
                        <a:pt x="1" y="70"/>
                        <a:pt x="1" y="70"/>
                        <a:pt x="1" y="70"/>
                      </a:cubicBezTo>
                      <a:cubicBezTo>
                        <a:pt x="1" y="70"/>
                        <a:pt x="1" y="70"/>
                        <a:pt x="1" y="70"/>
                      </a:cubicBezTo>
                      <a:cubicBezTo>
                        <a:pt x="0" y="70"/>
                        <a:pt x="0" y="69"/>
                        <a:pt x="0" y="69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1" y="56"/>
                        <a:pt x="1" y="56"/>
                        <a:pt x="1" y="55"/>
                      </a:cubicBez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2" y="54"/>
                        <a:pt x="2" y="54"/>
                        <a:pt x="2" y="54"/>
                      </a:cubicBezTo>
                      <a:cubicBezTo>
                        <a:pt x="2" y="54"/>
                        <a:pt x="2" y="54"/>
                        <a:pt x="2" y="54"/>
                      </a:cubicBezTo>
                      <a:cubicBezTo>
                        <a:pt x="2" y="54"/>
                        <a:pt x="2" y="54"/>
                        <a:pt x="2" y="54"/>
                      </a:cubicBezTo>
                      <a:cubicBezTo>
                        <a:pt x="2" y="54"/>
                        <a:pt x="2" y="54"/>
                        <a:pt x="2" y="54"/>
                      </a:cubicBezTo>
                      <a:cubicBezTo>
                        <a:pt x="2" y="52"/>
                        <a:pt x="2" y="52"/>
                        <a:pt x="2" y="52"/>
                      </a:cubicBezTo>
                      <a:cubicBezTo>
                        <a:pt x="2" y="52"/>
                        <a:pt x="3" y="52"/>
                        <a:pt x="3" y="52"/>
                      </a:cubicBezTo>
                      <a:cubicBezTo>
                        <a:pt x="3" y="52"/>
                        <a:pt x="3" y="52"/>
                        <a:pt x="3" y="52"/>
                      </a:cubicBezTo>
                      <a:cubicBezTo>
                        <a:pt x="3" y="51"/>
                        <a:pt x="3" y="51"/>
                        <a:pt x="3" y="51"/>
                      </a:cubicBezTo>
                      <a:cubicBezTo>
                        <a:pt x="3" y="51"/>
                        <a:pt x="3" y="51"/>
                        <a:pt x="2" y="51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1" y="51"/>
                        <a:pt x="1" y="51"/>
                        <a:pt x="1" y="51"/>
                      </a:cubicBezTo>
                      <a:cubicBezTo>
                        <a:pt x="1" y="50"/>
                        <a:pt x="1" y="50"/>
                        <a:pt x="1" y="50"/>
                      </a:cubicBezTo>
                      <a:cubicBezTo>
                        <a:pt x="4" y="46"/>
                        <a:pt x="6" y="41"/>
                        <a:pt x="9" y="37"/>
                      </a:cubicBezTo>
                      <a:cubicBezTo>
                        <a:pt x="17" y="28"/>
                        <a:pt x="26" y="19"/>
                        <a:pt x="36" y="11"/>
                      </a:cubicBezTo>
                      <a:cubicBezTo>
                        <a:pt x="42" y="7"/>
                        <a:pt x="47" y="4"/>
                        <a:pt x="53" y="1"/>
                      </a:cubicBezTo>
                      <a:cubicBezTo>
                        <a:pt x="54" y="0"/>
                        <a:pt x="54" y="0"/>
                        <a:pt x="55" y="0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57" y="0"/>
                        <a:pt x="58" y="0"/>
                        <a:pt x="58" y="2"/>
                      </a:cubicBezTo>
                      <a:cubicBezTo>
                        <a:pt x="58" y="2"/>
                        <a:pt x="58" y="3"/>
                        <a:pt x="58" y="4"/>
                      </a:cubicBez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56" y="4"/>
                        <a:pt x="56" y="4"/>
                        <a:pt x="56" y="4"/>
                      </a:cubicBezTo>
                      <a:cubicBezTo>
                        <a:pt x="56" y="4"/>
                        <a:pt x="56" y="4"/>
                        <a:pt x="56" y="4"/>
                      </a:cubicBezTo>
                      <a:cubicBezTo>
                        <a:pt x="56" y="4"/>
                        <a:pt x="56" y="5"/>
                        <a:pt x="56" y="5"/>
                      </a:cubicBezTo>
                      <a:cubicBezTo>
                        <a:pt x="56" y="5"/>
                        <a:pt x="56" y="5"/>
                        <a:pt x="56" y="5"/>
                      </a:cubicBezTo>
                      <a:cubicBezTo>
                        <a:pt x="56" y="5"/>
                        <a:pt x="56" y="5"/>
                        <a:pt x="55" y="5"/>
                      </a:cubicBezTo>
                      <a:cubicBezTo>
                        <a:pt x="54" y="5"/>
                        <a:pt x="54" y="5"/>
                        <a:pt x="54" y="5"/>
                      </a:cubicBezTo>
                      <a:cubicBezTo>
                        <a:pt x="54" y="5"/>
                        <a:pt x="54" y="5"/>
                        <a:pt x="54" y="5"/>
                      </a:cubicBezTo>
                      <a:cubicBezTo>
                        <a:pt x="54" y="5"/>
                        <a:pt x="54" y="5"/>
                        <a:pt x="54" y="6"/>
                      </a:cubicBezTo>
                      <a:cubicBezTo>
                        <a:pt x="53" y="6"/>
                        <a:pt x="53" y="6"/>
                        <a:pt x="53" y="6"/>
                      </a:cubicBezTo>
                      <a:cubicBezTo>
                        <a:pt x="53" y="6"/>
                        <a:pt x="52" y="6"/>
                        <a:pt x="52" y="6"/>
                      </a:cubicBezTo>
                      <a:cubicBezTo>
                        <a:pt x="52" y="6"/>
                        <a:pt x="52" y="6"/>
                        <a:pt x="52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0" y="6"/>
                        <a:pt x="50" y="6"/>
                        <a:pt x="50" y="7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49" y="7"/>
                        <a:pt x="49" y="7"/>
                        <a:pt x="49" y="7"/>
                      </a:cubicBezTo>
                      <a:cubicBezTo>
                        <a:pt x="49" y="7"/>
                        <a:pt x="49" y="7"/>
                        <a:pt x="49" y="7"/>
                      </a:cubicBezTo>
                      <a:cubicBezTo>
                        <a:pt x="49" y="7"/>
                        <a:pt x="49" y="8"/>
                        <a:pt x="49" y="8"/>
                      </a:cubicBezTo>
                      <a:cubicBezTo>
                        <a:pt x="49" y="9"/>
                        <a:pt x="49" y="9"/>
                        <a:pt x="49" y="9"/>
                      </a:cubicBezTo>
                      <a:cubicBezTo>
                        <a:pt x="49" y="9"/>
                        <a:pt x="49" y="9"/>
                        <a:pt x="49" y="9"/>
                      </a:cubicBezTo>
                      <a:cubicBezTo>
                        <a:pt x="49" y="9"/>
                        <a:pt x="49" y="10"/>
                        <a:pt x="49" y="10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47" y="11"/>
                        <a:pt x="47" y="11"/>
                        <a:pt x="47" y="11"/>
                      </a:cubicBezTo>
                      <a:cubicBezTo>
                        <a:pt x="47" y="11"/>
                        <a:pt x="47" y="12"/>
                        <a:pt x="47" y="12"/>
                      </a:cubicBez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47" y="12"/>
                        <a:pt x="47" y="12"/>
                        <a:pt x="47" y="13"/>
                      </a:cubicBezTo>
                      <a:cubicBezTo>
                        <a:pt x="47" y="13"/>
                        <a:pt x="48" y="14"/>
                        <a:pt x="48" y="14"/>
                      </a:cubicBez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47" y="15"/>
                        <a:pt x="47" y="15"/>
                        <a:pt x="47" y="15"/>
                      </a:cubicBezTo>
                      <a:cubicBezTo>
                        <a:pt x="47" y="15"/>
                        <a:pt x="48" y="15"/>
                        <a:pt x="48" y="15"/>
                      </a:cubicBezTo>
                      <a:cubicBezTo>
                        <a:pt x="48" y="15"/>
                        <a:pt x="48" y="15"/>
                        <a:pt x="48" y="15"/>
                      </a:cubicBezTo>
                      <a:cubicBezTo>
                        <a:pt x="48" y="15"/>
                        <a:pt x="48" y="14"/>
                        <a:pt x="48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13"/>
                        <a:pt x="50" y="13"/>
                        <a:pt x="50" y="13"/>
                      </a:cubicBezTo>
                      <a:cubicBezTo>
                        <a:pt x="50" y="13"/>
                        <a:pt x="51" y="13"/>
                        <a:pt x="51" y="13"/>
                      </a:cubicBezTo>
                      <a:cubicBezTo>
                        <a:pt x="51" y="13"/>
                        <a:pt x="51" y="13"/>
                        <a:pt x="51" y="13"/>
                      </a:cubicBezTo>
                      <a:cubicBezTo>
                        <a:pt x="52" y="13"/>
                        <a:pt x="52" y="13"/>
                        <a:pt x="52" y="12"/>
                      </a:cubicBezTo>
                      <a:cubicBezTo>
                        <a:pt x="52" y="12"/>
                        <a:pt x="52" y="12"/>
                        <a:pt x="52" y="12"/>
                      </a:cubicBezTo>
                      <a:cubicBezTo>
                        <a:pt x="52" y="12"/>
                        <a:pt x="52" y="12"/>
                        <a:pt x="52" y="12"/>
                      </a:cubicBezTo>
                      <a:cubicBezTo>
                        <a:pt x="52" y="11"/>
                        <a:pt x="52" y="11"/>
                        <a:pt x="53" y="11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3" y="10"/>
                        <a:pt x="53" y="9"/>
                        <a:pt x="53" y="9"/>
                      </a:cubicBezTo>
                      <a:cubicBezTo>
                        <a:pt x="53" y="9"/>
                        <a:pt x="53" y="9"/>
                        <a:pt x="53" y="9"/>
                      </a:cubicBezTo>
                      <a:cubicBezTo>
                        <a:pt x="53" y="8"/>
                        <a:pt x="53" y="8"/>
                        <a:pt x="53" y="8"/>
                      </a:cubicBezTo>
                      <a:cubicBezTo>
                        <a:pt x="55" y="8"/>
                        <a:pt x="55" y="8"/>
                        <a:pt x="55" y="8"/>
                      </a:cubicBez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56" y="8"/>
                        <a:pt x="57" y="8"/>
                        <a:pt x="57" y="8"/>
                      </a:cubicBezTo>
                      <a:cubicBezTo>
                        <a:pt x="57" y="8"/>
                        <a:pt x="58" y="7"/>
                        <a:pt x="58" y="7"/>
                      </a:cubicBezTo>
                      <a:cubicBezTo>
                        <a:pt x="58" y="6"/>
                        <a:pt x="58" y="6"/>
                        <a:pt x="59" y="6"/>
                      </a:cubicBezTo>
                      <a:cubicBezTo>
                        <a:pt x="63" y="6"/>
                        <a:pt x="63" y="6"/>
                        <a:pt x="63" y="6"/>
                      </a:cubicBezTo>
                      <a:cubicBezTo>
                        <a:pt x="63" y="6"/>
                        <a:pt x="63" y="6"/>
                        <a:pt x="63" y="6"/>
                      </a:cubicBezTo>
                      <a:cubicBezTo>
                        <a:pt x="63" y="6"/>
                        <a:pt x="63" y="6"/>
                        <a:pt x="63" y="6"/>
                      </a:cubicBezTo>
                      <a:cubicBezTo>
                        <a:pt x="63" y="6"/>
                        <a:pt x="64" y="6"/>
                        <a:pt x="64" y="7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3" y="8"/>
                        <a:pt x="63" y="8"/>
                        <a:pt x="63" y="8"/>
                      </a:cubicBezTo>
                      <a:cubicBezTo>
                        <a:pt x="63" y="8"/>
                        <a:pt x="63" y="8"/>
                        <a:pt x="63" y="8"/>
                      </a:cubicBezTo>
                      <a:cubicBezTo>
                        <a:pt x="63" y="8"/>
                        <a:pt x="63" y="8"/>
                        <a:pt x="63" y="8"/>
                      </a:cubicBezTo>
                      <a:cubicBezTo>
                        <a:pt x="63" y="8"/>
                        <a:pt x="63" y="8"/>
                        <a:pt x="63" y="9"/>
                      </a:cubicBez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9"/>
                        <a:pt x="63" y="9"/>
                        <a:pt x="64" y="9"/>
                      </a:cubicBezTo>
                      <a:cubicBezTo>
                        <a:pt x="64" y="9"/>
                        <a:pt x="64" y="9"/>
                        <a:pt x="64" y="9"/>
                      </a:cubicBezTo>
                      <a:cubicBezTo>
                        <a:pt x="64" y="9"/>
                        <a:pt x="64" y="9"/>
                        <a:pt x="64" y="9"/>
                      </a:cubicBezTo>
                      <a:cubicBezTo>
                        <a:pt x="65" y="9"/>
                        <a:pt x="65" y="9"/>
                        <a:pt x="65" y="8"/>
                      </a:cubicBezTo>
                      <a:cubicBezTo>
                        <a:pt x="65" y="8"/>
                        <a:pt x="65" y="8"/>
                        <a:pt x="66" y="8"/>
                      </a:cubicBezTo>
                      <a:cubicBezTo>
                        <a:pt x="67" y="8"/>
                        <a:pt x="67" y="8"/>
                        <a:pt x="67" y="8"/>
                      </a:cubicBezTo>
                      <a:cubicBezTo>
                        <a:pt x="67" y="11"/>
                        <a:pt x="67" y="11"/>
                        <a:pt x="67" y="11"/>
                      </a:cubicBezTo>
                      <a:cubicBezTo>
                        <a:pt x="67" y="11"/>
                        <a:pt x="67" y="12"/>
                        <a:pt x="67" y="12"/>
                      </a:cubicBezTo>
                      <a:cubicBezTo>
                        <a:pt x="67" y="12"/>
                        <a:pt x="67" y="12"/>
                        <a:pt x="67" y="12"/>
                      </a:cubicBezTo>
                      <a:cubicBezTo>
                        <a:pt x="67" y="13"/>
                        <a:pt x="67" y="13"/>
                        <a:pt x="68" y="14"/>
                      </a:cubicBezTo>
                      <a:cubicBezTo>
                        <a:pt x="68" y="14"/>
                        <a:pt x="68" y="15"/>
                        <a:pt x="68" y="15"/>
                      </a:cubicBezTo>
                      <a:cubicBezTo>
                        <a:pt x="67" y="15"/>
                        <a:pt x="67" y="16"/>
                        <a:pt x="66" y="16"/>
                      </a:cubicBezTo>
                      <a:cubicBezTo>
                        <a:pt x="66" y="16"/>
                        <a:pt x="66" y="16"/>
                        <a:pt x="66" y="16"/>
                      </a:cubicBezTo>
                      <a:cubicBezTo>
                        <a:pt x="66" y="16"/>
                        <a:pt x="66" y="16"/>
                        <a:pt x="66" y="16"/>
                      </a:cubicBezTo>
                      <a:cubicBezTo>
                        <a:pt x="66" y="16"/>
                        <a:pt x="66" y="16"/>
                        <a:pt x="66" y="16"/>
                      </a:cubicBezTo>
                      <a:cubicBezTo>
                        <a:pt x="65" y="16"/>
                        <a:pt x="65" y="16"/>
                        <a:pt x="65" y="16"/>
                      </a:cubicBezTo>
                      <a:cubicBezTo>
                        <a:pt x="65" y="16"/>
                        <a:pt x="64" y="16"/>
                        <a:pt x="64" y="16"/>
                      </a:cubicBezTo>
                      <a:cubicBezTo>
                        <a:pt x="64" y="16"/>
                        <a:pt x="63" y="16"/>
                        <a:pt x="63" y="16"/>
                      </a:cubicBezTo>
                      <a:cubicBezTo>
                        <a:pt x="63" y="16"/>
                        <a:pt x="63" y="16"/>
                        <a:pt x="63" y="16"/>
                      </a:cubicBezTo>
                      <a:cubicBezTo>
                        <a:pt x="63" y="16"/>
                        <a:pt x="63" y="16"/>
                        <a:pt x="63" y="16"/>
                      </a:cubicBezTo>
                      <a:cubicBezTo>
                        <a:pt x="63" y="16"/>
                        <a:pt x="62" y="17"/>
                        <a:pt x="62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2" y="18"/>
                        <a:pt x="62" y="18"/>
                        <a:pt x="62" y="18"/>
                      </a:cubicBezTo>
                      <a:cubicBezTo>
                        <a:pt x="61" y="17"/>
                        <a:pt x="61" y="17"/>
                        <a:pt x="61" y="17"/>
                      </a:cubicBezTo>
                      <a:cubicBezTo>
                        <a:pt x="61" y="17"/>
                        <a:pt x="61" y="17"/>
                        <a:pt x="61" y="17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54" y="18"/>
                        <a:pt x="54" y="18"/>
                        <a:pt x="54" y="18"/>
                      </a:cubicBezTo>
                      <a:cubicBezTo>
                        <a:pt x="54" y="18"/>
                        <a:pt x="54" y="18"/>
                        <a:pt x="53" y="18"/>
                      </a:cubicBezTo>
                      <a:cubicBezTo>
                        <a:pt x="53" y="18"/>
                        <a:pt x="53" y="18"/>
                        <a:pt x="53" y="18"/>
                      </a:cubicBezTo>
                      <a:cubicBezTo>
                        <a:pt x="53" y="18"/>
                        <a:pt x="53" y="18"/>
                        <a:pt x="53" y="18"/>
                      </a:cubicBezTo>
                      <a:cubicBezTo>
                        <a:pt x="53" y="18"/>
                        <a:pt x="53" y="19"/>
                        <a:pt x="53" y="19"/>
                      </a:cubicBezTo>
                      <a:cubicBezTo>
                        <a:pt x="52" y="19"/>
                        <a:pt x="52" y="19"/>
                        <a:pt x="52" y="19"/>
                      </a:cubicBezTo>
                      <a:cubicBezTo>
                        <a:pt x="52" y="19"/>
                        <a:pt x="52" y="19"/>
                        <a:pt x="52" y="19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cubicBezTo>
                        <a:pt x="51" y="19"/>
                        <a:pt x="51" y="19"/>
                        <a:pt x="51" y="19"/>
                      </a:cubicBezTo>
                      <a:cubicBezTo>
                        <a:pt x="51" y="19"/>
                        <a:pt x="51" y="20"/>
                        <a:pt x="51" y="20"/>
                      </a:cubicBezTo>
                      <a:cubicBezTo>
                        <a:pt x="50" y="20"/>
                        <a:pt x="50" y="20"/>
                        <a:pt x="50" y="20"/>
                      </a:cubicBezTo>
                      <a:cubicBezTo>
                        <a:pt x="50" y="20"/>
                        <a:pt x="50" y="20"/>
                        <a:pt x="50" y="20"/>
                      </a:cubicBezTo>
                      <a:cubicBezTo>
                        <a:pt x="50" y="20"/>
                        <a:pt x="50" y="20"/>
                        <a:pt x="50" y="20"/>
                      </a:cubicBezTo>
                      <a:cubicBezTo>
                        <a:pt x="50" y="21"/>
                        <a:pt x="50" y="21"/>
                        <a:pt x="50" y="21"/>
                      </a:cubicBezTo>
                      <a:cubicBezTo>
                        <a:pt x="50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0"/>
                        <a:pt x="52" y="20"/>
                        <a:pt x="52" y="20"/>
                      </a:cubicBezTo>
                      <a:cubicBezTo>
                        <a:pt x="54" y="20"/>
                        <a:pt x="54" y="20"/>
                        <a:pt x="54" y="20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4" y="21"/>
                        <a:pt x="54" y="22"/>
                        <a:pt x="54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3"/>
                        <a:pt x="53" y="23"/>
                        <a:pt x="53" y="23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1" y="24"/>
                        <a:pt x="51" y="24"/>
                        <a:pt x="50" y="24"/>
                      </a:cubicBezTo>
                      <a:cubicBezTo>
                        <a:pt x="50" y="24"/>
                        <a:pt x="49" y="24"/>
                        <a:pt x="49" y="24"/>
                      </a:cubicBezTo>
                      <a:cubicBezTo>
                        <a:pt x="49" y="24"/>
                        <a:pt x="49" y="24"/>
                        <a:pt x="49" y="24"/>
                      </a:cubicBezTo>
                      <a:cubicBezTo>
                        <a:pt x="49" y="24"/>
                        <a:pt x="49" y="24"/>
                        <a:pt x="49" y="24"/>
                      </a:cubicBezTo>
                      <a:cubicBezTo>
                        <a:pt x="49" y="24"/>
                        <a:pt x="49" y="25"/>
                        <a:pt x="49" y="25"/>
                      </a:cubicBezTo>
                      <a:cubicBezTo>
                        <a:pt x="48" y="25"/>
                        <a:pt x="48" y="25"/>
                        <a:pt x="48" y="25"/>
                      </a:cubicBezTo>
                      <a:cubicBezTo>
                        <a:pt x="48" y="25"/>
                        <a:pt x="48" y="25"/>
                        <a:pt x="48" y="25"/>
                      </a:cubicBezTo>
                      <a:cubicBezTo>
                        <a:pt x="48" y="25"/>
                        <a:pt x="47" y="25"/>
                        <a:pt x="47" y="25"/>
                      </a:cubicBezTo>
                      <a:cubicBezTo>
                        <a:pt x="47" y="25"/>
                        <a:pt x="47" y="25"/>
                        <a:pt x="47" y="25"/>
                      </a:cubicBezTo>
                      <a:cubicBezTo>
                        <a:pt x="47" y="25"/>
                        <a:pt x="47" y="26"/>
                        <a:pt x="47" y="26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7"/>
                        <a:pt x="46" y="27"/>
                        <a:pt x="46" y="27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cubicBezTo>
                        <a:pt x="45" y="28"/>
                        <a:pt x="45" y="29"/>
                        <a:pt x="45" y="29"/>
                      </a:cubicBezTo>
                      <a:cubicBezTo>
                        <a:pt x="45" y="29"/>
                        <a:pt x="45" y="29"/>
                        <a:pt x="45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4" y="30"/>
                        <a:pt x="44" y="30"/>
                        <a:pt x="43" y="30"/>
                      </a:cubicBezTo>
                      <a:cubicBezTo>
                        <a:pt x="42" y="30"/>
                        <a:pt x="42" y="30"/>
                        <a:pt x="42" y="30"/>
                      </a:cubicBezTo>
                      <a:cubicBezTo>
                        <a:pt x="42" y="30"/>
                        <a:pt x="42" y="30"/>
                        <a:pt x="42" y="30"/>
                      </a:cubicBezTo>
                      <a:cubicBezTo>
                        <a:pt x="42" y="30"/>
                        <a:pt x="42" y="30"/>
                        <a:pt x="41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1" y="31"/>
                        <a:pt x="41" y="31"/>
                        <a:pt x="41" y="31"/>
                      </a:cubicBezTo>
                      <a:cubicBezTo>
                        <a:pt x="41" y="31"/>
                        <a:pt x="41" y="31"/>
                        <a:pt x="40" y="31"/>
                      </a:cubicBezTo>
                      <a:cubicBezTo>
                        <a:pt x="40" y="31"/>
                        <a:pt x="40" y="31"/>
                        <a:pt x="40" y="31"/>
                      </a:cubicBezTo>
                      <a:cubicBezTo>
                        <a:pt x="40" y="31"/>
                        <a:pt x="40" y="31"/>
                        <a:pt x="40" y="31"/>
                      </a:cubicBezTo>
                      <a:cubicBezTo>
                        <a:pt x="39" y="32"/>
                        <a:pt x="38" y="33"/>
                        <a:pt x="37" y="34"/>
                      </a:cubicBezTo>
                      <a:cubicBezTo>
                        <a:pt x="37" y="34"/>
                        <a:pt x="37" y="34"/>
                        <a:pt x="37" y="35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37" y="37"/>
                        <a:pt x="36" y="37"/>
                        <a:pt x="36" y="37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36" y="37"/>
                        <a:pt x="36" y="37"/>
                        <a:pt x="35" y="38"/>
                      </a:cubicBezTo>
                      <a:cubicBezTo>
                        <a:pt x="35" y="38"/>
                        <a:pt x="35" y="38"/>
                        <a:pt x="35" y="38"/>
                      </a:cubicBezTo>
                      <a:cubicBezTo>
                        <a:pt x="35" y="38"/>
                        <a:pt x="35" y="38"/>
                        <a:pt x="35" y="38"/>
                      </a:cubicBezTo>
                      <a:cubicBezTo>
                        <a:pt x="35" y="39"/>
                        <a:pt x="34" y="39"/>
                        <a:pt x="34" y="39"/>
                      </a:cubicBezTo>
                      <a:cubicBezTo>
                        <a:pt x="33" y="39"/>
                        <a:pt x="33" y="39"/>
                        <a:pt x="33" y="39"/>
                      </a:cubicBezTo>
                      <a:cubicBezTo>
                        <a:pt x="33" y="39"/>
                        <a:pt x="33" y="39"/>
                        <a:pt x="32" y="40"/>
                      </a:cubicBezTo>
                      <a:cubicBezTo>
                        <a:pt x="32" y="40"/>
                        <a:pt x="31" y="41"/>
                        <a:pt x="31" y="41"/>
                      </a:cubicBezTo>
                      <a:cubicBezTo>
                        <a:pt x="31" y="42"/>
                        <a:pt x="31" y="42"/>
                        <a:pt x="30" y="42"/>
                      </a:cubicBezTo>
                      <a:cubicBezTo>
                        <a:pt x="30" y="42"/>
                        <a:pt x="30" y="42"/>
                        <a:pt x="30" y="42"/>
                      </a:cubicBezTo>
                      <a:cubicBezTo>
                        <a:pt x="30" y="42"/>
                        <a:pt x="29" y="42"/>
                        <a:pt x="29" y="42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8" y="42"/>
                        <a:pt x="28" y="42"/>
                        <a:pt x="29" y="42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9" y="43"/>
                        <a:pt x="29" y="43"/>
                        <a:pt x="29" y="44"/>
                      </a:cubicBezTo>
                      <a:cubicBezTo>
                        <a:pt x="29" y="44"/>
                        <a:pt x="29" y="44"/>
                        <a:pt x="29" y="44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ubicBezTo>
                        <a:pt x="29" y="44"/>
                        <a:pt x="29" y="44"/>
                        <a:pt x="29" y="44"/>
                      </a:cubicBezTo>
                      <a:cubicBezTo>
                        <a:pt x="29" y="44"/>
                        <a:pt x="28" y="44"/>
                        <a:pt x="28" y="44"/>
                      </a:cubicBezTo>
                      <a:cubicBezTo>
                        <a:pt x="28" y="44"/>
                        <a:pt x="28" y="44"/>
                        <a:pt x="28" y="45"/>
                      </a:cubicBezTo>
                      <a:cubicBezTo>
                        <a:pt x="28" y="45"/>
                        <a:pt x="28" y="45"/>
                        <a:pt x="27" y="45"/>
                      </a:cubicBezTo>
                      <a:cubicBezTo>
                        <a:pt x="27" y="45"/>
                        <a:pt x="27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6" y="45"/>
                        <a:pt x="26" y="45"/>
                      </a:cubicBezTo>
                      <a:cubicBezTo>
                        <a:pt x="26" y="45"/>
                        <a:pt x="26" y="46"/>
                        <a:pt x="26" y="47"/>
                      </a:cubicBezTo>
                      <a:cubicBezTo>
                        <a:pt x="26" y="47"/>
                        <a:pt x="26" y="47"/>
                        <a:pt x="26" y="48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5" y="48"/>
                        <a:pt x="25" y="48"/>
                        <a:pt x="25" y="48"/>
                      </a:cubicBezTo>
                      <a:cubicBezTo>
                        <a:pt x="25" y="48"/>
                        <a:pt x="25" y="49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25" y="50"/>
                        <a:pt x="25" y="50"/>
                        <a:pt x="25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1"/>
                        <a:pt x="24" y="51"/>
                      </a:cubicBezTo>
                      <a:cubicBezTo>
                        <a:pt x="24" y="52"/>
                        <a:pt x="24" y="54"/>
                        <a:pt x="22" y="54"/>
                      </a:cubicBezTo>
                      <a:cubicBezTo>
                        <a:pt x="21" y="54"/>
                        <a:pt x="21" y="54"/>
                        <a:pt x="21" y="54"/>
                      </a:cubicBezTo>
                      <a:cubicBezTo>
                        <a:pt x="22" y="53"/>
                        <a:pt x="22" y="53"/>
                        <a:pt x="22" y="53"/>
                      </a:cubicBezTo>
                      <a:cubicBezTo>
                        <a:pt x="22" y="53"/>
                        <a:pt x="22" y="53"/>
                        <a:pt x="22" y="53"/>
                      </a:cubicBezTo>
                      <a:cubicBezTo>
                        <a:pt x="22" y="53"/>
                        <a:pt x="22" y="53"/>
                        <a:pt x="21" y="53"/>
                      </a:cubicBezTo>
                      <a:cubicBezTo>
                        <a:pt x="21" y="53"/>
                        <a:pt x="21" y="53"/>
                        <a:pt x="21" y="53"/>
                      </a:cubicBezTo>
                      <a:cubicBezTo>
                        <a:pt x="21" y="53"/>
                        <a:pt x="21" y="53"/>
                        <a:pt x="21" y="52"/>
                      </a:cubicBezTo>
                      <a:cubicBezTo>
                        <a:pt x="21" y="51"/>
                        <a:pt x="21" y="51"/>
                        <a:pt x="21" y="51"/>
                      </a:cubicBezTo>
                      <a:cubicBezTo>
                        <a:pt x="21" y="51"/>
                        <a:pt x="21" y="51"/>
                        <a:pt x="21" y="51"/>
                      </a:cubicBezTo>
                      <a:cubicBezTo>
                        <a:pt x="21" y="51"/>
                        <a:pt x="21" y="50"/>
                        <a:pt x="22" y="50"/>
                      </a:cubicBezTo>
                      <a:cubicBezTo>
                        <a:pt x="22" y="50"/>
                        <a:pt x="22" y="49"/>
                        <a:pt x="22" y="48"/>
                      </a:cubicBezTo>
                      <a:cubicBezTo>
                        <a:pt x="22" y="47"/>
                        <a:pt x="21" y="47"/>
                        <a:pt x="21" y="46"/>
                      </a:cubicBezTo>
                      <a:cubicBezTo>
                        <a:pt x="21" y="46"/>
                        <a:pt x="21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20" y="46"/>
                        <a:pt x="20" y="46"/>
                        <a:pt x="20" y="46"/>
                      </a:cubicBezTo>
                      <a:cubicBezTo>
                        <a:pt x="19" y="46"/>
                        <a:pt x="18" y="47"/>
                        <a:pt x="18" y="47"/>
                      </a:cubicBezTo>
                      <a:cubicBezTo>
                        <a:pt x="18" y="47"/>
                        <a:pt x="18" y="47"/>
                        <a:pt x="18" y="47"/>
                      </a:cubicBezTo>
                      <a:cubicBezTo>
                        <a:pt x="17" y="48"/>
                        <a:pt x="17" y="48"/>
                        <a:pt x="16" y="48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5" y="48"/>
                        <a:pt x="15" y="48"/>
                        <a:pt x="14" y="48"/>
                      </a:cubicBezTo>
                      <a:cubicBezTo>
                        <a:pt x="14" y="48"/>
                        <a:pt x="14" y="47"/>
                        <a:pt x="14" y="47"/>
                      </a:cubicBezTo>
                      <a:cubicBezTo>
                        <a:pt x="14" y="47"/>
                        <a:pt x="14" y="47"/>
                        <a:pt x="14" y="47"/>
                      </a:cubicBezTo>
                      <a:cubicBezTo>
                        <a:pt x="14" y="47"/>
                        <a:pt x="14" y="47"/>
                        <a:pt x="14" y="48"/>
                      </a:cubicBezTo>
                      <a:cubicBezTo>
                        <a:pt x="14" y="48"/>
                        <a:pt x="13" y="48"/>
                        <a:pt x="13" y="48"/>
                      </a:cubicBezTo>
                      <a:cubicBezTo>
                        <a:pt x="13" y="49"/>
                        <a:pt x="13" y="49"/>
                        <a:pt x="12" y="50"/>
                      </a:cubicBezTo>
                      <a:cubicBezTo>
                        <a:pt x="12" y="50"/>
                        <a:pt x="11" y="50"/>
                        <a:pt x="11" y="51"/>
                      </a:cubicBez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11" y="52"/>
                        <a:pt x="10" y="52"/>
                        <a:pt x="10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0" y="52"/>
                        <a:pt x="10" y="52"/>
                        <a:pt x="10" y="52"/>
                      </a:cubicBezTo>
                      <a:cubicBezTo>
                        <a:pt x="10" y="52"/>
                        <a:pt x="10" y="53"/>
                        <a:pt x="10" y="53"/>
                      </a:cubicBezTo>
                      <a:cubicBezTo>
                        <a:pt x="10" y="53"/>
                        <a:pt x="10" y="53"/>
                        <a:pt x="10" y="53"/>
                      </a:cubicBezTo>
                      <a:cubicBezTo>
                        <a:pt x="10" y="54"/>
                        <a:pt x="10" y="54"/>
                        <a:pt x="10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9" y="54"/>
                        <a:pt x="9" y="54"/>
                        <a:pt x="9" y="55"/>
                      </a:cubicBezTo>
                      <a:cubicBezTo>
                        <a:pt x="9" y="55"/>
                        <a:pt x="9" y="55"/>
                        <a:pt x="9" y="55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8" y="56"/>
                        <a:pt x="8" y="56"/>
                        <a:pt x="8" y="57"/>
                      </a:cubicBezTo>
                      <a:cubicBezTo>
                        <a:pt x="8" y="57"/>
                        <a:pt x="8" y="58"/>
                        <a:pt x="8" y="58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7" y="58"/>
                        <a:pt x="7" y="58"/>
                        <a:pt x="7" y="58"/>
                      </a:cubicBezTo>
                      <a:cubicBezTo>
                        <a:pt x="7" y="58"/>
                        <a:pt x="7" y="58"/>
                        <a:pt x="7" y="58"/>
                      </a:cubicBezTo>
                      <a:cubicBezTo>
                        <a:pt x="7" y="58"/>
                        <a:pt x="7" y="59"/>
                        <a:pt x="7" y="59"/>
                      </a:cubicBezTo>
                      <a:cubicBezTo>
                        <a:pt x="7" y="59"/>
                        <a:pt x="7" y="60"/>
                        <a:pt x="7" y="60"/>
                      </a:cubicBezTo>
                      <a:cubicBezTo>
                        <a:pt x="7" y="60"/>
                        <a:pt x="7" y="60"/>
                        <a:pt x="7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6" y="60"/>
                      </a:cubicBezTo>
                      <a:cubicBezTo>
                        <a:pt x="6" y="60"/>
                        <a:pt x="6" y="60"/>
                        <a:pt x="6" y="61"/>
                      </a:cubicBezTo>
                      <a:cubicBezTo>
                        <a:pt x="6" y="61"/>
                        <a:pt x="6" y="61"/>
                        <a:pt x="6" y="61"/>
                      </a:cubicBezTo>
                      <a:cubicBezTo>
                        <a:pt x="5" y="61"/>
                        <a:pt x="5" y="61"/>
                        <a:pt x="5" y="61"/>
                      </a:cubicBezTo>
                      <a:cubicBezTo>
                        <a:pt x="5" y="61"/>
                        <a:pt x="5" y="61"/>
                        <a:pt x="5" y="61"/>
                      </a:cubicBezTo>
                      <a:cubicBezTo>
                        <a:pt x="5" y="61"/>
                        <a:pt x="5" y="61"/>
                        <a:pt x="5" y="61"/>
                      </a:cubicBezTo>
                      <a:cubicBezTo>
                        <a:pt x="5" y="61"/>
                        <a:pt x="5" y="61"/>
                        <a:pt x="5" y="62"/>
                      </a:cubicBezTo>
                      <a:cubicBezTo>
                        <a:pt x="5" y="62"/>
                        <a:pt x="5" y="62"/>
                        <a:pt x="5" y="62"/>
                      </a:cubicBezTo>
                      <a:cubicBezTo>
                        <a:pt x="5" y="62"/>
                        <a:pt x="5" y="63"/>
                        <a:pt x="5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5" y="63"/>
                        <a:pt x="5" y="63"/>
                        <a:pt x="5" y="63"/>
                      </a:cubicBezTo>
                      <a:cubicBezTo>
                        <a:pt x="6" y="63"/>
                        <a:pt x="6" y="63"/>
                        <a:pt x="6" y="64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6" y="64"/>
                        <a:pt x="6" y="65"/>
                        <a:pt x="6" y="65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7" y="65"/>
                        <a:pt x="7" y="65"/>
                        <a:pt x="8" y="64"/>
                      </a:cubicBezTo>
                      <a:cubicBezTo>
                        <a:pt x="8" y="64"/>
                        <a:pt x="8" y="64"/>
                        <a:pt x="8" y="64"/>
                      </a:cubicBezTo>
                      <a:cubicBezTo>
                        <a:pt x="8" y="64"/>
                        <a:pt x="8" y="64"/>
                        <a:pt x="8" y="64"/>
                      </a:cubicBezTo>
                      <a:cubicBezTo>
                        <a:pt x="8" y="63"/>
                        <a:pt x="9" y="63"/>
                        <a:pt x="9" y="63"/>
                      </a:cubicBez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9" y="63"/>
                        <a:pt x="9" y="63"/>
                        <a:pt x="9" y="63"/>
                      </a:cubicBezTo>
                      <a:cubicBezTo>
                        <a:pt x="9" y="63"/>
                        <a:pt x="9" y="63"/>
                        <a:pt x="10" y="62"/>
                      </a:cubicBez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10" y="62"/>
                        <a:pt x="10" y="62"/>
                        <a:pt x="10" y="62"/>
                      </a:cubicBezTo>
                      <a:cubicBezTo>
                        <a:pt x="11" y="61"/>
                        <a:pt x="11" y="60"/>
                        <a:pt x="12" y="60"/>
                      </a:cubicBezTo>
                      <a:cubicBezTo>
                        <a:pt x="12" y="60"/>
                        <a:pt x="12" y="60"/>
                        <a:pt x="13" y="60"/>
                      </a:cubicBezTo>
                      <a:cubicBezTo>
                        <a:pt x="13" y="60"/>
                        <a:pt x="13" y="60"/>
                        <a:pt x="14" y="60"/>
                      </a:cubicBezTo>
                      <a:cubicBezTo>
                        <a:pt x="14" y="60"/>
                        <a:pt x="14" y="60"/>
                        <a:pt x="14" y="60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4" y="62"/>
                        <a:pt x="14" y="62"/>
                        <a:pt x="14" y="63"/>
                      </a:cubicBezTo>
                      <a:cubicBezTo>
                        <a:pt x="14" y="65"/>
                        <a:pt x="13" y="65"/>
                        <a:pt x="12" y="65"/>
                      </a:cubicBezTo>
                      <a:cubicBezTo>
                        <a:pt x="12" y="65"/>
                        <a:pt x="12" y="65"/>
                        <a:pt x="12" y="65"/>
                      </a:cubicBezTo>
                      <a:cubicBezTo>
                        <a:pt x="12" y="65"/>
                        <a:pt x="12" y="65"/>
                        <a:pt x="12" y="65"/>
                      </a:cubicBezTo>
                      <a:cubicBezTo>
                        <a:pt x="12" y="65"/>
                        <a:pt x="12" y="65"/>
                        <a:pt x="12" y="65"/>
                      </a:cubicBezTo>
                      <a:cubicBezTo>
                        <a:pt x="12" y="65"/>
                        <a:pt x="12" y="65"/>
                        <a:pt x="12" y="65"/>
                      </a:cubicBezTo>
                      <a:cubicBezTo>
                        <a:pt x="12" y="65"/>
                        <a:pt x="12" y="66"/>
                        <a:pt x="12" y="66"/>
                      </a:cubicBezTo>
                      <a:cubicBezTo>
                        <a:pt x="12" y="67"/>
                        <a:pt x="12" y="67"/>
                        <a:pt x="12" y="67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1" y="68"/>
                        <a:pt x="11" y="68"/>
                        <a:pt x="11" y="68"/>
                      </a:cubicBezTo>
                      <a:cubicBezTo>
                        <a:pt x="11" y="68"/>
                        <a:pt x="11" y="68"/>
                        <a:pt x="11" y="68"/>
                      </a:cubicBezTo>
                      <a:cubicBezTo>
                        <a:pt x="11" y="68"/>
                        <a:pt x="11" y="68"/>
                        <a:pt x="11" y="69"/>
                      </a:cubicBezTo>
                      <a:cubicBezTo>
                        <a:pt x="11" y="69"/>
                        <a:pt x="11" y="69"/>
                        <a:pt x="11" y="69"/>
                      </a:cubicBezTo>
                      <a:cubicBezTo>
                        <a:pt x="11" y="69"/>
                        <a:pt x="11" y="69"/>
                        <a:pt x="12" y="69"/>
                      </a:cubicBezTo>
                      <a:cubicBezTo>
                        <a:pt x="12" y="69"/>
                        <a:pt x="12" y="69"/>
                        <a:pt x="12" y="69"/>
                      </a:cubicBezTo>
                      <a:cubicBezTo>
                        <a:pt x="12" y="69"/>
                        <a:pt x="12" y="69"/>
                        <a:pt x="13" y="69"/>
                      </a:cubicBezTo>
                      <a:cubicBezTo>
                        <a:pt x="13" y="69"/>
                        <a:pt x="13" y="69"/>
                        <a:pt x="13" y="69"/>
                      </a:cubicBezTo>
                      <a:cubicBezTo>
                        <a:pt x="13" y="69"/>
                        <a:pt x="13" y="69"/>
                        <a:pt x="13" y="69"/>
                      </a:cubicBezTo>
                      <a:cubicBezTo>
                        <a:pt x="13" y="69"/>
                        <a:pt x="13" y="69"/>
                        <a:pt x="13" y="69"/>
                      </a:cubicBezTo>
                      <a:cubicBezTo>
                        <a:pt x="14" y="69"/>
                        <a:pt x="14" y="70"/>
                        <a:pt x="14" y="70"/>
                      </a:cubicBezTo>
                      <a:cubicBezTo>
                        <a:pt x="15" y="70"/>
                        <a:pt x="14" y="71"/>
                        <a:pt x="14" y="71"/>
                      </a:cubicBezTo>
                      <a:cubicBezTo>
                        <a:pt x="14" y="72"/>
                        <a:pt x="14" y="72"/>
                        <a:pt x="15" y="72"/>
                      </a:cubicBezTo>
                      <a:cubicBezTo>
                        <a:pt x="15" y="73"/>
                        <a:pt x="15" y="73"/>
                        <a:pt x="15" y="73"/>
                      </a:cubicBezTo>
                      <a:cubicBezTo>
                        <a:pt x="15" y="73"/>
                        <a:pt x="15" y="73"/>
                        <a:pt x="15" y="73"/>
                      </a:cubicBezTo>
                      <a:cubicBezTo>
                        <a:pt x="15" y="73"/>
                        <a:pt x="15" y="73"/>
                        <a:pt x="15" y="73"/>
                      </a:cubicBezTo>
                      <a:cubicBezTo>
                        <a:pt x="15" y="74"/>
                        <a:pt x="16" y="75"/>
                        <a:pt x="15" y="75"/>
                      </a:cubicBezTo>
                      <a:cubicBezTo>
                        <a:pt x="15" y="76"/>
                        <a:pt x="14" y="76"/>
                        <a:pt x="13" y="76"/>
                      </a:cubicBezTo>
                      <a:cubicBezTo>
                        <a:pt x="13" y="76"/>
                        <a:pt x="13" y="77"/>
                        <a:pt x="13" y="77"/>
                      </a:cubicBezTo>
                      <a:cubicBezTo>
                        <a:pt x="13" y="77"/>
                        <a:pt x="13" y="77"/>
                        <a:pt x="13" y="77"/>
                      </a:cubicBezTo>
                      <a:cubicBezTo>
                        <a:pt x="13" y="77"/>
                        <a:pt x="13" y="77"/>
                        <a:pt x="13" y="77"/>
                      </a:cubicBezTo>
                      <a:cubicBezTo>
                        <a:pt x="13" y="78"/>
                        <a:pt x="13" y="78"/>
                        <a:pt x="13" y="78"/>
                      </a:cubicBezTo>
                      <a:cubicBezTo>
                        <a:pt x="13" y="78"/>
                        <a:pt x="13" y="78"/>
                        <a:pt x="13" y="78"/>
                      </a:cubicBezTo>
                      <a:cubicBezTo>
                        <a:pt x="13" y="79"/>
                        <a:pt x="14" y="79"/>
                        <a:pt x="14" y="79"/>
                      </a:cubicBezTo>
                      <a:cubicBezTo>
                        <a:pt x="14" y="79"/>
                        <a:pt x="14" y="79"/>
                        <a:pt x="14" y="79"/>
                      </a:cubicBezTo>
                      <a:cubicBezTo>
                        <a:pt x="14" y="79"/>
                        <a:pt x="14" y="80"/>
                        <a:pt x="14" y="80"/>
                      </a:cubicBezTo>
                      <a:cubicBezTo>
                        <a:pt x="14" y="80"/>
                        <a:pt x="15" y="80"/>
                        <a:pt x="15" y="80"/>
                      </a:cubicBezTo>
                      <a:cubicBezTo>
                        <a:pt x="15" y="80"/>
                        <a:pt x="15" y="80"/>
                        <a:pt x="15" y="80"/>
                      </a:cubicBezTo>
                      <a:cubicBezTo>
                        <a:pt x="15" y="80"/>
                        <a:pt x="15" y="80"/>
                        <a:pt x="15" y="80"/>
                      </a:cubicBezTo>
                      <a:cubicBezTo>
                        <a:pt x="15" y="80"/>
                        <a:pt x="15" y="80"/>
                        <a:pt x="15" y="81"/>
                      </a:cubicBezTo>
                      <a:cubicBezTo>
                        <a:pt x="15" y="80"/>
                        <a:pt x="16" y="80"/>
                        <a:pt x="17" y="80"/>
                      </a:cubicBezTo>
                      <a:cubicBezTo>
                        <a:pt x="17" y="80"/>
                        <a:pt x="17" y="80"/>
                        <a:pt x="17" y="80"/>
                      </a:cubicBezTo>
                      <a:cubicBezTo>
                        <a:pt x="17" y="80"/>
                        <a:pt x="17" y="80"/>
                        <a:pt x="18" y="80"/>
                      </a:cubicBezTo>
                      <a:cubicBezTo>
                        <a:pt x="18" y="80"/>
                        <a:pt x="19" y="80"/>
                        <a:pt x="19" y="81"/>
                      </a:cubicBezTo>
                      <a:cubicBezTo>
                        <a:pt x="19" y="81"/>
                        <a:pt x="19" y="81"/>
                        <a:pt x="19" y="81"/>
                      </a:cubicBezTo>
                      <a:cubicBezTo>
                        <a:pt x="19" y="81"/>
                        <a:pt x="19" y="81"/>
                        <a:pt x="19" y="81"/>
                      </a:cubicBezTo>
                      <a:cubicBezTo>
                        <a:pt x="19" y="81"/>
                        <a:pt x="19" y="81"/>
                        <a:pt x="19" y="81"/>
                      </a:cubicBezTo>
                      <a:cubicBezTo>
                        <a:pt x="20" y="82"/>
                        <a:pt x="20" y="82"/>
                        <a:pt x="20" y="82"/>
                      </a:cubicBezTo>
                      <a:cubicBezTo>
                        <a:pt x="20" y="82"/>
                        <a:pt x="20" y="82"/>
                        <a:pt x="20" y="82"/>
                      </a:cubicBezTo>
                      <a:cubicBezTo>
                        <a:pt x="20" y="82"/>
                        <a:pt x="20" y="82"/>
                        <a:pt x="20" y="82"/>
                      </a:cubicBezTo>
                      <a:cubicBezTo>
                        <a:pt x="20" y="82"/>
                        <a:pt x="20" y="82"/>
                        <a:pt x="21" y="82"/>
                      </a:cubicBezTo>
                      <a:cubicBezTo>
                        <a:pt x="21" y="82"/>
                        <a:pt x="21" y="82"/>
                        <a:pt x="21" y="82"/>
                      </a:cubicBezTo>
                      <a:cubicBezTo>
                        <a:pt x="21" y="82"/>
                        <a:pt x="21" y="82"/>
                        <a:pt x="21" y="82"/>
                      </a:cubicBezTo>
                      <a:cubicBezTo>
                        <a:pt x="22" y="82"/>
                        <a:pt x="22" y="82"/>
                        <a:pt x="22" y="82"/>
                      </a:cubicBezTo>
                      <a:cubicBezTo>
                        <a:pt x="22" y="82"/>
                        <a:pt x="22" y="82"/>
                        <a:pt x="22" y="82"/>
                      </a:cubicBezTo>
                      <a:cubicBezTo>
                        <a:pt x="22" y="81"/>
                        <a:pt x="22" y="81"/>
                        <a:pt x="22" y="81"/>
                      </a:cubicBezTo>
                      <a:cubicBezTo>
                        <a:pt x="22" y="81"/>
                        <a:pt x="22" y="81"/>
                        <a:pt x="22" y="81"/>
                      </a:cubicBezTo>
                      <a:cubicBezTo>
                        <a:pt x="22" y="81"/>
                        <a:pt x="21" y="80"/>
                        <a:pt x="21" y="80"/>
                      </a:cubicBezTo>
                      <a:cubicBezTo>
                        <a:pt x="21" y="80"/>
                        <a:pt x="21" y="80"/>
                        <a:pt x="21" y="79"/>
                      </a:cubicBezTo>
                      <a:cubicBezTo>
                        <a:pt x="21" y="79"/>
                        <a:pt x="21" y="79"/>
                        <a:pt x="21" y="79"/>
                      </a:cubicBezTo>
                      <a:cubicBezTo>
                        <a:pt x="21" y="79"/>
                        <a:pt x="21" y="79"/>
                        <a:pt x="21" y="79"/>
                      </a:cubicBezTo>
                      <a:cubicBezTo>
                        <a:pt x="22" y="79"/>
                        <a:pt x="22" y="79"/>
                        <a:pt x="22" y="79"/>
                      </a:cubicBezTo>
                      <a:cubicBezTo>
                        <a:pt x="22" y="79"/>
                        <a:pt x="22" y="79"/>
                        <a:pt x="22" y="79"/>
                      </a:cubicBezTo>
                      <a:cubicBezTo>
                        <a:pt x="23" y="79"/>
                        <a:pt x="23" y="79"/>
                        <a:pt x="23" y="78"/>
                      </a:cubicBezTo>
                      <a:cubicBezTo>
                        <a:pt x="24" y="78"/>
                        <a:pt x="24" y="78"/>
                        <a:pt x="24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5" y="78"/>
                        <a:pt x="25" y="78"/>
                        <a:pt x="25" y="77"/>
                      </a:cubicBezTo>
                      <a:cubicBezTo>
                        <a:pt x="25" y="77"/>
                        <a:pt x="25" y="77"/>
                        <a:pt x="25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7" y="77"/>
                        <a:pt x="28" y="77"/>
                        <a:pt x="28" y="77"/>
                      </a:cubicBezTo>
                      <a:cubicBezTo>
                        <a:pt x="28" y="77"/>
                        <a:pt x="28" y="77"/>
                        <a:pt x="28" y="77"/>
                      </a:cubicBezTo>
                      <a:cubicBezTo>
                        <a:pt x="28" y="77"/>
                        <a:pt x="28" y="77"/>
                        <a:pt x="29" y="77"/>
                      </a:cubicBezTo>
                      <a:cubicBezTo>
                        <a:pt x="29" y="77"/>
                        <a:pt x="29" y="77"/>
                        <a:pt x="29" y="77"/>
                      </a:cubicBezTo>
                      <a:cubicBezTo>
                        <a:pt x="29" y="77"/>
                        <a:pt x="29" y="77"/>
                        <a:pt x="29" y="77"/>
                      </a:cubicBezTo>
                      <a:cubicBezTo>
                        <a:pt x="30" y="77"/>
                        <a:pt x="30" y="77"/>
                        <a:pt x="30" y="77"/>
                      </a:cubicBezTo>
                      <a:cubicBezTo>
                        <a:pt x="30" y="77"/>
                        <a:pt x="31" y="77"/>
                        <a:pt x="31" y="77"/>
                      </a:cubicBezTo>
                      <a:cubicBezTo>
                        <a:pt x="32" y="77"/>
                        <a:pt x="32" y="78"/>
                        <a:pt x="33" y="78"/>
                      </a:cubicBezTo>
                      <a:cubicBezTo>
                        <a:pt x="33" y="78"/>
                        <a:pt x="33" y="78"/>
                        <a:pt x="34" y="79"/>
                      </a:cubicBezTo>
                      <a:cubicBezTo>
                        <a:pt x="34" y="79"/>
                        <a:pt x="35" y="79"/>
                        <a:pt x="35" y="79"/>
                      </a:cubicBezTo>
                      <a:cubicBezTo>
                        <a:pt x="36" y="79"/>
                        <a:pt x="36" y="79"/>
                        <a:pt x="37" y="79"/>
                      </a:cubicBezTo>
                      <a:cubicBezTo>
                        <a:pt x="38" y="78"/>
                        <a:pt x="38" y="78"/>
                        <a:pt x="38" y="78"/>
                      </a:cubicBezTo>
                      <a:cubicBezTo>
                        <a:pt x="38" y="79"/>
                        <a:pt x="38" y="79"/>
                        <a:pt x="38" y="79"/>
                      </a:cubicBezTo>
                      <a:cubicBezTo>
                        <a:pt x="38" y="80"/>
                        <a:pt x="38" y="80"/>
                        <a:pt x="39" y="80"/>
                      </a:cubicBezTo>
                      <a:cubicBezTo>
                        <a:pt x="39" y="80"/>
                        <a:pt x="39" y="81"/>
                        <a:pt x="39" y="81"/>
                      </a:cubicBezTo>
                      <a:cubicBezTo>
                        <a:pt x="39" y="81"/>
                        <a:pt x="39" y="81"/>
                        <a:pt x="39" y="80"/>
                      </a:cubicBezTo>
                      <a:cubicBezTo>
                        <a:pt x="39" y="80"/>
                        <a:pt x="39" y="80"/>
                        <a:pt x="39" y="80"/>
                      </a:cubicBezTo>
                      <a:cubicBezTo>
                        <a:pt x="39" y="80"/>
                        <a:pt x="39" y="80"/>
                        <a:pt x="39" y="80"/>
                      </a:cubicBezTo>
                      <a:cubicBezTo>
                        <a:pt x="39" y="80"/>
                        <a:pt x="40" y="79"/>
                        <a:pt x="40" y="79"/>
                      </a:cubicBezTo>
                      <a:cubicBezTo>
                        <a:pt x="42" y="79"/>
                        <a:pt x="42" y="79"/>
                        <a:pt x="42" y="79"/>
                      </a:cubicBezTo>
                      <a:cubicBezTo>
                        <a:pt x="41" y="80"/>
                        <a:pt x="41" y="80"/>
                        <a:pt x="41" y="80"/>
                      </a:cubicBezTo>
                      <a:cubicBezTo>
                        <a:pt x="41" y="80"/>
                        <a:pt x="41" y="80"/>
                        <a:pt x="41" y="80"/>
                      </a:cubicBezTo>
                      <a:cubicBezTo>
                        <a:pt x="41" y="80"/>
                        <a:pt x="41" y="80"/>
                        <a:pt x="41" y="80"/>
                      </a:cubicBezTo>
                      <a:cubicBezTo>
                        <a:pt x="41" y="80"/>
                        <a:pt x="42" y="80"/>
                        <a:pt x="42" y="80"/>
                      </a:cubicBezTo>
                      <a:cubicBezTo>
                        <a:pt x="43" y="81"/>
                        <a:pt x="43" y="81"/>
                        <a:pt x="43" y="81"/>
                      </a:cubicBezTo>
                      <a:cubicBezTo>
                        <a:pt x="42" y="81"/>
                        <a:pt x="42" y="81"/>
                        <a:pt x="42" y="81"/>
                      </a:cubicBezTo>
                      <a:cubicBezTo>
                        <a:pt x="42" y="82"/>
                        <a:pt x="42" y="82"/>
                        <a:pt x="42" y="82"/>
                      </a:cubicBezTo>
                      <a:cubicBezTo>
                        <a:pt x="42" y="82"/>
                        <a:pt x="42" y="82"/>
                        <a:pt x="42" y="82"/>
                      </a:cubicBezTo>
                      <a:cubicBezTo>
                        <a:pt x="43" y="82"/>
                        <a:pt x="43" y="82"/>
                        <a:pt x="43" y="82"/>
                      </a:cubicBezTo>
                      <a:cubicBezTo>
                        <a:pt x="44" y="82"/>
                        <a:pt x="44" y="82"/>
                        <a:pt x="44" y="82"/>
                      </a:cubicBezTo>
                      <a:cubicBezTo>
                        <a:pt x="45" y="82"/>
                        <a:pt x="45" y="82"/>
                        <a:pt x="46" y="83"/>
                      </a:cubicBezTo>
                      <a:cubicBezTo>
                        <a:pt x="46" y="83"/>
                        <a:pt x="46" y="84"/>
                        <a:pt x="46" y="84"/>
                      </a:cubicBezTo>
                      <a:cubicBezTo>
                        <a:pt x="46" y="84"/>
                        <a:pt x="46" y="84"/>
                        <a:pt x="46" y="84"/>
                      </a:cubicBezTo>
                      <a:cubicBezTo>
                        <a:pt x="46" y="84"/>
                        <a:pt x="46" y="84"/>
                        <a:pt x="46" y="84"/>
                      </a:cubicBezTo>
                      <a:cubicBezTo>
                        <a:pt x="47" y="84"/>
                        <a:pt x="47" y="85"/>
                        <a:pt x="47" y="85"/>
                      </a:cubicBezTo>
                      <a:cubicBezTo>
                        <a:pt x="47" y="85"/>
                        <a:pt x="47" y="85"/>
                        <a:pt x="47" y="85"/>
                      </a:cubicBezTo>
                      <a:cubicBezTo>
                        <a:pt x="47" y="86"/>
                        <a:pt x="48" y="86"/>
                        <a:pt x="48" y="86"/>
                      </a:cubicBezTo>
                      <a:cubicBezTo>
                        <a:pt x="48" y="86"/>
                        <a:pt x="49" y="86"/>
                        <a:pt x="49" y="86"/>
                      </a:cubicBezTo>
                      <a:cubicBezTo>
                        <a:pt x="49" y="86"/>
                        <a:pt x="50" y="86"/>
                        <a:pt x="50" y="86"/>
                      </a:cubicBezTo>
                      <a:cubicBezTo>
                        <a:pt x="51" y="86"/>
                        <a:pt x="51" y="86"/>
                        <a:pt x="51" y="86"/>
                      </a:cubicBezTo>
                      <a:cubicBezTo>
                        <a:pt x="51" y="87"/>
                        <a:pt x="51" y="87"/>
                        <a:pt x="51" y="87"/>
                      </a:cubicBezTo>
                      <a:cubicBezTo>
                        <a:pt x="51" y="87"/>
                        <a:pt x="51" y="87"/>
                        <a:pt x="52" y="87"/>
                      </a:cubicBezTo>
                      <a:cubicBezTo>
                        <a:pt x="53" y="87"/>
                        <a:pt x="53" y="87"/>
                        <a:pt x="53" y="87"/>
                      </a:cubicBezTo>
                      <a:cubicBezTo>
                        <a:pt x="53" y="87"/>
                        <a:pt x="54" y="87"/>
                        <a:pt x="54" y="88"/>
                      </a:cubicBezTo>
                      <a:cubicBezTo>
                        <a:pt x="54" y="88"/>
                        <a:pt x="54" y="88"/>
                        <a:pt x="54" y="88"/>
                      </a:cubicBezTo>
                      <a:cubicBezTo>
                        <a:pt x="55" y="88"/>
                        <a:pt x="55" y="88"/>
                        <a:pt x="55" y="89"/>
                      </a:cubicBezTo>
                      <a:cubicBezTo>
                        <a:pt x="55" y="89"/>
                        <a:pt x="55" y="89"/>
                        <a:pt x="55" y="89"/>
                      </a:cubicBezTo>
                      <a:cubicBezTo>
                        <a:pt x="56" y="89"/>
                        <a:pt x="56" y="90"/>
                        <a:pt x="57" y="90"/>
                      </a:cubicBezTo>
                      <a:cubicBezTo>
                        <a:pt x="57" y="90"/>
                        <a:pt x="57" y="91"/>
                        <a:pt x="57" y="91"/>
                      </a:cubicBezTo>
                      <a:cubicBezTo>
                        <a:pt x="57" y="91"/>
                        <a:pt x="57" y="91"/>
                        <a:pt x="57" y="91"/>
                      </a:cubicBezTo>
                      <a:cubicBezTo>
                        <a:pt x="57" y="91"/>
                        <a:pt x="57" y="91"/>
                        <a:pt x="57" y="91"/>
                      </a:cubicBezTo>
                      <a:cubicBezTo>
                        <a:pt x="57" y="91"/>
                        <a:pt x="57" y="91"/>
                        <a:pt x="57" y="92"/>
                      </a:cubicBezTo>
                      <a:cubicBezTo>
                        <a:pt x="57" y="92"/>
                        <a:pt x="57" y="92"/>
                        <a:pt x="57" y="92"/>
                      </a:cubicBezTo>
                      <a:cubicBezTo>
                        <a:pt x="58" y="92"/>
                        <a:pt x="58" y="92"/>
                        <a:pt x="59" y="93"/>
                      </a:cubicBezTo>
                      <a:cubicBezTo>
                        <a:pt x="59" y="93"/>
                        <a:pt x="59" y="93"/>
                        <a:pt x="59" y="93"/>
                      </a:cubicBezTo>
                      <a:cubicBezTo>
                        <a:pt x="59" y="93"/>
                        <a:pt x="59" y="93"/>
                        <a:pt x="59" y="93"/>
                      </a:cubicBezTo>
                      <a:cubicBezTo>
                        <a:pt x="59" y="93"/>
                        <a:pt x="59" y="93"/>
                        <a:pt x="59" y="93"/>
                      </a:cubicBezTo>
                      <a:cubicBezTo>
                        <a:pt x="59" y="93"/>
                        <a:pt x="59" y="93"/>
                        <a:pt x="59" y="93"/>
                      </a:cubicBezTo>
                      <a:cubicBezTo>
                        <a:pt x="60" y="93"/>
                        <a:pt x="60" y="93"/>
                        <a:pt x="60" y="93"/>
                      </a:cubicBezTo>
                      <a:cubicBezTo>
                        <a:pt x="60" y="94"/>
                        <a:pt x="60" y="94"/>
                        <a:pt x="60" y="94"/>
                      </a:cubicBezTo>
                      <a:cubicBezTo>
                        <a:pt x="60" y="94"/>
                        <a:pt x="60" y="94"/>
                        <a:pt x="60" y="94"/>
                      </a:cubicBezTo>
                      <a:cubicBezTo>
                        <a:pt x="61" y="94"/>
                        <a:pt x="62" y="95"/>
                        <a:pt x="62" y="95"/>
                      </a:cubicBezTo>
                      <a:cubicBezTo>
                        <a:pt x="63" y="96"/>
                        <a:pt x="63" y="96"/>
                        <a:pt x="63" y="97"/>
                      </a:cubicBezTo>
                      <a:cubicBezTo>
                        <a:pt x="63" y="97"/>
                        <a:pt x="63" y="97"/>
                        <a:pt x="63" y="98"/>
                      </a:cubicBezTo>
                      <a:cubicBezTo>
                        <a:pt x="63" y="98"/>
                        <a:pt x="63" y="98"/>
                        <a:pt x="63" y="98"/>
                      </a:cubicBezTo>
                      <a:cubicBezTo>
                        <a:pt x="63" y="98"/>
                        <a:pt x="62" y="98"/>
                        <a:pt x="62" y="98"/>
                      </a:cubicBezTo>
                      <a:cubicBezTo>
                        <a:pt x="62" y="98"/>
                        <a:pt x="62" y="98"/>
                        <a:pt x="62" y="98"/>
                      </a:cubicBezTo>
                      <a:cubicBezTo>
                        <a:pt x="60" y="98"/>
                        <a:pt x="60" y="98"/>
                        <a:pt x="60" y="98"/>
                      </a:cubicBezTo>
                      <a:cubicBezTo>
                        <a:pt x="60" y="98"/>
                        <a:pt x="60" y="99"/>
                        <a:pt x="60" y="99"/>
                      </a:cubicBezTo>
                      <a:cubicBezTo>
                        <a:pt x="60" y="99"/>
                        <a:pt x="59" y="99"/>
                        <a:pt x="59" y="99"/>
                      </a:cubicBezTo>
                      <a:cubicBezTo>
                        <a:pt x="58" y="99"/>
                        <a:pt x="58" y="99"/>
                        <a:pt x="58" y="99"/>
                      </a:cubicBezTo>
                      <a:cubicBezTo>
                        <a:pt x="58" y="99"/>
                        <a:pt x="58" y="99"/>
                        <a:pt x="58" y="99"/>
                      </a:cubicBezTo>
                      <a:cubicBezTo>
                        <a:pt x="58" y="99"/>
                        <a:pt x="58" y="99"/>
                        <a:pt x="58" y="99"/>
                      </a:cubicBezTo>
                      <a:cubicBezTo>
                        <a:pt x="58" y="99"/>
                        <a:pt x="58" y="99"/>
                        <a:pt x="58" y="100"/>
                      </a:cubicBezTo>
                      <a:cubicBezTo>
                        <a:pt x="58" y="100"/>
                        <a:pt x="58" y="100"/>
                        <a:pt x="59" y="100"/>
                      </a:cubicBezTo>
                      <a:cubicBezTo>
                        <a:pt x="59" y="100"/>
                        <a:pt x="59" y="100"/>
                        <a:pt x="59" y="100"/>
                      </a:cubicBezTo>
                      <a:cubicBezTo>
                        <a:pt x="60" y="100"/>
                        <a:pt x="60" y="100"/>
                        <a:pt x="60" y="100"/>
                      </a:cubicBezTo>
                      <a:cubicBezTo>
                        <a:pt x="60" y="100"/>
                        <a:pt x="60" y="100"/>
                        <a:pt x="60" y="100"/>
                      </a:cubicBezTo>
                      <a:cubicBezTo>
                        <a:pt x="61" y="100"/>
                        <a:pt x="61" y="100"/>
                        <a:pt x="61" y="100"/>
                      </a:cubicBezTo>
                      <a:cubicBezTo>
                        <a:pt x="62" y="100"/>
                        <a:pt x="62" y="100"/>
                        <a:pt x="62" y="100"/>
                      </a:cubicBezTo>
                      <a:cubicBezTo>
                        <a:pt x="65" y="100"/>
                        <a:pt x="65" y="100"/>
                        <a:pt x="65" y="100"/>
                      </a:cubicBezTo>
                      <a:cubicBezTo>
                        <a:pt x="65" y="100"/>
                        <a:pt x="66" y="100"/>
                        <a:pt x="66" y="100"/>
                      </a:cubicBezTo>
                      <a:cubicBezTo>
                        <a:pt x="66" y="100"/>
                        <a:pt x="66" y="100"/>
                        <a:pt x="66" y="100"/>
                      </a:cubicBezTo>
                      <a:cubicBezTo>
                        <a:pt x="66" y="100"/>
                        <a:pt x="67" y="100"/>
                        <a:pt x="67" y="101"/>
                      </a:cubicBezTo>
                      <a:cubicBezTo>
                        <a:pt x="67" y="101"/>
                        <a:pt x="67" y="101"/>
                        <a:pt x="67" y="101"/>
                      </a:cubicBezTo>
                      <a:cubicBezTo>
                        <a:pt x="67" y="101"/>
                        <a:pt x="67" y="101"/>
                        <a:pt x="67" y="101"/>
                      </a:cubicBezTo>
                      <a:cubicBezTo>
                        <a:pt x="67" y="101"/>
                        <a:pt x="67" y="101"/>
                        <a:pt x="67" y="101"/>
                      </a:cubicBezTo>
                      <a:cubicBezTo>
                        <a:pt x="67" y="101"/>
                        <a:pt x="67" y="101"/>
                        <a:pt x="67" y="101"/>
                      </a:cubicBezTo>
                      <a:cubicBezTo>
                        <a:pt x="67" y="102"/>
                        <a:pt x="68" y="102"/>
                        <a:pt x="68" y="102"/>
                      </a:cubicBezTo>
                      <a:cubicBezTo>
                        <a:pt x="68" y="102"/>
                        <a:pt x="68" y="102"/>
                        <a:pt x="68" y="102"/>
                      </a:cubicBezTo>
                      <a:cubicBezTo>
                        <a:pt x="68" y="102"/>
                        <a:pt x="68" y="102"/>
                        <a:pt x="69" y="102"/>
                      </a:cubicBezTo>
                      <a:cubicBezTo>
                        <a:pt x="69" y="102"/>
                        <a:pt x="69" y="102"/>
                        <a:pt x="70" y="102"/>
                      </a:cubicBezTo>
                      <a:cubicBezTo>
                        <a:pt x="70" y="102"/>
                        <a:pt x="70" y="102"/>
                        <a:pt x="70" y="103"/>
                      </a:cubicBezTo>
                      <a:cubicBezTo>
                        <a:pt x="70" y="103"/>
                        <a:pt x="71" y="103"/>
                        <a:pt x="71" y="103"/>
                      </a:cubicBezTo>
                      <a:cubicBezTo>
                        <a:pt x="72" y="103"/>
                        <a:pt x="72" y="103"/>
                        <a:pt x="72" y="103"/>
                      </a:cubicBezTo>
                      <a:cubicBezTo>
                        <a:pt x="72" y="103"/>
                        <a:pt x="72" y="103"/>
                        <a:pt x="72" y="103"/>
                      </a:cubicBezTo>
                      <a:cubicBezTo>
                        <a:pt x="72" y="103"/>
                        <a:pt x="73" y="103"/>
                        <a:pt x="73" y="103"/>
                      </a:cubicBezTo>
                      <a:cubicBezTo>
                        <a:pt x="74" y="103"/>
                        <a:pt x="75" y="103"/>
                        <a:pt x="75" y="103"/>
                      </a:cubicBezTo>
                      <a:cubicBezTo>
                        <a:pt x="75" y="103"/>
                        <a:pt x="75" y="104"/>
                        <a:pt x="76" y="104"/>
                      </a:cubicBezTo>
                      <a:cubicBezTo>
                        <a:pt x="76" y="104"/>
                        <a:pt x="76" y="104"/>
                        <a:pt x="76" y="104"/>
                      </a:cubicBezTo>
                      <a:cubicBezTo>
                        <a:pt x="77" y="104"/>
                        <a:pt x="77" y="104"/>
                        <a:pt x="77" y="104"/>
                      </a:cubicBezTo>
                      <a:cubicBezTo>
                        <a:pt x="77" y="104"/>
                        <a:pt x="77" y="104"/>
                        <a:pt x="77" y="104"/>
                      </a:cubicBezTo>
                      <a:cubicBezTo>
                        <a:pt x="78" y="104"/>
                        <a:pt x="78" y="104"/>
                        <a:pt x="78" y="104"/>
                      </a:cubicBezTo>
                      <a:cubicBezTo>
                        <a:pt x="78" y="104"/>
                        <a:pt x="78" y="104"/>
                        <a:pt x="78" y="104"/>
                      </a:cubicBezTo>
                      <a:cubicBezTo>
                        <a:pt x="79" y="104"/>
                        <a:pt x="79" y="104"/>
                        <a:pt x="79" y="104"/>
                      </a:cubicBezTo>
                      <a:cubicBezTo>
                        <a:pt x="79" y="104"/>
                        <a:pt x="79" y="104"/>
                        <a:pt x="79" y="104"/>
                      </a:cubicBezTo>
                      <a:cubicBezTo>
                        <a:pt x="79" y="104"/>
                        <a:pt x="79" y="104"/>
                        <a:pt x="80" y="104"/>
                      </a:cubicBezTo>
                      <a:cubicBezTo>
                        <a:pt x="80" y="104"/>
                        <a:pt x="80" y="105"/>
                        <a:pt x="80" y="105"/>
                      </a:cubicBezTo>
                      <a:cubicBezTo>
                        <a:pt x="80" y="105"/>
                        <a:pt x="80" y="105"/>
                        <a:pt x="81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3" y="107"/>
                        <a:pt x="83" y="107"/>
                      </a:cubicBezTo>
                      <a:cubicBezTo>
                        <a:pt x="83" y="107"/>
                        <a:pt x="84" y="107"/>
                        <a:pt x="85" y="107"/>
                      </a:cubicBezTo>
                      <a:cubicBezTo>
                        <a:pt x="85" y="107"/>
                        <a:pt x="85" y="107"/>
                        <a:pt x="86" y="107"/>
                      </a:cubicBezTo>
                      <a:cubicBezTo>
                        <a:pt x="86" y="107"/>
                        <a:pt x="86" y="107"/>
                        <a:pt x="86" y="107"/>
                      </a:cubicBezTo>
                      <a:cubicBezTo>
                        <a:pt x="87" y="107"/>
                        <a:pt x="87" y="107"/>
                        <a:pt x="87" y="107"/>
                      </a:cubicBezTo>
                      <a:cubicBezTo>
                        <a:pt x="87" y="108"/>
                        <a:pt x="87" y="108"/>
                        <a:pt x="87" y="108"/>
                      </a:cubicBezTo>
                      <a:cubicBezTo>
                        <a:pt x="87" y="108"/>
                        <a:pt x="87" y="108"/>
                        <a:pt x="87" y="108"/>
                      </a:cubicBezTo>
                      <a:cubicBezTo>
                        <a:pt x="87" y="108"/>
                        <a:pt x="87" y="108"/>
                        <a:pt x="87" y="108"/>
                      </a:cubicBezTo>
                      <a:cubicBezTo>
                        <a:pt x="87" y="108"/>
                        <a:pt x="87" y="108"/>
                        <a:pt x="87" y="108"/>
                      </a:cubicBezTo>
                      <a:cubicBezTo>
                        <a:pt x="88" y="108"/>
                        <a:pt x="88" y="108"/>
                        <a:pt x="88" y="108"/>
                      </a:cubicBezTo>
                      <a:cubicBezTo>
                        <a:pt x="88" y="112"/>
                        <a:pt x="88" y="112"/>
                        <a:pt x="88" y="112"/>
                      </a:cubicBezTo>
                      <a:cubicBezTo>
                        <a:pt x="87" y="112"/>
                        <a:pt x="87" y="112"/>
                        <a:pt x="87" y="112"/>
                      </a:cubicBezTo>
                      <a:cubicBezTo>
                        <a:pt x="87" y="112"/>
                        <a:pt x="87" y="112"/>
                        <a:pt x="87" y="112"/>
                      </a:cubicBezTo>
                      <a:cubicBezTo>
                        <a:pt x="87" y="112"/>
                        <a:pt x="87" y="112"/>
                        <a:pt x="87" y="112"/>
                      </a:cubicBezTo>
                      <a:cubicBezTo>
                        <a:pt x="87" y="112"/>
                        <a:pt x="87" y="112"/>
                        <a:pt x="87" y="112"/>
                      </a:cubicBezTo>
                      <a:cubicBezTo>
                        <a:pt x="87" y="113"/>
                        <a:pt x="87" y="114"/>
                        <a:pt x="87" y="114"/>
                      </a:cubicBezTo>
                      <a:cubicBezTo>
                        <a:pt x="87" y="114"/>
                        <a:pt x="87" y="114"/>
                        <a:pt x="87" y="114"/>
                      </a:cubicBezTo>
                      <a:cubicBezTo>
                        <a:pt x="88" y="114"/>
                        <a:pt x="88" y="114"/>
                        <a:pt x="88" y="114"/>
                      </a:cubicBezTo>
                      <a:cubicBezTo>
                        <a:pt x="88" y="115"/>
                        <a:pt x="88" y="115"/>
                        <a:pt x="88" y="115"/>
                      </a:cubicBezTo>
                      <a:cubicBezTo>
                        <a:pt x="88" y="115"/>
                        <a:pt x="88" y="115"/>
                        <a:pt x="88" y="115"/>
                      </a:cubicBezTo>
                      <a:cubicBezTo>
                        <a:pt x="88" y="115"/>
                        <a:pt x="88" y="116"/>
                        <a:pt x="87" y="116"/>
                      </a:cubicBezTo>
                      <a:cubicBezTo>
                        <a:pt x="87" y="116"/>
                        <a:pt x="87" y="116"/>
                        <a:pt x="87" y="116"/>
                      </a:cubicBezTo>
                      <a:cubicBezTo>
                        <a:pt x="86" y="117"/>
                        <a:pt x="85" y="118"/>
                        <a:pt x="85" y="119"/>
                      </a:cubicBezTo>
                      <a:cubicBezTo>
                        <a:pt x="85" y="119"/>
                        <a:pt x="84" y="119"/>
                        <a:pt x="84" y="119"/>
                      </a:cubicBezTo>
                      <a:cubicBezTo>
                        <a:pt x="84" y="120"/>
                        <a:pt x="84" y="120"/>
                        <a:pt x="83" y="120"/>
                      </a:cubicBezTo>
                      <a:cubicBezTo>
                        <a:pt x="83" y="120"/>
                        <a:pt x="83" y="120"/>
                        <a:pt x="83" y="120"/>
                      </a:cubicBezTo>
                      <a:cubicBezTo>
                        <a:pt x="83" y="120"/>
                        <a:pt x="83" y="120"/>
                        <a:pt x="83" y="120"/>
                      </a:cubicBezTo>
                      <a:cubicBezTo>
                        <a:pt x="83" y="120"/>
                        <a:pt x="83" y="120"/>
                        <a:pt x="83" y="120"/>
                      </a:cubicBezTo>
                      <a:cubicBezTo>
                        <a:pt x="83" y="120"/>
                        <a:pt x="83" y="120"/>
                        <a:pt x="83" y="120"/>
                      </a:cubicBezTo>
                      <a:cubicBezTo>
                        <a:pt x="83" y="121"/>
                        <a:pt x="83" y="121"/>
                        <a:pt x="83" y="121"/>
                      </a:cubicBezTo>
                      <a:cubicBezTo>
                        <a:pt x="83" y="121"/>
                        <a:pt x="83" y="121"/>
                        <a:pt x="83" y="121"/>
                      </a:cubicBezTo>
                      <a:cubicBezTo>
                        <a:pt x="83" y="121"/>
                        <a:pt x="83" y="121"/>
                        <a:pt x="82" y="121"/>
                      </a:cubicBezTo>
                      <a:cubicBezTo>
                        <a:pt x="82" y="121"/>
                        <a:pt x="82" y="121"/>
                        <a:pt x="82" y="121"/>
                      </a:cubicBezTo>
                      <a:cubicBezTo>
                        <a:pt x="82" y="122"/>
                        <a:pt x="82" y="122"/>
                        <a:pt x="82" y="122"/>
                      </a:cubicBezTo>
                      <a:cubicBezTo>
                        <a:pt x="82" y="122"/>
                        <a:pt x="82" y="123"/>
                        <a:pt x="81" y="123"/>
                      </a:cubicBezTo>
                      <a:cubicBezTo>
                        <a:pt x="81" y="123"/>
                        <a:pt x="81" y="123"/>
                        <a:pt x="81" y="123"/>
                      </a:cubicBezTo>
                      <a:cubicBezTo>
                        <a:pt x="81" y="123"/>
                        <a:pt x="81" y="123"/>
                        <a:pt x="81" y="123"/>
                      </a:cubicBezTo>
                      <a:cubicBezTo>
                        <a:pt x="80" y="123"/>
                        <a:pt x="80" y="123"/>
                        <a:pt x="80" y="123"/>
                      </a:cubicBezTo>
                      <a:cubicBezTo>
                        <a:pt x="80" y="123"/>
                        <a:pt x="80" y="123"/>
                        <a:pt x="80" y="123"/>
                      </a:cubicBezTo>
                      <a:cubicBezTo>
                        <a:pt x="80" y="123"/>
                        <a:pt x="80" y="123"/>
                        <a:pt x="80" y="123"/>
                      </a:cubicBezTo>
                      <a:cubicBezTo>
                        <a:pt x="80" y="123"/>
                        <a:pt x="79" y="124"/>
                        <a:pt x="80" y="124"/>
                      </a:cubicBezTo>
                      <a:cubicBezTo>
                        <a:pt x="80" y="124"/>
                        <a:pt x="80" y="124"/>
                        <a:pt x="80" y="124"/>
                      </a:cubicBezTo>
                      <a:cubicBezTo>
                        <a:pt x="80" y="124"/>
                        <a:pt x="80" y="124"/>
                        <a:pt x="80" y="124"/>
                      </a:cubicBezTo>
                      <a:cubicBezTo>
                        <a:pt x="80" y="125"/>
                        <a:pt x="80" y="125"/>
                        <a:pt x="80" y="125"/>
                      </a:cubicBezTo>
                      <a:cubicBezTo>
                        <a:pt x="80" y="128"/>
                        <a:pt x="80" y="128"/>
                        <a:pt x="80" y="128"/>
                      </a:cubicBezTo>
                      <a:cubicBezTo>
                        <a:pt x="80" y="129"/>
                        <a:pt x="80" y="129"/>
                        <a:pt x="80" y="130"/>
                      </a:cubicBezTo>
                      <a:cubicBezTo>
                        <a:pt x="80" y="131"/>
                        <a:pt x="80" y="132"/>
                        <a:pt x="81" y="133"/>
                      </a:cubicBezTo>
                      <a:cubicBezTo>
                        <a:pt x="81" y="134"/>
                        <a:pt x="80" y="135"/>
                        <a:pt x="79" y="135"/>
                      </a:cubicBezTo>
                      <a:cubicBezTo>
                        <a:pt x="79" y="135"/>
                        <a:pt x="78" y="135"/>
                        <a:pt x="78" y="135"/>
                      </a:cubicBezTo>
                      <a:cubicBezTo>
                        <a:pt x="78" y="136"/>
                        <a:pt x="78" y="136"/>
                        <a:pt x="77" y="137"/>
                      </a:cubicBezTo>
                      <a:cubicBezTo>
                        <a:pt x="77" y="137"/>
                        <a:pt x="77" y="137"/>
                        <a:pt x="77" y="138"/>
                      </a:cubicBezTo>
                      <a:cubicBezTo>
                        <a:pt x="77" y="138"/>
                        <a:pt x="76" y="138"/>
                        <a:pt x="76" y="138"/>
                      </a:cubicBezTo>
                      <a:cubicBezTo>
                        <a:pt x="76" y="138"/>
                        <a:pt x="76" y="138"/>
                        <a:pt x="76" y="138"/>
                      </a:cubicBezTo>
                      <a:cubicBezTo>
                        <a:pt x="76" y="138"/>
                        <a:pt x="75" y="138"/>
                        <a:pt x="75" y="138"/>
                      </a:cubicBezTo>
                      <a:cubicBezTo>
                        <a:pt x="75" y="138"/>
                        <a:pt x="75" y="139"/>
                        <a:pt x="75" y="139"/>
                      </a:cubicBezTo>
                      <a:cubicBezTo>
                        <a:pt x="75" y="139"/>
                        <a:pt x="74" y="139"/>
                        <a:pt x="74" y="139"/>
                      </a:cubicBezTo>
                      <a:cubicBezTo>
                        <a:pt x="74" y="139"/>
                        <a:pt x="74" y="139"/>
                        <a:pt x="73" y="139"/>
                      </a:cubicBezTo>
                      <a:cubicBezTo>
                        <a:pt x="73" y="139"/>
                        <a:pt x="73" y="139"/>
                        <a:pt x="73" y="139"/>
                      </a:cubicBezTo>
                      <a:cubicBezTo>
                        <a:pt x="73" y="139"/>
                        <a:pt x="73" y="140"/>
                        <a:pt x="73" y="140"/>
                      </a:cubicBezTo>
                      <a:cubicBezTo>
                        <a:pt x="73" y="140"/>
                        <a:pt x="73" y="140"/>
                        <a:pt x="73" y="141"/>
                      </a:cubicBezTo>
                      <a:cubicBezTo>
                        <a:pt x="73" y="141"/>
                        <a:pt x="73" y="141"/>
                        <a:pt x="73" y="141"/>
                      </a:cubicBezTo>
                      <a:cubicBezTo>
                        <a:pt x="72" y="141"/>
                        <a:pt x="72" y="141"/>
                        <a:pt x="72" y="141"/>
                      </a:cubicBezTo>
                      <a:cubicBezTo>
                        <a:pt x="72" y="141"/>
                        <a:pt x="72" y="141"/>
                        <a:pt x="72" y="141"/>
                      </a:cubicBezTo>
                      <a:cubicBezTo>
                        <a:pt x="72" y="141"/>
                        <a:pt x="72" y="141"/>
                        <a:pt x="72" y="141"/>
                      </a:cubicBezTo>
                      <a:cubicBezTo>
                        <a:pt x="72" y="141"/>
                        <a:pt x="72" y="141"/>
                        <a:pt x="72" y="141"/>
                      </a:cubicBezTo>
                      <a:cubicBezTo>
                        <a:pt x="72" y="141"/>
                        <a:pt x="72" y="141"/>
                        <a:pt x="72" y="141"/>
                      </a:cubicBezTo>
                      <a:cubicBezTo>
                        <a:pt x="72" y="142"/>
                        <a:pt x="72" y="142"/>
                        <a:pt x="71" y="142"/>
                      </a:cubicBezTo>
                      <a:cubicBezTo>
                        <a:pt x="70" y="142"/>
                        <a:pt x="70" y="142"/>
                        <a:pt x="70" y="142"/>
                      </a:cubicBezTo>
                      <a:cubicBezTo>
                        <a:pt x="70" y="142"/>
                        <a:pt x="70" y="142"/>
                        <a:pt x="69" y="142"/>
                      </a:cubicBezTo>
                      <a:cubicBezTo>
                        <a:pt x="69" y="142"/>
                        <a:pt x="69" y="142"/>
                        <a:pt x="68" y="142"/>
                      </a:cubicBezTo>
                      <a:cubicBezTo>
                        <a:pt x="68" y="142"/>
                        <a:pt x="67" y="142"/>
                        <a:pt x="67" y="142"/>
                      </a:cubicBezTo>
                      <a:cubicBezTo>
                        <a:pt x="66" y="142"/>
                        <a:pt x="66" y="143"/>
                        <a:pt x="66" y="143"/>
                      </a:cubicBezTo>
                      <a:cubicBezTo>
                        <a:pt x="66" y="143"/>
                        <a:pt x="66" y="143"/>
                        <a:pt x="66" y="143"/>
                      </a:cubicBezTo>
                      <a:cubicBezTo>
                        <a:pt x="65" y="144"/>
                        <a:pt x="65" y="144"/>
                        <a:pt x="65" y="145"/>
                      </a:cubicBezTo>
                      <a:cubicBezTo>
                        <a:pt x="65" y="145"/>
                        <a:pt x="65" y="145"/>
                        <a:pt x="65" y="145"/>
                      </a:cubicBezTo>
                      <a:cubicBezTo>
                        <a:pt x="65" y="146"/>
                        <a:pt x="65" y="146"/>
                        <a:pt x="65" y="146"/>
                      </a:cubicBezTo>
                      <a:cubicBezTo>
                        <a:pt x="64" y="146"/>
                        <a:pt x="64" y="146"/>
                        <a:pt x="64" y="146"/>
                      </a:cubicBezTo>
                      <a:cubicBezTo>
                        <a:pt x="64" y="146"/>
                        <a:pt x="64" y="146"/>
                        <a:pt x="64" y="146"/>
                      </a:cubicBezTo>
                      <a:cubicBezTo>
                        <a:pt x="64" y="146"/>
                        <a:pt x="64" y="146"/>
                        <a:pt x="64" y="146"/>
                      </a:cubicBezTo>
                      <a:cubicBezTo>
                        <a:pt x="64" y="152"/>
                        <a:pt x="64" y="152"/>
                        <a:pt x="64" y="152"/>
                      </a:cubicBezTo>
                      <a:cubicBezTo>
                        <a:pt x="64" y="152"/>
                        <a:pt x="64" y="153"/>
                        <a:pt x="63" y="154"/>
                      </a:cubicBezTo>
                      <a:cubicBezTo>
                        <a:pt x="63" y="155"/>
                        <a:pt x="62" y="155"/>
                        <a:pt x="61" y="156"/>
                      </a:cubicBezTo>
                      <a:cubicBezTo>
                        <a:pt x="61" y="156"/>
                        <a:pt x="61" y="156"/>
                        <a:pt x="61" y="156"/>
                      </a:cubicBezTo>
                      <a:cubicBezTo>
                        <a:pt x="61" y="156"/>
                        <a:pt x="60" y="156"/>
                        <a:pt x="60" y="156"/>
                      </a:cubicBezTo>
                      <a:cubicBezTo>
                        <a:pt x="60" y="156"/>
                        <a:pt x="60" y="156"/>
                        <a:pt x="60" y="156"/>
                      </a:cubicBezTo>
                      <a:cubicBezTo>
                        <a:pt x="60" y="156"/>
                        <a:pt x="60" y="156"/>
                        <a:pt x="60" y="156"/>
                      </a:cubicBezTo>
                      <a:cubicBezTo>
                        <a:pt x="60" y="157"/>
                        <a:pt x="60" y="157"/>
                        <a:pt x="60" y="158"/>
                      </a:cubicBezTo>
                      <a:cubicBezTo>
                        <a:pt x="60" y="158"/>
                        <a:pt x="60" y="158"/>
                        <a:pt x="60" y="158"/>
                      </a:cubicBezTo>
                      <a:cubicBezTo>
                        <a:pt x="60" y="159"/>
                        <a:pt x="60" y="159"/>
                        <a:pt x="60" y="159"/>
                      </a:cubicBezTo>
                      <a:cubicBezTo>
                        <a:pt x="59" y="159"/>
                        <a:pt x="59" y="159"/>
                        <a:pt x="59" y="159"/>
                      </a:cubicBezTo>
                      <a:cubicBezTo>
                        <a:pt x="59" y="159"/>
                        <a:pt x="59" y="159"/>
                        <a:pt x="59" y="159"/>
                      </a:cubicBezTo>
                      <a:cubicBezTo>
                        <a:pt x="59" y="159"/>
                        <a:pt x="59" y="159"/>
                        <a:pt x="59" y="159"/>
                      </a:cubicBezTo>
                      <a:cubicBezTo>
                        <a:pt x="59" y="159"/>
                        <a:pt x="59" y="159"/>
                        <a:pt x="59" y="159"/>
                      </a:cubicBezTo>
                      <a:cubicBezTo>
                        <a:pt x="59" y="160"/>
                        <a:pt x="59" y="160"/>
                        <a:pt x="59" y="160"/>
                      </a:cubicBezTo>
                      <a:cubicBezTo>
                        <a:pt x="55" y="160"/>
                        <a:pt x="55" y="160"/>
                        <a:pt x="55" y="160"/>
                      </a:cubicBezTo>
                      <a:cubicBezTo>
                        <a:pt x="55" y="160"/>
                        <a:pt x="55" y="160"/>
                        <a:pt x="55" y="160"/>
                      </a:cubicBezTo>
                      <a:cubicBezTo>
                        <a:pt x="56" y="160"/>
                        <a:pt x="56" y="160"/>
                        <a:pt x="56" y="160"/>
                      </a:cubicBezTo>
                      <a:cubicBezTo>
                        <a:pt x="56" y="160"/>
                        <a:pt x="56" y="160"/>
                        <a:pt x="57" y="160"/>
                      </a:cubicBezTo>
                      <a:cubicBezTo>
                        <a:pt x="57" y="160"/>
                        <a:pt x="57" y="160"/>
                        <a:pt x="57" y="160"/>
                      </a:cubicBezTo>
                      <a:cubicBezTo>
                        <a:pt x="57" y="161"/>
                        <a:pt x="57" y="161"/>
                        <a:pt x="57" y="161"/>
                      </a:cubicBezTo>
                      <a:cubicBezTo>
                        <a:pt x="57" y="161"/>
                        <a:pt x="57" y="162"/>
                        <a:pt x="58" y="162"/>
                      </a:cubicBezTo>
                      <a:cubicBezTo>
                        <a:pt x="58" y="162"/>
                        <a:pt x="59" y="163"/>
                        <a:pt x="58" y="164"/>
                      </a:cubicBezTo>
                      <a:cubicBezTo>
                        <a:pt x="58" y="165"/>
                        <a:pt x="57" y="165"/>
                        <a:pt x="56" y="165"/>
                      </a:cubicBezTo>
                      <a:cubicBezTo>
                        <a:pt x="56" y="165"/>
                        <a:pt x="56" y="165"/>
                        <a:pt x="56" y="165"/>
                      </a:cubicBezTo>
                      <a:cubicBezTo>
                        <a:pt x="56" y="165"/>
                        <a:pt x="56" y="165"/>
                        <a:pt x="56" y="165"/>
                      </a:cubicBezTo>
                      <a:cubicBezTo>
                        <a:pt x="55" y="165"/>
                        <a:pt x="55" y="165"/>
                        <a:pt x="55" y="165"/>
                      </a:cubicBezTo>
                      <a:cubicBezTo>
                        <a:pt x="55" y="165"/>
                        <a:pt x="55" y="165"/>
                        <a:pt x="55" y="166"/>
                      </a:cubicBezTo>
                      <a:cubicBezTo>
                        <a:pt x="55" y="167"/>
                        <a:pt x="55" y="167"/>
                        <a:pt x="55" y="167"/>
                      </a:cubicBezTo>
                      <a:cubicBezTo>
                        <a:pt x="55" y="166"/>
                        <a:pt x="55" y="166"/>
                        <a:pt x="55" y="166"/>
                      </a:cubicBezTo>
                      <a:cubicBezTo>
                        <a:pt x="54" y="166"/>
                        <a:pt x="54" y="166"/>
                        <a:pt x="53" y="166"/>
                      </a:cubicBezTo>
                      <a:cubicBezTo>
                        <a:pt x="53" y="166"/>
                        <a:pt x="53" y="166"/>
                        <a:pt x="53" y="166"/>
                      </a:cubicBezTo>
                      <a:cubicBezTo>
                        <a:pt x="53" y="166"/>
                        <a:pt x="53" y="167"/>
                        <a:pt x="53" y="167"/>
                      </a:cubicBezTo>
                      <a:cubicBezTo>
                        <a:pt x="53" y="167"/>
                        <a:pt x="53" y="167"/>
                        <a:pt x="53" y="167"/>
                      </a:cubicBezTo>
                      <a:cubicBezTo>
                        <a:pt x="53" y="168"/>
                        <a:pt x="52" y="169"/>
                        <a:pt x="51" y="169"/>
                      </a:cubicBezTo>
                      <a:cubicBezTo>
                        <a:pt x="51" y="169"/>
                        <a:pt x="51" y="169"/>
                        <a:pt x="51" y="169"/>
                      </a:cubicBezTo>
                      <a:cubicBezTo>
                        <a:pt x="51" y="169"/>
                        <a:pt x="51" y="169"/>
                        <a:pt x="51" y="169"/>
                      </a:cubicBezTo>
                      <a:cubicBezTo>
                        <a:pt x="51" y="169"/>
                        <a:pt x="51" y="169"/>
                        <a:pt x="51" y="169"/>
                      </a:cubicBezTo>
                      <a:cubicBezTo>
                        <a:pt x="51" y="169"/>
                        <a:pt x="51" y="170"/>
                        <a:pt x="51" y="170"/>
                      </a:cubicBezTo>
                      <a:cubicBezTo>
                        <a:pt x="51" y="170"/>
                        <a:pt x="51" y="170"/>
                        <a:pt x="51" y="170"/>
                      </a:cubicBezTo>
                      <a:cubicBezTo>
                        <a:pt x="52" y="170"/>
                        <a:pt x="52" y="170"/>
                        <a:pt x="52" y="170"/>
                      </a:cubicBezTo>
                      <a:cubicBezTo>
                        <a:pt x="52" y="170"/>
                        <a:pt x="52" y="170"/>
                        <a:pt x="52" y="170"/>
                      </a:cubicBezTo>
                      <a:cubicBezTo>
                        <a:pt x="52" y="170"/>
                        <a:pt x="52" y="171"/>
                        <a:pt x="52" y="171"/>
                      </a:cubicBezTo>
                      <a:cubicBezTo>
                        <a:pt x="52" y="171"/>
                        <a:pt x="52" y="171"/>
                        <a:pt x="52" y="171"/>
                      </a:cubicBezTo>
                      <a:cubicBezTo>
                        <a:pt x="52" y="171"/>
                        <a:pt x="53" y="172"/>
                        <a:pt x="53" y="172"/>
                      </a:cubicBezTo>
                      <a:cubicBezTo>
                        <a:pt x="53" y="173"/>
                        <a:pt x="53" y="173"/>
                        <a:pt x="53" y="173"/>
                      </a:cubicBezTo>
                      <a:cubicBezTo>
                        <a:pt x="53" y="174"/>
                        <a:pt x="53" y="175"/>
                        <a:pt x="53" y="175"/>
                      </a:cubicBezTo>
                      <a:cubicBezTo>
                        <a:pt x="53" y="175"/>
                        <a:pt x="53" y="175"/>
                        <a:pt x="53" y="175"/>
                      </a:cubicBezTo>
                      <a:cubicBezTo>
                        <a:pt x="53" y="175"/>
                        <a:pt x="53" y="175"/>
                        <a:pt x="53" y="176"/>
                      </a:cubicBezTo>
                      <a:cubicBezTo>
                        <a:pt x="54" y="176"/>
                        <a:pt x="54" y="176"/>
                        <a:pt x="54" y="176"/>
                      </a:cubicBezTo>
                      <a:cubicBezTo>
                        <a:pt x="54" y="176"/>
                        <a:pt x="54" y="176"/>
                        <a:pt x="54" y="176"/>
                      </a:cubicBezTo>
                      <a:cubicBezTo>
                        <a:pt x="54" y="178"/>
                        <a:pt x="54" y="178"/>
                        <a:pt x="54" y="178"/>
                      </a:cubicBezTo>
                      <a:cubicBezTo>
                        <a:pt x="54" y="178"/>
                        <a:pt x="54" y="178"/>
                        <a:pt x="54" y="178"/>
                      </a:cubicBezTo>
                      <a:cubicBezTo>
                        <a:pt x="53" y="178"/>
                        <a:pt x="53" y="178"/>
                        <a:pt x="53" y="178"/>
                      </a:cubicBezTo>
                      <a:cubicBezTo>
                        <a:pt x="54" y="178"/>
                        <a:pt x="54" y="178"/>
                        <a:pt x="54" y="178"/>
                      </a:cubicBezTo>
                      <a:cubicBezTo>
                        <a:pt x="54" y="178"/>
                        <a:pt x="55" y="178"/>
                        <a:pt x="55" y="179"/>
                      </a:cubicBezTo>
                      <a:cubicBezTo>
                        <a:pt x="55" y="179"/>
                        <a:pt x="55" y="180"/>
                        <a:pt x="55" y="180"/>
                      </a:cubicBezTo>
                      <a:cubicBezTo>
                        <a:pt x="55" y="180"/>
                        <a:pt x="55" y="180"/>
                        <a:pt x="55" y="181"/>
                      </a:cubicBezTo>
                      <a:cubicBezTo>
                        <a:pt x="55" y="181"/>
                        <a:pt x="55" y="181"/>
                        <a:pt x="55" y="181"/>
                      </a:cubicBezTo>
                      <a:cubicBezTo>
                        <a:pt x="55" y="181"/>
                        <a:pt x="55" y="181"/>
                        <a:pt x="55" y="181"/>
                      </a:cubicBezTo>
                      <a:cubicBezTo>
                        <a:pt x="55" y="181"/>
                        <a:pt x="55" y="181"/>
                        <a:pt x="54" y="181"/>
                      </a:cubicBezTo>
                      <a:cubicBezTo>
                        <a:pt x="54" y="181"/>
                        <a:pt x="54" y="181"/>
                        <a:pt x="54" y="181"/>
                      </a:cubicBezTo>
                      <a:cubicBezTo>
                        <a:pt x="54" y="181"/>
                        <a:pt x="54" y="181"/>
                        <a:pt x="54" y="181"/>
                      </a:cubicBezTo>
                      <a:cubicBezTo>
                        <a:pt x="54" y="181"/>
                        <a:pt x="55" y="182"/>
                        <a:pt x="55" y="182"/>
                      </a:cubicBezTo>
                      <a:cubicBezTo>
                        <a:pt x="55" y="182"/>
                        <a:pt x="55" y="182"/>
                        <a:pt x="55" y="183"/>
                      </a:cubicBezTo>
                      <a:cubicBezTo>
                        <a:pt x="55" y="183"/>
                        <a:pt x="55" y="183"/>
                        <a:pt x="55" y="184"/>
                      </a:cubicBezTo>
                      <a:cubicBezTo>
                        <a:pt x="55" y="184"/>
                        <a:pt x="54" y="184"/>
                        <a:pt x="54" y="1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Freeform 16"/>
                <p:cNvSpPr>
                  <a:spLocks/>
                </p:cNvSpPr>
                <p:nvPr/>
              </p:nvSpPr>
              <p:spPr bwMode="auto">
                <a:xfrm>
                  <a:off x="4260" y="2053"/>
                  <a:ext cx="40" cy="66"/>
                </a:xfrm>
                <a:custGeom>
                  <a:avLst/>
                  <a:gdLst>
                    <a:gd name="T0" fmla="*/ 2 w 9"/>
                    <a:gd name="T1" fmla="*/ 15 h 15"/>
                    <a:gd name="T2" fmla="*/ 1 w 9"/>
                    <a:gd name="T3" fmla="*/ 15 h 15"/>
                    <a:gd name="T4" fmla="*/ 0 w 9"/>
                    <a:gd name="T5" fmla="*/ 15 h 15"/>
                    <a:gd name="T6" fmla="*/ 1 w 9"/>
                    <a:gd name="T7" fmla="*/ 14 h 15"/>
                    <a:gd name="T8" fmla="*/ 1 w 9"/>
                    <a:gd name="T9" fmla="*/ 13 h 15"/>
                    <a:gd name="T10" fmla="*/ 1 w 9"/>
                    <a:gd name="T11" fmla="*/ 10 h 15"/>
                    <a:gd name="T12" fmla="*/ 1 w 9"/>
                    <a:gd name="T13" fmla="*/ 9 h 15"/>
                    <a:gd name="T14" fmla="*/ 1 w 9"/>
                    <a:gd name="T15" fmla="*/ 9 h 15"/>
                    <a:gd name="T16" fmla="*/ 2 w 9"/>
                    <a:gd name="T17" fmla="*/ 7 h 15"/>
                    <a:gd name="T18" fmla="*/ 2 w 9"/>
                    <a:gd name="T19" fmla="*/ 6 h 15"/>
                    <a:gd name="T20" fmla="*/ 2 w 9"/>
                    <a:gd name="T21" fmla="*/ 6 h 15"/>
                    <a:gd name="T22" fmla="*/ 3 w 9"/>
                    <a:gd name="T23" fmla="*/ 5 h 15"/>
                    <a:gd name="T24" fmla="*/ 3 w 9"/>
                    <a:gd name="T25" fmla="*/ 5 h 15"/>
                    <a:gd name="T26" fmla="*/ 3 w 9"/>
                    <a:gd name="T27" fmla="*/ 4 h 15"/>
                    <a:gd name="T28" fmla="*/ 4 w 9"/>
                    <a:gd name="T29" fmla="*/ 3 h 15"/>
                    <a:gd name="T30" fmla="*/ 5 w 9"/>
                    <a:gd name="T31" fmla="*/ 2 h 15"/>
                    <a:gd name="T32" fmla="*/ 6 w 9"/>
                    <a:gd name="T33" fmla="*/ 0 h 15"/>
                    <a:gd name="T34" fmla="*/ 7 w 9"/>
                    <a:gd name="T35" fmla="*/ 1 h 15"/>
                    <a:gd name="T36" fmla="*/ 7 w 9"/>
                    <a:gd name="T37" fmla="*/ 1 h 15"/>
                    <a:gd name="T38" fmla="*/ 8 w 9"/>
                    <a:gd name="T39" fmla="*/ 1 h 15"/>
                    <a:gd name="T40" fmla="*/ 8 w 9"/>
                    <a:gd name="T41" fmla="*/ 2 h 15"/>
                    <a:gd name="T42" fmla="*/ 6 w 9"/>
                    <a:gd name="T43" fmla="*/ 6 h 15"/>
                    <a:gd name="T44" fmla="*/ 6 w 9"/>
                    <a:gd name="T45" fmla="*/ 6 h 15"/>
                    <a:gd name="T46" fmla="*/ 5 w 9"/>
                    <a:gd name="T47" fmla="*/ 6 h 15"/>
                    <a:gd name="T48" fmla="*/ 6 w 9"/>
                    <a:gd name="T49" fmla="*/ 7 h 15"/>
                    <a:gd name="T50" fmla="*/ 6 w 9"/>
                    <a:gd name="T51" fmla="*/ 7 h 15"/>
                    <a:gd name="T52" fmla="*/ 5 w 9"/>
                    <a:gd name="T53" fmla="*/ 8 h 15"/>
                    <a:gd name="T54" fmla="*/ 5 w 9"/>
                    <a:gd name="T55" fmla="*/ 8 h 15"/>
                    <a:gd name="T56" fmla="*/ 5 w 9"/>
                    <a:gd name="T57" fmla="*/ 9 h 15"/>
                    <a:gd name="T58" fmla="*/ 5 w 9"/>
                    <a:gd name="T59" fmla="*/ 9 h 15"/>
                    <a:gd name="T60" fmla="*/ 5 w 9"/>
                    <a:gd name="T61" fmla="*/ 10 h 15"/>
                    <a:gd name="T62" fmla="*/ 5 w 9"/>
                    <a:gd name="T63" fmla="*/ 11 h 15"/>
                    <a:gd name="T64" fmla="*/ 4 w 9"/>
                    <a:gd name="T65" fmla="*/ 12 h 15"/>
                    <a:gd name="T66" fmla="*/ 4 w 9"/>
                    <a:gd name="T67" fmla="*/ 12 h 15"/>
                    <a:gd name="T68" fmla="*/ 4 w 9"/>
                    <a:gd name="T69" fmla="*/ 13 h 15"/>
                    <a:gd name="T70" fmla="*/ 2 w 9"/>
                    <a:gd name="T71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9" h="15">
                      <a:moveTo>
                        <a:pt x="2" y="15"/>
                      </a:move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1" y="13"/>
                        <a:pt x="1" y="13"/>
                      </a:cubicBezTo>
                      <a:cubicBezTo>
                        <a:pt x="0" y="12"/>
                        <a:pt x="0" y="10"/>
                        <a:pt x="1" y="10"/>
                      </a:cubicBezTo>
                      <a:cubicBezTo>
                        <a:pt x="1" y="10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8"/>
                        <a:pt x="1" y="7"/>
                        <a:pt x="2" y="7"/>
                      </a:cubicBezTo>
                      <a:cubicBezTo>
                        <a:pt x="2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4"/>
                      </a:cubicBezTo>
                      <a:cubicBezTo>
                        <a:pt x="3" y="4"/>
                        <a:pt x="4" y="3"/>
                        <a:pt x="4" y="3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6" y="1"/>
                        <a:pt x="6" y="1"/>
                        <a:pt x="6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9" y="3"/>
                        <a:pt x="7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5" y="6"/>
                      </a:cubicBezTo>
                      <a:cubicBezTo>
                        <a:pt x="5" y="7"/>
                        <a:pt x="5" y="7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5" y="11"/>
                      </a:cubicBezTo>
                      <a:cubicBezTo>
                        <a:pt x="5" y="11"/>
                        <a:pt x="5" y="12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4"/>
                        <a:pt x="3" y="15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" name="Freeform 17"/>
                <p:cNvSpPr>
                  <a:spLocks/>
                </p:cNvSpPr>
                <p:nvPr/>
              </p:nvSpPr>
              <p:spPr bwMode="auto">
                <a:xfrm>
                  <a:off x="4286" y="2053"/>
                  <a:ext cx="9" cy="13"/>
                </a:xfrm>
                <a:custGeom>
                  <a:avLst/>
                  <a:gdLst>
                    <a:gd name="T0" fmla="*/ 1 w 2"/>
                    <a:gd name="T1" fmla="*/ 2 h 3"/>
                    <a:gd name="T2" fmla="*/ 0 w 2"/>
                    <a:gd name="T3" fmla="*/ 1 h 3"/>
                    <a:gd name="T4" fmla="*/ 1 w 2"/>
                    <a:gd name="T5" fmla="*/ 0 h 3"/>
                    <a:gd name="T6" fmla="*/ 2 w 2"/>
                    <a:gd name="T7" fmla="*/ 1 h 3"/>
                    <a:gd name="T8" fmla="*/ 2 w 2"/>
                    <a:gd name="T9" fmla="*/ 2 h 3"/>
                    <a:gd name="T10" fmla="*/ 1 w 2"/>
                    <a:gd name="T11" fmla="*/ 3 h 3"/>
                    <a:gd name="T12" fmla="*/ 1 w 2"/>
                    <a:gd name="T13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3">
                      <a:moveTo>
                        <a:pt x="1" y="2"/>
                      </a:move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Freeform 18"/>
                <p:cNvSpPr>
                  <a:spLocks/>
                </p:cNvSpPr>
                <p:nvPr/>
              </p:nvSpPr>
              <p:spPr bwMode="auto">
                <a:xfrm>
                  <a:off x="3978" y="1498"/>
                  <a:ext cx="13" cy="9"/>
                </a:xfrm>
                <a:custGeom>
                  <a:avLst/>
                  <a:gdLst>
                    <a:gd name="T0" fmla="*/ 3 w 3"/>
                    <a:gd name="T1" fmla="*/ 2 h 2"/>
                    <a:gd name="T2" fmla="*/ 3 w 3"/>
                    <a:gd name="T3" fmla="*/ 1 h 2"/>
                    <a:gd name="T4" fmla="*/ 2 w 3"/>
                    <a:gd name="T5" fmla="*/ 0 h 2"/>
                    <a:gd name="T6" fmla="*/ 1 w 3"/>
                    <a:gd name="T7" fmla="*/ 0 h 2"/>
                    <a:gd name="T8" fmla="*/ 1 w 3"/>
                    <a:gd name="T9" fmla="*/ 0 h 2"/>
                    <a:gd name="T10" fmla="*/ 1 w 3"/>
                    <a:gd name="T11" fmla="*/ 1 h 2"/>
                    <a:gd name="T12" fmla="*/ 1 w 3"/>
                    <a:gd name="T13" fmla="*/ 2 h 2"/>
                    <a:gd name="T14" fmla="*/ 1 w 3"/>
                    <a:gd name="T15" fmla="*/ 2 h 2"/>
                    <a:gd name="T16" fmla="*/ 3 w 3"/>
                    <a:gd name="T17" fmla="*/ 2 h 2"/>
                    <a:gd name="T18" fmla="*/ 3 w 3"/>
                    <a:gd name="T1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cubicBezTo>
                        <a:pt x="3" y="2"/>
                        <a:pt x="3" y="1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0" y="2"/>
                        <a:pt x="1" y="2"/>
                      </a:cubicBezTo>
                      <a:cubicBezTo>
                        <a:pt x="2" y="2"/>
                        <a:pt x="3" y="2"/>
                        <a:pt x="3" y="2"/>
                      </a:cubicBezTo>
                      <a:cubicBezTo>
                        <a:pt x="3" y="1"/>
                        <a:pt x="3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" name="Freeform 19"/>
                <p:cNvSpPr>
                  <a:spLocks/>
                </p:cNvSpPr>
                <p:nvPr/>
              </p:nvSpPr>
              <p:spPr bwMode="auto">
                <a:xfrm>
                  <a:off x="3978" y="1507"/>
                  <a:ext cx="35" cy="36"/>
                </a:xfrm>
                <a:custGeom>
                  <a:avLst/>
                  <a:gdLst>
                    <a:gd name="T0" fmla="*/ 2 w 8"/>
                    <a:gd name="T1" fmla="*/ 6 h 8"/>
                    <a:gd name="T2" fmla="*/ 2 w 8"/>
                    <a:gd name="T3" fmla="*/ 6 h 8"/>
                    <a:gd name="T4" fmla="*/ 3 w 8"/>
                    <a:gd name="T5" fmla="*/ 7 h 8"/>
                    <a:gd name="T6" fmla="*/ 6 w 8"/>
                    <a:gd name="T7" fmla="*/ 7 h 8"/>
                    <a:gd name="T8" fmla="*/ 6 w 8"/>
                    <a:gd name="T9" fmla="*/ 7 h 8"/>
                    <a:gd name="T10" fmla="*/ 7 w 8"/>
                    <a:gd name="T11" fmla="*/ 6 h 8"/>
                    <a:gd name="T12" fmla="*/ 8 w 8"/>
                    <a:gd name="T13" fmla="*/ 4 h 8"/>
                    <a:gd name="T14" fmla="*/ 7 w 8"/>
                    <a:gd name="T15" fmla="*/ 2 h 8"/>
                    <a:gd name="T16" fmla="*/ 8 w 8"/>
                    <a:gd name="T17" fmla="*/ 2 h 8"/>
                    <a:gd name="T18" fmla="*/ 8 w 8"/>
                    <a:gd name="T19" fmla="*/ 2 h 8"/>
                    <a:gd name="T20" fmla="*/ 8 w 8"/>
                    <a:gd name="T21" fmla="*/ 1 h 8"/>
                    <a:gd name="T22" fmla="*/ 8 w 8"/>
                    <a:gd name="T23" fmla="*/ 1 h 8"/>
                    <a:gd name="T24" fmla="*/ 7 w 8"/>
                    <a:gd name="T25" fmla="*/ 0 h 8"/>
                    <a:gd name="T26" fmla="*/ 5 w 8"/>
                    <a:gd name="T27" fmla="*/ 0 h 8"/>
                    <a:gd name="T28" fmla="*/ 4 w 8"/>
                    <a:gd name="T29" fmla="*/ 0 h 8"/>
                    <a:gd name="T30" fmla="*/ 4 w 8"/>
                    <a:gd name="T31" fmla="*/ 1 h 8"/>
                    <a:gd name="T32" fmla="*/ 4 w 8"/>
                    <a:gd name="T33" fmla="*/ 1 h 8"/>
                    <a:gd name="T34" fmla="*/ 2 w 8"/>
                    <a:gd name="T35" fmla="*/ 2 h 8"/>
                    <a:gd name="T36" fmla="*/ 2 w 8"/>
                    <a:gd name="T37" fmla="*/ 3 h 8"/>
                    <a:gd name="T38" fmla="*/ 1 w 8"/>
                    <a:gd name="T39" fmla="*/ 3 h 8"/>
                    <a:gd name="T40" fmla="*/ 1 w 8"/>
                    <a:gd name="T41" fmla="*/ 3 h 8"/>
                    <a:gd name="T42" fmla="*/ 1 w 8"/>
                    <a:gd name="T43" fmla="*/ 5 h 8"/>
                    <a:gd name="T44" fmla="*/ 2 w 8"/>
                    <a:gd name="T45" fmla="*/ 6 h 8"/>
                    <a:gd name="T46" fmla="*/ 2 w 8"/>
                    <a:gd name="T47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" h="8">
                      <a:moveTo>
                        <a:pt x="2" y="6"/>
                      </a:moveTo>
                      <a:cubicBezTo>
                        <a:pt x="2" y="6"/>
                        <a:pt x="3" y="6"/>
                        <a:pt x="2" y="6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4" y="7"/>
                        <a:pt x="5" y="8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7" y="7"/>
                        <a:pt x="7" y="7"/>
                        <a:pt x="7" y="6"/>
                      </a:cubicBezTo>
                      <a:cubicBezTo>
                        <a:pt x="8" y="6"/>
                        <a:pt x="8" y="5"/>
                        <a:pt x="8" y="4"/>
                      </a:cubicBezTo>
                      <a:cubicBezTo>
                        <a:pt x="8" y="4"/>
                        <a:pt x="7" y="3"/>
                        <a:pt x="7" y="2"/>
                      </a:cubicBezTo>
                      <a:cubicBezTo>
                        <a:pt x="7" y="2"/>
                        <a:pt x="7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7" y="1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2" y="6"/>
                        <a:pt x="2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" name="Freeform 20"/>
                <p:cNvSpPr>
                  <a:spLocks/>
                </p:cNvSpPr>
                <p:nvPr/>
              </p:nvSpPr>
              <p:spPr bwMode="auto">
                <a:xfrm>
                  <a:off x="4018" y="1512"/>
                  <a:ext cx="22" cy="22"/>
                </a:xfrm>
                <a:custGeom>
                  <a:avLst/>
                  <a:gdLst>
                    <a:gd name="T0" fmla="*/ 2 w 5"/>
                    <a:gd name="T1" fmla="*/ 4 h 5"/>
                    <a:gd name="T2" fmla="*/ 3 w 5"/>
                    <a:gd name="T3" fmla="*/ 5 h 5"/>
                    <a:gd name="T4" fmla="*/ 4 w 5"/>
                    <a:gd name="T5" fmla="*/ 4 h 5"/>
                    <a:gd name="T6" fmla="*/ 5 w 5"/>
                    <a:gd name="T7" fmla="*/ 2 h 5"/>
                    <a:gd name="T8" fmla="*/ 4 w 5"/>
                    <a:gd name="T9" fmla="*/ 1 h 5"/>
                    <a:gd name="T10" fmla="*/ 0 w 5"/>
                    <a:gd name="T11" fmla="*/ 1 h 5"/>
                    <a:gd name="T12" fmla="*/ 0 w 5"/>
                    <a:gd name="T13" fmla="*/ 2 h 5"/>
                    <a:gd name="T14" fmla="*/ 1 w 5"/>
                    <a:gd name="T15" fmla="*/ 2 h 5"/>
                    <a:gd name="T16" fmla="*/ 2 w 5"/>
                    <a:gd name="T17" fmla="*/ 4 h 5"/>
                    <a:gd name="T18" fmla="*/ 2 w 5"/>
                    <a:gd name="T1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5">
                      <a:moveTo>
                        <a:pt x="2" y="4"/>
                      </a:move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4" y="4"/>
                      </a:cubicBezTo>
                      <a:cubicBezTo>
                        <a:pt x="5" y="3"/>
                        <a:pt x="5" y="2"/>
                        <a:pt x="5" y="2"/>
                      </a:cubicBezTo>
                      <a:cubicBezTo>
                        <a:pt x="4" y="2"/>
                        <a:pt x="4" y="2"/>
                        <a:pt x="4" y="1"/>
                      </a:cubicBezTo>
                      <a:cubicBezTo>
                        <a:pt x="3" y="1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3"/>
                        <a:pt x="2" y="3"/>
                        <a:pt x="2" y="4"/>
                      </a:cubicBezTo>
                      <a:cubicBezTo>
                        <a:pt x="3" y="3"/>
                        <a:pt x="2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Freeform 21"/>
                <p:cNvSpPr>
                  <a:spLocks/>
                </p:cNvSpPr>
                <p:nvPr/>
              </p:nvSpPr>
              <p:spPr bwMode="auto">
                <a:xfrm>
                  <a:off x="4018" y="1534"/>
                  <a:ext cx="22" cy="13"/>
                </a:xfrm>
                <a:custGeom>
                  <a:avLst/>
                  <a:gdLst>
                    <a:gd name="T0" fmla="*/ 2 w 5"/>
                    <a:gd name="T1" fmla="*/ 3 h 3"/>
                    <a:gd name="T2" fmla="*/ 4 w 5"/>
                    <a:gd name="T3" fmla="*/ 3 h 3"/>
                    <a:gd name="T4" fmla="*/ 4 w 5"/>
                    <a:gd name="T5" fmla="*/ 3 h 3"/>
                    <a:gd name="T6" fmla="*/ 5 w 5"/>
                    <a:gd name="T7" fmla="*/ 3 h 3"/>
                    <a:gd name="T8" fmla="*/ 5 w 5"/>
                    <a:gd name="T9" fmla="*/ 2 h 3"/>
                    <a:gd name="T10" fmla="*/ 4 w 5"/>
                    <a:gd name="T11" fmla="*/ 1 h 3"/>
                    <a:gd name="T12" fmla="*/ 3 w 5"/>
                    <a:gd name="T13" fmla="*/ 1 h 3"/>
                    <a:gd name="T14" fmla="*/ 3 w 5"/>
                    <a:gd name="T15" fmla="*/ 0 h 3"/>
                    <a:gd name="T16" fmla="*/ 2 w 5"/>
                    <a:gd name="T17" fmla="*/ 0 h 3"/>
                    <a:gd name="T18" fmla="*/ 1 w 5"/>
                    <a:gd name="T19" fmla="*/ 0 h 3"/>
                    <a:gd name="T20" fmla="*/ 0 w 5"/>
                    <a:gd name="T21" fmla="*/ 0 h 3"/>
                    <a:gd name="T22" fmla="*/ 0 w 5"/>
                    <a:gd name="T23" fmla="*/ 1 h 3"/>
                    <a:gd name="T24" fmla="*/ 0 w 5"/>
                    <a:gd name="T25" fmla="*/ 2 h 3"/>
                    <a:gd name="T26" fmla="*/ 0 w 5"/>
                    <a:gd name="T27" fmla="*/ 2 h 3"/>
                    <a:gd name="T28" fmla="*/ 1 w 5"/>
                    <a:gd name="T29" fmla="*/ 2 h 3"/>
                    <a:gd name="T30" fmla="*/ 2 w 5"/>
                    <a:gd name="T31" fmla="*/ 2 h 3"/>
                    <a:gd name="T32" fmla="*/ 2 w 5"/>
                    <a:gd name="T33" fmla="*/ 3 h 3"/>
                    <a:gd name="T34" fmla="*/ 2 w 5"/>
                    <a:gd name="T35" fmla="*/ 3 h 3"/>
                    <a:gd name="T36" fmla="*/ 2 w 5"/>
                    <a:gd name="T3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" h="3">
                      <a:moveTo>
                        <a:pt x="2" y="3"/>
                      </a:move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2"/>
                        <a:pt x="5" y="2"/>
                      </a:cubicBezTo>
                      <a:cubicBezTo>
                        <a:pt x="5" y="2"/>
                        <a:pt x="4" y="1"/>
                        <a:pt x="4" y="1"/>
                      </a:cubicBezTo>
                      <a:cubicBezTo>
                        <a:pt x="3" y="1"/>
                        <a:pt x="3" y="2"/>
                        <a:pt x="3" y="1"/>
                      </a:cubicBezTo>
                      <a:cubicBezTo>
                        <a:pt x="3" y="1"/>
                        <a:pt x="3" y="1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Freeform 22"/>
                <p:cNvSpPr>
                  <a:spLocks/>
                </p:cNvSpPr>
                <p:nvPr/>
              </p:nvSpPr>
              <p:spPr bwMode="auto">
                <a:xfrm>
                  <a:off x="3784" y="1468"/>
                  <a:ext cx="93" cy="66"/>
                </a:xfrm>
                <a:custGeom>
                  <a:avLst/>
                  <a:gdLst>
                    <a:gd name="T0" fmla="*/ 1 w 21"/>
                    <a:gd name="T1" fmla="*/ 2 h 15"/>
                    <a:gd name="T2" fmla="*/ 1 w 21"/>
                    <a:gd name="T3" fmla="*/ 2 h 15"/>
                    <a:gd name="T4" fmla="*/ 1 w 21"/>
                    <a:gd name="T5" fmla="*/ 3 h 15"/>
                    <a:gd name="T6" fmla="*/ 2 w 21"/>
                    <a:gd name="T7" fmla="*/ 3 h 15"/>
                    <a:gd name="T8" fmla="*/ 3 w 21"/>
                    <a:gd name="T9" fmla="*/ 5 h 15"/>
                    <a:gd name="T10" fmla="*/ 3 w 21"/>
                    <a:gd name="T11" fmla="*/ 8 h 15"/>
                    <a:gd name="T12" fmla="*/ 2 w 21"/>
                    <a:gd name="T13" fmla="*/ 8 h 15"/>
                    <a:gd name="T14" fmla="*/ 2 w 21"/>
                    <a:gd name="T15" fmla="*/ 8 h 15"/>
                    <a:gd name="T16" fmla="*/ 1 w 21"/>
                    <a:gd name="T17" fmla="*/ 9 h 15"/>
                    <a:gd name="T18" fmla="*/ 0 w 21"/>
                    <a:gd name="T19" fmla="*/ 10 h 15"/>
                    <a:gd name="T20" fmla="*/ 0 w 21"/>
                    <a:gd name="T21" fmla="*/ 11 h 15"/>
                    <a:gd name="T22" fmla="*/ 0 w 21"/>
                    <a:gd name="T23" fmla="*/ 12 h 15"/>
                    <a:gd name="T24" fmla="*/ 1 w 21"/>
                    <a:gd name="T25" fmla="*/ 13 h 15"/>
                    <a:gd name="T26" fmla="*/ 3 w 21"/>
                    <a:gd name="T27" fmla="*/ 15 h 15"/>
                    <a:gd name="T28" fmla="*/ 6 w 21"/>
                    <a:gd name="T29" fmla="*/ 15 h 15"/>
                    <a:gd name="T30" fmla="*/ 7 w 21"/>
                    <a:gd name="T31" fmla="*/ 14 h 15"/>
                    <a:gd name="T32" fmla="*/ 8 w 21"/>
                    <a:gd name="T33" fmla="*/ 12 h 15"/>
                    <a:gd name="T34" fmla="*/ 8 w 21"/>
                    <a:gd name="T35" fmla="*/ 12 h 15"/>
                    <a:gd name="T36" fmla="*/ 8 w 21"/>
                    <a:gd name="T37" fmla="*/ 12 h 15"/>
                    <a:gd name="T38" fmla="*/ 8 w 21"/>
                    <a:gd name="T39" fmla="*/ 11 h 15"/>
                    <a:gd name="T40" fmla="*/ 10 w 21"/>
                    <a:gd name="T41" fmla="*/ 11 h 15"/>
                    <a:gd name="T42" fmla="*/ 12 w 21"/>
                    <a:gd name="T43" fmla="*/ 11 h 15"/>
                    <a:gd name="T44" fmla="*/ 12 w 21"/>
                    <a:gd name="T45" fmla="*/ 10 h 15"/>
                    <a:gd name="T46" fmla="*/ 13 w 21"/>
                    <a:gd name="T47" fmla="*/ 10 h 15"/>
                    <a:gd name="T48" fmla="*/ 13 w 21"/>
                    <a:gd name="T49" fmla="*/ 10 h 15"/>
                    <a:gd name="T50" fmla="*/ 14 w 21"/>
                    <a:gd name="T51" fmla="*/ 10 h 15"/>
                    <a:gd name="T52" fmla="*/ 15 w 21"/>
                    <a:gd name="T53" fmla="*/ 8 h 15"/>
                    <a:gd name="T54" fmla="*/ 16 w 21"/>
                    <a:gd name="T55" fmla="*/ 8 h 15"/>
                    <a:gd name="T56" fmla="*/ 17 w 21"/>
                    <a:gd name="T57" fmla="*/ 8 h 15"/>
                    <a:gd name="T58" fmla="*/ 18 w 21"/>
                    <a:gd name="T59" fmla="*/ 8 h 15"/>
                    <a:gd name="T60" fmla="*/ 18 w 21"/>
                    <a:gd name="T61" fmla="*/ 7 h 15"/>
                    <a:gd name="T62" fmla="*/ 19 w 21"/>
                    <a:gd name="T63" fmla="*/ 7 h 15"/>
                    <a:gd name="T64" fmla="*/ 19 w 21"/>
                    <a:gd name="T65" fmla="*/ 6 h 15"/>
                    <a:gd name="T66" fmla="*/ 19 w 21"/>
                    <a:gd name="T67" fmla="*/ 4 h 15"/>
                    <a:gd name="T68" fmla="*/ 20 w 21"/>
                    <a:gd name="T69" fmla="*/ 3 h 15"/>
                    <a:gd name="T70" fmla="*/ 20 w 21"/>
                    <a:gd name="T71" fmla="*/ 3 h 15"/>
                    <a:gd name="T72" fmla="*/ 20 w 21"/>
                    <a:gd name="T73" fmla="*/ 2 h 15"/>
                    <a:gd name="T74" fmla="*/ 20 w 21"/>
                    <a:gd name="T75" fmla="*/ 1 h 15"/>
                    <a:gd name="T76" fmla="*/ 20 w 21"/>
                    <a:gd name="T77" fmla="*/ 1 h 15"/>
                    <a:gd name="T78" fmla="*/ 19 w 21"/>
                    <a:gd name="T79" fmla="*/ 1 h 15"/>
                    <a:gd name="T80" fmla="*/ 17 w 21"/>
                    <a:gd name="T81" fmla="*/ 0 h 15"/>
                    <a:gd name="T82" fmla="*/ 1 w 21"/>
                    <a:gd name="T83" fmla="*/ 2 h 15"/>
                    <a:gd name="T84" fmla="*/ 1 w 21"/>
                    <a:gd name="T85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15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3" y="6"/>
                        <a:pt x="3" y="7"/>
                        <a:pt x="3" y="8"/>
                      </a:cubicBezTo>
                      <a:cubicBezTo>
                        <a:pt x="3" y="8"/>
                        <a:pt x="2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2" y="9"/>
                        <a:pt x="1" y="9"/>
                      </a:cubicBezTo>
                      <a:cubicBezTo>
                        <a:pt x="1" y="9"/>
                        <a:pt x="1" y="10"/>
                        <a:pt x="0" y="10"/>
                      </a:cubicBezTo>
                      <a:cubicBezTo>
                        <a:pt x="0" y="10"/>
                        <a:pt x="0" y="11"/>
                        <a:pt x="0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1" y="12"/>
                        <a:pt x="1" y="13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5"/>
                        <a:pt x="5" y="15"/>
                        <a:pt x="6" y="15"/>
                      </a:cubicBezTo>
                      <a:cubicBezTo>
                        <a:pt x="6" y="15"/>
                        <a:pt x="7" y="15"/>
                        <a:pt x="7" y="14"/>
                      </a:cubicBezTo>
                      <a:cubicBezTo>
                        <a:pt x="7" y="13"/>
                        <a:pt x="7" y="13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1"/>
                        <a:pt x="8" y="11"/>
                      </a:cubicBezTo>
                      <a:cubicBezTo>
                        <a:pt x="9" y="11"/>
                        <a:pt x="10" y="11"/>
                        <a:pt x="10" y="11"/>
                      </a:cubicBezTo>
                      <a:cubicBezTo>
                        <a:pt x="11" y="11"/>
                        <a:pt x="11" y="11"/>
                        <a:pt x="12" y="11"/>
                      </a:cubicBezTo>
                      <a:cubicBezTo>
                        <a:pt x="12" y="11"/>
                        <a:pt x="12" y="11"/>
                        <a:pt x="12" y="10"/>
                      </a:cubicBezTo>
                      <a:cubicBezTo>
                        <a:pt x="12" y="10"/>
                        <a:pt x="13" y="10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9"/>
                        <a:pt x="15" y="8"/>
                        <a:pt x="15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18" y="5"/>
                        <a:pt x="18" y="4"/>
                        <a:pt x="19" y="4"/>
                      </a:cubicBezTo>
                      <a:cubicBezTo>
                        <a:pt x="19" y="4"/>
                        <a:pt x="19" y="3"/>
                        <a:pt x="20" y="3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1" y="2"/>
                        <a:pt x="20" y="2"/>
                        <a:pt x="20" y="2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21" y="1"/>
                        <a:pt x="20" y="1"/>
                      </a:cubicBezTo>
                      <a:cubicBezTo>
                        <a:pt x="20" y="1"/>
                        <a:pt x="19" y="1"/>
                        <a:pt x="19" y="1"/>
                      </a:cubicBezTo>
                      <a:cubicBezTo>
                        <a:pt x="18" y="0"/>
                        <a:pt x="17" y="0"/>
                        <a:pt x="17" y="0"/>
                      </a:cubicBezTo>
                      <a:cubicBezTo>
                        <a:pt x="11" y="0"/>
                        <a:pt x="6" y="1"/>
                        <a:pt x="1" y="2"/>
                      </a:cubicBezTo>
                      <a:cubicBezTo>
                        <a:pt x="1" y="2"/>
                        <a:pt x="8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Freeform 23"/>
                <p:cNvSpPr>
                  <a:spLocks/>
                </p:cNvSpPr>
                <p:nvPr/>
              </p:nvSpPr>
              <p:spPr bwMode="auto">
                <a:xfrm>
                  <a:off x="3947" y="1507"/>
                  <a:ext cx="357" cy="691"/>
                </a:xfrm>
                <a:custGeom>
                  <a:avLst/>
                  <a:gdLst>
                    <a:gd name="T0" fmla="*/ 75 w 81"/>
                    <a:gd name="T1" fmla="*/ 71 h 157"/>
                    <a:gd name="T2" fmla="*/ 71 w 81"/>
                    <a:gd name="T3" fmla="*/ 62 h 157"/>
                    <a:gd name="T4" fmla="*/ 63 w 81"/>
                    <a:gd name="T5" fmla="*/ 51 h 157"/>
                    <a:gd name="T6" fmla="*/ 64 w 81"/>
                    <a:gd name="T7" fmla="*/ 47 h 157"/>
                    <a:gd name="T8" fmla="*/ 70 w 81"/>
                    <a:gd name="T9" fmla="*/ 54 h 157"/>
                    <a:gd name="T10" fmla="*/ 73 w 81"/>
                    <a:gd name="T11" fmla="*/ 61 h 157"/>
                    <a:gd name="T12" fmla="*/ 76 w 81"/>
                    <a:gd name="T13" fmla="*/ 68 h 157"/>
                    <a:gd name="T14" fmla="*/ 76 w 81"/>
                    <a:gd name="T15" fmla="*/ 54 h 157"/>
                    <a:gd name="T16" fmla="*/ 73 w 81"/>
                    <a:gd name="T17" fmla="*/ 47 h 157"/>
                    <a:gd name="T18" fmla="*/ 70 w 81"/>
                    <a:gd name="T19" fmla="*/ 43 h 157"/>
                    <a:gd name="T20" fmla="*/ 66 w 81"/>
                    <a:gd name="T21" fmla="*/ 36 h 157"/>
                    <a:gd name="T22" fmla="*/ 60 w 81"/>
                    <a:gd name="T23" fmla="*/ 29 h 157"/>
                    <a:gd name="T24" fmla="*/ 45 w 81"/>
                    <a:gd name="T25" fmla="*/ 15 h 157"/>
                    <a:gd name="T26" fmla="*/ 37 w 81"/>
                    <a:gd name="T27" fmla="*/ 9 h 157"/>
                    <a:gd name="T28" fmla="*/ 23 w 81"/>
                    <a:gd name="T29" fmla="*/ 1 h 157"/>
                    <a:gd name="T30" fmla="*/ 24 w 81"/>
                    <a:gd name="T31" fmla="*/ 7 h 157"/>
                    <a:gd name="T32" fmla="*/ 22 w 81"/>
                    <a:gd name="T33" fmla="*/ 11 h 157"/>
                    <a:gd name="T34" fmla="*/ 15 w 81"/>
                    <a:gd name="T35" fmla="*/ 15 h 157"/>
                    <a:gd name="T36" fmla="*/ 25 w 81"/>
                    <a:gd name="T37" fmla="*/ 25 h 157"/>
                    <a:gd name="T38" fmla="*/ 31 w 81"/>
                    <a:gd name="T39" fmla="*/ 27 h 157"/>
                    <a:gd name="T40" fmla="*/ 38 w 81"/>
                    <a:gd name="T41" fmla="*/ 33 h 157"/>
                    <a:gd name="T42" fmla="*/ 29 w 81"/>
                    <a:gd name="T43" fmla="*/ 22 h 157"/>
                    <a:gd name="T44" fmla="*/ 35 w 81"/>
                    <a:gd name="T45" fmla="*/ 24 h 157"/>
                    <a:gd name="T46" fmla="*/ 43 w 81"/>
                    <a:gd name="T47" fmla="*/ 30 h 157"/>
                    <a:gd name="T48" fmla="*/ 42 w 81"/>
                    <a:gd name="T49" fmla="*/ 22 h 157"/>
                    <a:gd name="T50" fmla="*/ 49 w 81"/>
                    <a:gd name="T51" fmla="*/ 23 h 157"/>
                    <a:gd name="T52" fmla="*/ 50 w 81"/>
                    <a:gd name="T53" fmla="*/ 27 h 157"/>
                    <a:gd name="T54" fmla="*/ 51 w 81"/>
                    <a:gd name="T55" fmla="*/ 33 h 157"/>
                    <a:gd name="T56" fmla="*/ 57 w 81"/>
                    <a:gd name="T57" fmla="*/ 37 h 157"/>
                    <a:gd name="T58" fmla="*/ 53 w 81"/>
                    <a:gd name="T59" fmla="*/ 42 h 157"/>
                    <a:gd name="T60" fmla="*/ 40 w 81"/>
                    <a:gd name="T61" fmla="*/ 39 h 157"/>
                    <a:gd name="T62" fmla="*/ 35 w 81"/>
                    <a:gd name="T63" fmla="*/ 34 h 157"/>
                    <a:gd name="T64" fmla="*/ 17 w 81"/>
                    <a:gd name="T65" fmla="*/ 35 h 157"/>
                    <a:gd name="T66" fmla="*/ 11 w 81"/>
                    <a:gd name="T67" fmla="*/ 41 h 157"/>
                    <a:gd name="T68" fmla="*/ 5 w 81"/>
                    <a:gd name="T69" fmla="*/ 47 h 157"/>
                    <a:gd name="T70" fmla="*/ 1 w 81"/>
                    <a:gd name="T71" fmla="*/ 57 h 157"/>
                    <a:gd name="T72" fmla="*/ 3 w 81"/>
                    <a:gd name="T73" fmla="*/ 63 h 157"/>
                    <a:gd name="T74" fmla="*/ 3 w 81"/>
                    <a:gd name="T75" fmla="*/ 72 h 157"/>
                    <a:gd name="T76" fmla="*/ 12 w 81"/>
                    <a:gd name="T77" fmla="*/ 84 h 157"/>
                    <a:gd name="T78" fmla="*/ 18 w 81"/>
                    <a:gd name="T79" fmla="*/ 88 h 157"/>
                    <a:gd name="T80" fmla="*/ 24 w 81"/>
                    <a:gd name="T81" fmla="*/ 87 h 157"/>
                    <a:gd name="T82" fmla="*/ 30 w 81"/>
                    <a:gd name="T83" fmla="*/ 86 h 157"/>
                    <a:gd name="T84" fmla="*/ 42 w 81"/>
                    <a:gd name="T85" fmla="*/ 88 h 157"/>
                    <a:gd name="T86" fmla="*/ 45 w 81"/>
                    <a:gd name="T87" fmla="*/ 98 h 157"/>
                    <a:gd name="T88" fmla="*/ 50 w 81"/>
                    <a:gd name="T89" fmla="*/ 106 h 157"/>
                    <a:gd name="T90" fmla="*/ 50 w 81"/>
                    <a:gd name="T91" fmla="*/ 116 h 157"/>
                    <a:gd name="T92" fmla="*/ 47 w 81"/>
                    <a:gd name="T93" fmla="*/ 125 h 157"/>
                    <a:gd name="T94" fmla="*/ 46 w 81"/>
                    <a:gd name="T95" fmla="*/ 136 h 157"/>
                    <a:gd name="T96" fmla="*/ 47 w 81"/>
                    <a:gd name="T97" fmla="*/ 150 h 157"/>
                    <a:gd name="T98" fmla="*/ 49 w 81"/>
                    <a:gd name="T99" fmla="*/ 156 h 157"/>
                    <a:gd name="T100" fmla="*/ 63 w 81"/>
                    <a:gd name="T101" fmla="*/ 149 h 157"/>
                    <a:gd name="T102" fmla="*/ 63 w 81"/>
                    <a:gd name="T103" fmla="*/ 142 h 157"/>
                    <a:gd name="T104" fmla="*/ 69 w 81"/>
                    <a:gd name="T105" fmla="*/ 131 h 157"/>
                    <a:gd name="T106" fmla="*/ 75 w 81"/>
                    <a:gd name="T107" fmla="*/ 122 h 157"/>
                    <a:gd name="T108" fmla="*/ 78 w 81"/>
                    <a:gd name="T109" fmla="*/ 101 h 157"/>
                    <a:gd name="T110" fmla="*/ 80 w 81"/>
                    <a:gd name="T111" fmla="*/ 90 h 157"/>
                    <a:gd name="T112" fmla="*/ 78 w 81"/>
                    <a:gd name="T113" fmla="*/ 77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1" h="157">
                      <a:moveTo>
                        <a:pt x="78" y="77"/>
                      </a:moveTo>
                      <a:cubicBezTo>
                        <a:pt x="78" y="77"/>
                        <a:pt x="78" y="76"/>
                        <a:pt x="78" y="75"/>
                      </a:cubicBezTo>
                      <a:cubicBezTo>
                        <a:pt x="78" y="75"/>
                        <a:pt x="78" y="75"/>
                        <a:pt x="78" y="74"/>
                      </a:cubicBezTo>
                      <a:cubicBezTo>
                        <a:pt x="78" y="74"/>
                        <a:pt x="78" y="74"/>
                        <a:pt x="78" y="74"/>
                      </a:cubicBezTo>
                      <a:cubicBezTo>
                        <a:pt x="77" y="74"/>
                        <a:pt x="77" y="74"/>
                        <a:pt x="77" y="73"/>
                      </a:cubicBezTo>
                      <a:cubicBezTo>
                        <a:pt x="77" y="73"/>
                        <a:pt x="77" y="73"/>
                        <a:pt x="77" y="72"/>
                      </a:cubicBezTo>
                      <a:cubicBezTo>
                        <a:pt x="77" y="72"/>
                        <a:pt x="76" y="72"/>
                        <a:pt x="76" y="72"/>
                      </a:cubicBezTo>
                      <a:cubicBezTo>
                        <a:pt x="76" y="72"/>
                        <a:pt x="76" y="71"/>
                        <a:pt x="75" y="71"/>
                      </a:cubicBezTo>
                      <a:cubicBezTo>
                        <a:pt x="75" y="71"/>
                        <a:pt x="76" y="70"/>
                        <a:pt x="75" y="70"/>
                      </a:cubicBezTo>
                      <a:cubicBezTo>
                        <a:pt x="75" y="70"/>
                        <a:pt x="75" y="70"/>
                        <a:pt x="75" y="69"/>
                      </a:cubicBezTo>
                      <a:cubicBezTo>
                        <a:pt x="74" y="69"/>
                        <a:pt x="75" y="69"/>
                        <a:pt x="74" y="69"/>
                      </a:cubicBezTo>
                      <a:cubicBezTo>
                        <a:pt x="74" y="69"/>
                        <a:pt x="74" y="68"/>
                        <a:pt x="74" y="68"/>
                      </a:cubicBezTo>
                      <a:cubicBezTo>
                        <a:pt x="74" y="68"/>
                        <a:pt x="74" y="68"/>
                        <a:pt x="74" y="68"/>
                      </a:cubicBezTo>
                      <a:cubicBezTo>
                        <a:pt x="73" y="67"/>
                        <a:pt x="73" y="67"/>
                        <a:pt x="73" y="66"/>
                      </a:cubicBezTo>
                      <a:cubicBezTo>
                        <a:pt x="72" y="65"/>
                        <a:pt x="71" y="64"/>
                        <a:pt x="72" y="62"/>
                      </a:cubicBezTo>
                      <a:cubicBezTo>
                        <a:pt x="71" y="62"/>
                        <a:pt x="71" y="62"/>
                        <a:pt x="71" y="62"/>
                      </a:cubicBezTo>
                      <a:cubicBezTo>
                        <a:pt x="71" y="61"/>
                        <a:pt x="70" y="60"/>
                        <a:pt x="70" y="60"/>
                      </a:cubicBezTo>
                      <a:cubicBezTo>
                        <a:pt x="70" y="60"/>
                        <a:pt x="69" y="59"/>
                        <a:pt x="69" y="59"/>
                      </a:cubicBezTo>
                      <a:cubicBezTo>
                        <a:pt x="69" y="58"/>
                        <a:pt x="68" y="59"/>
                        <a:pt x="68" y="58"/>
                      </a:cubicBezTo>
                      <a:cubicBezTo>
                        <a:pt x="68" y="57"/>
                        <a:pt x="68" y="57"/>
                        <a:pt x="68" y="57"/>
                      </a:cubicBezTo>
                      <a:cubicBezTo>
                        <a:pt x="68" y="57"/>
                        <a:pt x="68" y="57"/>
                        <a:pt x="67" y="57"/>
                      </a:cubicBezTo>
                      <a:cubicBezTo>
                        <a:pt x="67" y="56"/>
                        <a:pt x="67" y="56"/>
                        <a:pt x="67" y="56"/>
                      </a:cubicBezTo>
                      <a:cubicBezTo>
                        <a:pt x="67" y="55"/>
                        <a:pt x="67" y="55"/>
                        <a:pt x="66" y="55"/>
                      </a:cubicBezTo>
                      <a:cubicBezTo>
                        <a:pt x="65" y="53"/>
                        <a:pt x="64" y="52"/>
                        <a:pt x="63" y="51"/>
                      </a:cubicBezTo>
                      <a:cubicBezTo>
                        <a:pt x="63" y="49"/>
                        <a:pt x="62" y="48"/>
                        <a:pt x="61" y="47"/>
                      </a:cubicBezTo>
                      <a:cubicBezTo>
                        <a:pt x="60" y="46"/>
                        <a:pt x="59" y="45"/>
                        <a:pt x="60" y="45"/>
                      </a:cubicBezTo>
                      <a:cubicBezTo>
                        <a:pt x="60" y="45"/>
                        <a:pt x="61" y="45"/>
                        <a:pt x="61" y="46"/>
                      </a:cubicBezTo>
                      <a:cubicBezTo>
                        <a:pt x="61" y="46"/>
                        <a:pt x="61" y="46"/>
                        <a:pt x="61" y="46"/>
                      </a:cubicBezTo>
                      <a:cubicBezTo>
                        <a:pt x="62" y="46"/>
                        <a:pt x="61" y="46"/>
                        <a:pt x="62" y="46"/>
                      </a:cubicBezTo>
                      <a:cubicBezTo>
                        <a:pt x="62" y="46"/>
                        <a:pt x="62" y="46"/>
                        <a:pt x="62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4" y="46"/>
                        <a:pt x="64" y="47"/>
                        <a:pt x="64" y="47"/>
                      </a:cubicBezTo>
                      <a:cubicBezTo>
                        <a:pt x="65" y="47"/>
                        <a:pt x="65" y="48"/>
                        <a:pt x="65" y="48"/>
                      </a:cubicBezTo>
                      <a:cubicBezTo>
                        <a:pt x="66" y="48"/>
                        <a:pt x="66" y="48"/>
                        <a:pt x="66" y="49"/>
                      </a:cubicBezTo>
                      <a:cubicBezTo>
                        <a:pt x="66" y="50"/>
                        <a:pt x="66" y="50"/>
                        <a:pt x="66" y="50"/>
                      </a:cubicBezTo>
                      <a:cubicBezTo>
                        <a:pt x="66" y="51"/>
                        <a:pt x="66" y="51"/>
                        <a:pt x="66" y="51"/>
                      </a:cubicBezTo>
                      <a:cubicBezTo>
                        <a:pt x="66" y="51"/>
                        <a:pt x="66" y="51"/>
                        <a:pt x="67" y="51"/>
                      </a:cubicBezTo>
                      <a:cubicBezTo>
                        <a:pt x="67" y="51"/>
                        <a:pt x="67" y="52"/>
                        <a:pt x="67" y="52"/>
                      </a:cubicBezTo>
                      <a:cubicBezTo>
                        <a:pt x="67" y="53"/>
                        <a:pt x="68" y="53"/>
                        <a:pt x="69" y="53"/>
                      </a:cubicBezTo>
                      <a:cubicBezTo>
                        <a:pt x="69" y="53"/>
                        <a:pt x="69" y="54"/>
                        <a:pt x="70" y="54"/>
                      </a:cubicBezTo>
                      <a:cubicBezTo>
                        <a:pt x="70" y="55"/>
                        <a:pt x="70" y="55"/>
                        <a:pt x="70" y="56"/>
                      </a:cubicBezTo>
                      <a:cubicBezTo>
                        <a:pt x="70" y="56"/>
                        <a:pt x="70" y="56"/>
                        <a:pt x="71" y="56"/>
                      </a:cubicBezTo>
                      <a:cubicBezTo>
                        <a:pt x="71" y="56"/>
                        <a:pt x="71" y="58"/>
                        <a:pt x="71" y="58"/>
                      </a:cubicBezTo>
                      <a:cubicBezTo>
                        <a:pt x="72" y="58"/>
                        <a:pt x="72" y="58"/>
                        <a:pt x="72" y="59"/>
                      </a:cubicBezTo>
                      <a:cubicBezTo>
                        <a:pt x="72" y="59"/>
                        <a:pt x="72" y="59"/>
                        <a:pt x="72" y="59"/>
                      </a:cubicBezTo>
                      <a:cubicBezTo>
                        <a:pt x="72" y="60"/>
                        <a:pt x="72" y="59"/>
                        <a:pt x="72" y="60"/>
                      </a:cubicBezTo>
                      <a:cubicBezTo>
                        <a:pt x="72" y="60"/>
                        <a:pt x="73" y="60"/>
                        <a:pt x="73" y="60"/>
                      </a:cubicBezTo>
                      <a:cubicBezTo>
                        <a:pt x="73" y="60"/>
                        <a:pt x="73" y="60"/>
                        <a:pt x="73" y="61"/>
                      </a:cubicBezTo>
                      <a:cubicBezTo>
                        <a:pt x="73" y="61"/>
                        <a:pt x="73" y="61"/>
                        <a:pt x="73" y="61"/>
                      </a:cubicBezTo>
                      <a:cubicBezTo>
                        <a:pt x="73" y="62"/>
                        <a:pt x="73" y="62"/>
                        <a:pt x="74" y="62"/>
                      </a:cubicBezTo>
                      <a:cubicBezTo>
                        <a:pt x="74" y="62"/>
                        <a:pt x="74" y="62"/>
                        <a:pt x="74" y="62"/>
                      </a:cubicBezTo>
                      <a:cubicBezTo>
                        <a:pt x="75" y="63"/>
                        <a:pt x="74" y="64"/>
                        <a:pt x="75" y="64"/>
                      </a:cubicBezTo>
                      <a:cubicBezTo>
                        <a:pt x="75" y="64"/>
                        <a:pt x="75" y="65"/>
                        <a:pt x="75" y="65"/>
                      </a:cubicBezTo>
                      <a:cubicBezTo>
                        <a:pt x="75" y="66"/>
                        <a:pt x="75" y="66"/>
                        <a:pt x="75" y="67"/>
                      </a:cubicBezTo>
                      <a:cubicBezTo>
                        <a:pt x="75" y="67"/>
                        <a:pt x="76" y="67"/>
                        <a:pt x="76" y="67"/>
                      </a:cubicBezTo>
                      <a:cubicBezTo>
                        <a:pt x="76" y="67"/>
                        <a:pt x="76" y="67"/>
                        <a:pt x="76" y="68"/>
                      </a:cubicBezTo>
                      <a:cubicBezTo>
                        <a:pt x="76" y="68"/>
                        <a:pt x="77" y="68"/>
                        <a:pt x="77" y="69"/>
                      </a:cubicBezTo>
                      <a:cubicBezTo>
                        <a:pt x="77" y="69"/>
                        <a:pt x="78" y="69"/>
                        <a:pt x="78" y="70"/>
                      </a:cubicBezTo>
                      <a:cubicBezTo>
                        <a:pt x="77" y="67"/>
                        <a:pt x="77" y="65"/>
                        <a:pt x="76" y="62"/>
                      </a:cubicBezTo>
                      <a:cubicBezTo>
                        <a:pt x="76" y="61"/>
                        <a:pt x="76" y="59"/>
                        <a:pt x="76" y="58"/>
                      </a:cubicBezTo>
                      <a:cubicBezTo>
                        <a:pt x="76" y="57"/>
                        <a:pt x="76" y="57"/>
                        <a:pt x="76" y="56"/>
                      </a:cubicBezTo>
                      <a:cubicBezTo>
                        <a:pt x="76" y="56"/>
                        <a:pt x="76" y="55"/>
                        <a:pt x="76" y="54"/>
                      </a:cubicBezTo>
                      <a:cubicBezTo>
                        <a:pt x="76" y="54"/>
                        <a:pt x="77" y="54"/>
                        <a:pt x="76" y="54"/>
                      </a:cubicBezTo>
                      <a:cubicBezTo>
                        <a:pt x="76" y="54"/>
                        <a:pt x="76" y="54"/>
                        <a:pt x="76" y="54"/>
                      </a:cubicBezTo>
                      <a:cubicBezTo>
                        <a:pt x="76" y="54"/>
                        <a:pt x="75" y="54"/>
                        <a:pt x="75" y="53"/>
                      </a:cubicBezTo>
                      <a:cubicBezTo>
                        <a:pt x="75" y="53"/>
                        <a:pt x="75" y="52"/>
                        <a:pt x="75" y="52"/>
                      </a:cubicBezTo>
                      <a:cubicBezTo>
                        <a:pt x="75" y="52"/>
                        <a:pt x="75" y="52"/>
                        <a:pt x="75" y="52"/>
                      </a:cubicBezTo>
                      <a:cubicBezTo>
                        <a:pt x="74" y="52"/>
                        <a:pt x="75" y="51"/>
                        <a:pt x="75" y="51"/>
                      </a:cubicBezTo>
                      <a:cubicBezTo>
                        <a:pt x="75" y="51"/>
                        <a:pt x="75" y="50"/>
                        <a:pt x="75" y="50"/>
                      </a:cubicBezTo>
                      <a:cubicBezTo>
                        <a:pt x="74" y="50"/>
                        <a:pt x="74" y="50"/>
                        <a:pt x="74" y="50"/>
                      </a:cubicBezTo>
                      <a:cubicBezTo>
                        <a:pt x="73" y="50"/>
                        <a:pt x="74" y="49"/>
                        <a:pt x="74" y="48"/>
                      </a:cubicBezTo>
                      <a:cubicBezTo>
                        <a:pt x="73" y="48"/>
                        <a:pt x="73" y="48"/>
                        <a:pt x="73" y="47"/>
                      </a:cubicBezTo>
                      <a:cubicBezTo>
                        <a:pt x="73" y="47"/>
                        <a:pt x="73" y="47"/>
                        <a:pt x="73" y="47"/>
                      </a:cubicBezTo>
                      <a:cubicBezTo>
                        <a:pt x="73" y="46"/>
                        <a:pt x="73" y="46"/>
                        <a:pt x="72" y="46"/>
                      </a:cubicBezTo>
                      <a:cubicBezTo>
                        <a:pt x="72" y="46"/>
                        <a:pt x="72" y="46"/>
                        <a:pt x="72" y="46"/>
                      </a:cubicBezTo>
                      <a:cubicBezTo>
                        <a:pt x="72" y="46"/>
                        <a:pt x="72" y="45"/>
                        <a:pt x="72" y="45"/>
                      </a:cubicBezTo>
                      <a:cubicBezTo>
                        <a:pt x="72" y="45"/>
                        <a:pt x="71" y="45"/>
                        <a:pt x="71" y="44"/>
                      </a:cubicBezTo>
                      <a:cubicBezTo>
                        <a:pt x="71" y="44"/>
                        <a:pt x="71" y="44"/>
                        <a:pt x="71" y="44"/>
                      </a:cubicBezTo>
                      <a:cubicBezTo>
                        <a:pt x="71" y="44"/>
                        <a:pt x="70" y="44"/>
                        <a:pt x="70" y="43"/>
                      </a:cubicBezTo>
                      <a:cubicBezTo>
                        <a:pt x="70" y="43"/>
                        <a:pt x="70" y="43"/>
                        <a:pt x="70" y="43"/>
                      </a:cubicBezTo>
                      <a:cubicBezTo>
                        <a:pt x="70" y="42"/>
                        <a:pt x="70" y="42"/>
                        <a:pt x="70" y="42"/>
                      </a:cubicBezTo>
                      <a:cubicBezTo>
                        <a:pt x="70" y="42"/>
                        <a:pt x="70" y="42"/>
                        <a:pt x="69" y="42"/>
                      </a:cubicBezTo>
                      <a:cubicBezTo>
                        <a:pt x="69" y="42"/>
                        <a:pt x="69" y="41"/>
                        <a:pt x="69" y="40"/>
                      </a:cubicBezTo>
                      <a:cubicBezTo>
                        <a:pt x="69" y="40"/>
                        <a:pt x="69" y="40"/>
                        <a:pt x="68" y="40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68" y="39"/>
                        <a:pt x="67" y="39"/>
                        <a:pt x="67" y="39"/>
                      </a:cubicBezTo>
                      <a:cubicBezTo>
                        <a:pt x="67" y="39"/>
                        <a:pt x="67" y="38"/>
                        <a:pt x="67" y="38"/>
                      </a:cubicBezTo>
                      <a:cubicBezTo>
                        <a:pt x="67" y="37"/>
                        <a:pt x="66" y="37"/>
                        <a:pt x="66" y="36"/>
                      </a:cubicBezTo>
                      <a:cubicBezTo>
                        <a:pt x="66" y="36"/>
                        <a:pt x="66" y="36"/>
                        <a:pt x="65" y="36"/>
                      </a:cubicBezTo>
                      <a:cubicBezTo>
                        <a:pt x="65" y="36"/>
                        <a:pt x="65" y="35"/>
                        <a:pt x="65" y="35"/>
                      </a:cubicBezTo>
                      <a:cubicBezTo>
                        <a:pt x="64" y="35"/>
                        <a:pt x="64" y="34"/>
                        <a:pt x="64" y="33"/>
                      </a:cubicBezTo>
                      <a:cubicBezTo>
                        <a:pt x="64" y="33"/>
                        <a:pt x="64" y="33"/>
                        <a:pt x="63" y="33"/>
                      </a:cubicBezTo>
                      <a:cubicBezTo>
                        <a:pt x="63" y="33"/>
                        <a:pt x="63" y="33"/>
                        <a:pt x="63" y="32"/>
                      </a:cubicBezTo>
                      <a:cubicBezTo>
                        <a:pt x="63" y="32"/>
                        <a:pt x="63" y="32"/>
                        <a:pt x="63" y="32"/>
                      </a:cubicBezTo>
                      <a:cubicBezTo>
                        <a:pt x="62" y="32"/>
                        <a:pt x="62" y="31"/>
                        <a:pt x="61" y="31"/>
                      </a:cubicBezTo>
                      <a:cubicBezTo>
                        <a:pt x="61" y="30"/>
                        <a:pt x="61" y="30"/>
                        <a:pt x="60" y="29"/>
                      </a:cubicBezTo>
                      <a:cubicBezTo>
                        <a:pt x="60" y="28"/>
                        <a:pt x="59" y="28"/>
                        <a:pt x="58" y="27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7" y="26"/>
                        <a:pt x="57" y="25"/>
                        <a:pt x="57" y="25"/>
                      </a:cubicBezTo>
                      <a:cubicBezTo>
                        <a:pt x="56" y="25"/>
                        <a:pt x="55" y="24"/>
                        <a:pt x="55" y="23"/>
                      </a:cubicBezTo>
                      <a:cubicBezTo>
                        <a:pt x="53" y="22"/>
                        <a:pt x="52" y="21"/>
                        <a:pt x="51" y="20"/>
                      </a:cubicBezTo>
                      <a:cubicBezTo>
                        <a:pt x="50" y="19"/>
                        <a:pt x="49" y="18"/>
                        <a:pt x="49" y="17"/>
                      </a:cubicBezTo>
                      <a:cubicBezTo>
                        <a:pt x="48" y="17"/>
                        <a:pt x="48" y="16"/>
                        <a:pt x="47" y="16"/>
                      </a:cubicBezTo>
                      <a:cubicBezTo>
                        <a:pt x="47" y="16"/>
                        <a:pt x="46" y="16"/>
                        <a:pt x="45" y="15"/>
                      </a:cubicBezTo>
                      <a:cubicBezTo>
                        <a:pt x="45" y="15"/>
                        <a:pt x="44" y="14"/>
                        <a:pt x="44" y="13"/>
                      </a:cubicBezTo>
                      <a:cubicBezTo>
                        <a:pt x="44" y="13"/>
                        <a:pt x="44" y="13"/>
                        <a:pt x="44" y="13"/>
                      </a:cubicBezTo>
                      <a:cubicBezTo>
                        <a:pt x="44" y="13"/>
                        <a:pt x="43" y="13"/>
                        <a:pt x="43" y="13"/>
                      </a:cubicBezTo>
                      <a:cubicBezTo>
                        <a:pt x="43" y="13"/>
                        <a:pt x="42" y="13"/>
                        <a:pt x="42" y="13"/>
                      </a:cubicBezTo>
                      <a:cubicBezTo>
                        <a:pt x="41" y="12"/>
                        <a:pt x="41" y="12"/>
                        <a:pt x="41" y="11"/>
                      </a:cubicBezTo>
                      <a:cubicBezTo>
                        <a:pt x="40" y="11"/>
                        <a:pt x="40" y="11"/>
                        <a:pt x="40" y="10"/>
                      </a:cubicBezTo>
                      <a:cubicBezTo>
                        <a:pt x="40" y="10"/>
                        <a:pt x="39" y="10"/>
                        <a:pt x="39" y="10"/>
                      </a:cubicBezTo>
                      <a:cubicBezTo>
                        <a:pt x="38" y="10"/>
                        <a:pt x="38" y="9"/>
                        <a:pt x="37" y="9"/>
                      </a:cubicBezTo>
                      <a:cubicBezTo>
                        <a:pt x="37" y="8"/>
                        <a:pt x="37" y="8"/>
                        <a:pt x="37" y="8"/>
                      </a:cubicBezTo>
                      <a:cubicBezTo>
                        <a:pt x="37" y="8"/>
                        <a:pt x="37" y="8"/>
                        <a:pt x="36" y="8"/>
                      </a:cubicBezTo>
                      <a:cubicBezTo>
                        <a:pt x="36" y="8"/>
                        <a:pt x="36" y="8"/>
                        <a:pt x="35" y="7"/>
                      </a:cubicBezTo>
                      <a:cubicBezTo>
                        <a:pt x="34" y="6"/>
                        <a:pt x="33" y="5"/>
                        <a:pt x="32" y="5"/>
                      </a:cubicBezTo>
                      <a:cubicBezTo>
                        <a:pt x="29" y="3"/>
                        <a:pt x="26" y="2"/>
                        <a:pt x="23" y="0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22" y="0"/>
                        <a:pt x="22" y="0"/>
                        <a:pt x="22" y="1"/>
                      </a:cubicBezTo>
                      <a:cubicBezTo>
                        <a:pt x="22" y="1"/>
                        <a:pt x="22" y="1"/>
                        <a:pt x="23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4" y="2"/>
                        <a:pt x="23" y="2"/>
                        <a:pt x="23" y="2"/>
                      </a:cubicBezTo>
                      <a:cubicBezTo>
                        <a:pt x="23" y="3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5" y="3"/>
                        <a:pt x="24" y="4"/>
                        <a:pt x="24" y="5"/>
                      </a:cubicBezTo>
                      <a:cubicBezTo>
                        <a:pt x="24" y="5"/>
                        <a:pt x="24" y="6"/>
                        <a:pt x="23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7"/>
                        <a:pt x="23" y="7"/>
                        <a:pt x="24" y="7"/>
                      </a:cubicBezTo>
                      <a:cubicBezTo>
                        <a:pt x="24" y="8"/>
                        <a:pt x="24" y="8"/>
                        <a:pt x="25" y="8"/>
                      </a:cubicBezTo>
                      <a:cubicBezTo>
                        <a:pt x="25" y="9"/>
                        <a:pt x="25" y="9"/>
                        <a:pt x="26" y="9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6" y="10"/>
                        <a:pt x="26" y="11"/>
                        <a:pt x="26" y="11"/>
                      </a:cubicBezTo>
                      <a:cubicBezTo>
                        <a:pt x="26" y="11"/>
                        <a:pt x="26" y="11"/>
                        <a:pt x="26" y="11"/>
                      </a:cubicBezTo>
                      <a:cubicBezTo>
                        <a:pt x="25" y="11"/>
                        <a:pt x="25" y="12"/>
                        <a:pt x="25" y="12"/>
                      </a:cubicBezTo>
                      <a:cubicBezTo>
                        <a:pt x="25" y="12"/>
                        <a:pt x="24" y="11"/>
                        <a:pt x="24" y="11"/>
                      </a:cubicBezTo>
                      <a:cubicBezTo>
                        <a:pt x="24" y="11"/>
                        <a:pt x="23" y="11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1" y="11"/>
                        <a:pt x="21" y="12"/>
                        <a:pt x="21" y="12"/>
                      </a:cubicBezTo>
                      <a:cubicBezTo>
                        <a:pt x="21" y="12"/>
                        <a:pt x="20" y="12"/>
                        <a:pt x="20" y="12"/>
                      </a:cubicBezTo>
                      <a:cubicBezTo>
                        <a:pt x="20" y="12"/>
                        <a:pt x="19" y="12"/>
                        <a:pt x="19" y="12"/>
                      </a:cubicBezTo>
                      <a:cubicBezTo>
                        <a:pt x="19" y="12"/>
                        <a:pt x="19" y="12"/>
                        <a:pt x="19" y="13"/>
                      </a:cubicBezTo>
                      <a:cubicBezTo>
                        <a:pt x="18" y="13"/>
                        <a:pt x="18" y="13"/>
                        <a:pt x="17" y="13"/>
                      </a:cubicBezTo>
                      <a:cubicBezTo>
                        <a:pt x="17" y="13"/>
                        <a:pt x="16" y="13"/>
                        <a:pt x="16" y="13"/>
                      </a:cubicBezTo>
                      <a:cubicBezTo>
                        <a:pt x="16" y="14"/>
                        <a:pt x="15" y="14"/>
                        <a:pt x="15" y="15"/>
                      </a:cubicBezTo>
                      <a:cubicBezTo>
                        <a:pt x="15" y="15"/>
                        <a:pt x="15" y="15"/>
                        <a:pt x="15" y="16"/>
                      </a:cubicBezTo>
                      <a:cubicBezTo>
                        <a:pt x="14" y="16"/>
                        <a:pt x="14" y="16"/>
                        <a:pt x="13" y="17"/>
                      </a:cubicBezTo>
                      <a:cubicBezTo>
                        <a:pt x="14" y="19"/>
                        <a:pt x="16" y="20"/>
                        <a:pt x="17" y="22"/>
                      </a:cubicBezTo>
                      <a:cubicBezTo>
                        <a:pt x="19" y="23"/>
                        <a:pt x="20" y="25"/>
                        <a:pt x="21" y="28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5"/>
                        <a:pt x="22" y="25"/>
                      </a:cubicBezTo>
                      <a:cubicBezTo>
                        <a:pt x="23" y="25"/>
                        <a:pt x="24" y="25"/>
                        <a:pt x="24" y="25"/>
                      </a:cubicBezTo>
                      <a:cubicBezTo>
                        <a:pt x="24" y="25"/>
                        <a:pt x="25" y="25"/>
                        <a:pt x="25" y="25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25" y="24"/>
                        <a:pt x="26" y="24"/>
                        <a:pt x="26" y="24"/>
                      </a:cubicBezTo>
                      <a:cubicBezTo>
                        <a:pt x="27" y="24"/>
                        <a:pt x="27" y="24"/>
                        <a:pt x="28" y="25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8" y="25"/>
                        <a:pt x="28" y="25"/>
                        <a:pt x="29" y="25"/>
                      </a:cubicBezTo>
                      <a:cubicBezTo>
                        <a:pt x="29" y="25"/>
                        <a:pt x="29" y="25"/>
                        <a:pt x="30" y="25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2" y="27"/>
                        <a:pt x="33" y="27"/>
                        <a:pt x="33" y="28"/>
                      </a:cubicBezTo>
                      <a:cubicBezTo>
                        <a:pt x="33" y="28"/>
                        <a:pt x="34" y="28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1"/>
                        <a:pt x="35" y="32"/>
                        <a:pt x="35" y="33"/>
                      </a:cubicBezTo>
                      <a:cubicBezTo>
                        <a:pt x="36" y="33"/>
                        <a:pt x="37" y="33"/>
                        <a:pt x="36" y="33"/>
                      </a:cubicBezTo>
                      <a:cubicBezTo>
                        <a:pt x="37" y="33"/>
                        <a:pt x="37" y="33"/>
                        <a:pt x="37" y="33"/>
                      </a:cubicBezTo>
                      <a:cubicBezTo>
                        <a:pt x="37" y="33"/>
                        <a:pt x="37" y="33"/>
                        <a:pt x="38" y="33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38" y="31"/>
                        <a:pt x="38" y="30"/>
                        <a:pt x="38" y="29"/>
                      </a:cubicBezTo>
                      <a:cubicBezTo>
                        <a:pt x="38" y="29"/>
                        <a:pt x="38" y="29"/>
                        <a:pt x="38" y="28"/>
                      </a:cubicBezTo>
                      <a:cubicBezTo>
                        <a:pt x="38" y="28"/>
                        <a:pt x="38" y="28"/>
                        <a:pt x="38" y="28"/>
                      </a:cubicBezTo>
                      <a:cubicBezTo>
                        <a:pt x="37" y="27"/>
                        <a:pt x="36" y="26"/>
                        <a:pt x="35" y="25"/>
                      </a:cubicBezTo>
                      <a:cubicBezTo>
                        <a:pt x="35" y="25"/>
                        <a:pt x="32" y="26"/>
                        <a:pt x="33" y="24"/>
                      </a:cubicBezTo>
                      <a:cubicBezTo>
                        <a:pt x="32" y="24"/>
                        <a:pt x="31" y="24"/>
                        <a:pt x="31" y="23"/>
                      </a:cubicBezTo>
                      <a:cubicBezTo>
                        <a:pt x="30" y="23"/>
                        <a:pt x="29" y="22"/>
                        <a:pt x="29" y="22"/>
                      </a:cubicBezTo>
                      <a:cubicBezTo>
                        <a:pt x="29" y="21"/>
                        <a:pt x="29" y="21"/>
                        <a:pt x="28" y="21"/>
                      </a:cubicBezTo>
                      <a:cubicBezTo>
                        <a:pt x="28" y="21"/>
                        <a:pt x="29" y="21"/>
                        <a:pt x="29" y="20"/>
                      </a:cubicBezTo>
                      <a:cubicBezTo>
                        <a:pt x="29" y="20"/>
                        <a:pt x="31" y="20"/>
                        <a:pt x="31" y="21"/>
                      </a:cubicBezTo>
                      <a:cubicBezTo>
                        <a:pt x="31" y="21"/>
                        <a:pt x="32" y="22"/>
                        <a:pt x="32" y="22"/>
                      </a:cubicBezTo>
                      <a:cubicBezTo>
                        <a:pt x="33" y="22"/>
                        <a:pt x="33" y="22"/>
                        <a:pt x="34" y="23"/>
                      </a:cubicBezTo>
                      <a:cubicBezTo>
                        <a:pt x="34" y="23"/>
                        <a:pt x="34" y="24"/>
                        <a:pt x="34" y="24"/>
                      </a:cubicBezTo>
                      <a:cubicBezTo>
                        <a:pt x="35" y="24"/>
                        <a:pt x="34" y="24"/>
                        <a:pt x="35" y="24"/>
                      </a:cubicBezTo>
                      <a:cubicBezTo>
                        <a:pt x="35" y="24"/>
                        <a:pt x="35" y="24"/>
                        <a:pt x="35" y="24"/>
                      </a:cubicBezTo>
                      <a:cubicBezTo>
                        <a:pt x="36" y="24"/>
                        <a:pt x="37" y="24"/>
                        <a:pt x="36" y="25"/>
                      </a:cubicBezTo>
                      <a:cubicBezTo>
                        <a:pt x="37" y="25"/>
                        <a:pt x="39" y="25"/>
                        <a:pt x="38" y="26"/>
                      </a:cubicBezTo>
                      <a:cubicBezTo>
                        <a:pt x="39" y="26"/>
                        <a:pt x="40" y="26"/>
                        <a:pt x="40" y="26"/>
                      </a:cubicBezTo>
                      <a:cubicBezTo>
                        <a:pt x="40" y="27"/>
                        <a:pt x="40" y="27"/>
                        <a:pt x="40" y="27"/>
                      </a:cubicBezTo>
                      <a:cubicBezTo>
                        <a:pt x="40" y="28"/>
                        <a:pt x="40" y="28"/>
                        <a:pt x="41" y="28"/>
                      </a:cubicBezTo>
                      <a:cubicBezTo>
                        <a:pt x="41" y="28"/>
                        <a:pt x="41" y="29"/>
                        <a:pt x="41" y="29"/>
                      </a:cubicBezTo>
                      <a:cubicBezTo>
                        <a:pt x="41" y="29"/>
                        <a:pt x="42" y="29"/>
                        <a:pt x="42" y="29"/>
                      </a:cubicBezTo>
                      <a:cubicBezTo>
                        <a:pt x="42" y="29"/>
                        <a:pt x="42" y="30"/>
                        <a:pt x="43" y="30"/>
                      </a:cubicBezTo>
                      <a:cubicBezTo>
                        <a:pt x="43" y="30"/>
                        <a:pt x="43" y="30"/>
                        <a:pt x="43" y="30"/>
                      </a:cubicBezTo>
                      <a:cubicBezTo>
                        <a:pt x="43" y="31"/>
                        <a:pt x="43" y="31"/>
                        <a:pt x="43" y="31"/>
                      </a:cubicBezTo>
                      <a:cubicBezTo>
                        <a:pt x="43" y="31"/>
                        <a:pt x="44" y="31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4" y="30"/>
                        <a:pt x="44" y="30"/>
                        <a:pt x="44" y="29"/>
                      </a:cubicBezTo>
                      <a:cubicBezTo>
                        <a:pt x="45" y="29"/>
                        <a:pt x="45" y="28"/>
                        <a:pt x="45" y="27"/>
                      </a:cubicBezTo>
                      <a:cubicBezTo>
                        <a:pt x="45" y="26"/>
                        <a:pt x="44" y="25"/>
                        <a:pt x="43" y="24"/>
                      </a:cubicBezTo>
                      <a:cubicBezTo>
                        <a:pt x="43" y="23"/>
                        <a:pt x="42" y="23"/>
                        <a:pt x="42" y="22"/>
                      </a:cubicBezTo>
                      <a:cubicBezTo>
                        <a:pt x="42" y="22"/>
                        <a:pt x="42" y="21"/>
                        <a:pt x="42" y="21"/>
                      </a:cubicBezTo>
                      <a:cubicBezTo>
                        <a:pt x="42" y="21"/>
                        <a:pt x="43" y="21"/>
                        <a:pt x="43" y="20"/>
                      </a:cubicBezTo>
                      <a:cubicBezTo>
                        <a:pt x="44" y="20"/>
                        <a:pt x="45" y="20"/>
                        <a:pt x="46" y="21"/>
                      </a:cubicBezTo>
                      <a:cubicBezTo>
                        <a:pt x="46" y="21"/>
                        <a:pt x="47" y="22"/>
                        <a:pt x="47" y="22"/>
                      </a:cubicBezTo>
                      <a:cubicBezTo>
                        <a:pt x="47" y="22"/>
                        <a:pt x="47" y="22"/>
                        <a:pt x="47" y="22"/>
                      </a:cubicBezTo>
                      <a:cubicBezTo>
                        <a:pt x="48" y="22"/>
                        <a:pt x="48" y="22"/>
                        <a:pt x="48" y="22"/>
                      </a:cubicBezTo>
                      <a:cubicBezTo>
                        <a:pt x="48" y="22"/>
                        <a:pt x="49" y="23"/>
                        <a:pt x="49" y="23"/>
                      </a:cubicBezTo>
                      <a:cubicBezTo>
                        <a:pt x="49" y="23"/>
                        <a:pt x="48" y="23"/>
                        <a:pt x="49" y="23"/>
                      </a:cubicBezTo>
                      <a:cubicBezTo>
                        <a:pt x="49" y="23"/>
                        <a:pt x="49" y="23"/>
                        <a:pt x="49" y="24"/>
                      </a:cubicBezTo>
                      <a:cubicBezTo>
                        <a:pt x="50" y="24"/>
                        <a:pt x="50" y="24"/>
                        <a:pt x="51" y="25"/>
                      </a:cubicBezTo>
                      <a:cubicBezTo>
                        <a:pt x="51" y="25"/>
                        <a:pt x="51" y="26"/>
                        <a:pt x="51" y="26"/>
                      </a:cubicBezTo>
                      <a:cubicBezTo>
                        <a:pt x="52" y="26"/>
                        <a:pt x="52" y="26"/>
                        <a:pt x="52" y="26"/>
                      </a:cubicBezTo>
                      <a:cubicBezTo>
                        <a:pt x="52" y="27"/>
                        <a:pt x="52" y="27"/>
                        <a:pt x="52" y="28"/>
                      </a:cubicBezTo>
                      <a:cubicBezTo>
                        <a:pt x="52" y="28"/>
                        <a:pt x="52" y="27"/>
                        <a:pt x="51" y="27"/>
                      </a:cubicBezTo>
                      <a:cubicBezTo>
                        <a:pt x="51" y="27"/>
                        <a:pt x="51" y="27"/>
                        <a:pt x="51" y="27"/>
                      </a:cubicBezTo>
                      <a:cubicBezTo>
                        <a:pt x="51" y="27"/>
                        <a:pt x="50" y="27"/>
                        <a:pt x="50" y="27"/>
                      </a:cubicBezTo>
                      <a:cubicBezTo>
                        <a:pt x="50" y="27"/>
                        <a:pt x="49" y="27"/>
                        <a:pt x="49" y="27"/>
                      </a:cubicBezTo>
                      <a:cubicBezTo>
                        <a:pt x="48" y="27"/>
                        <a:pt x="49" y="27"/>
                        <a:pt x="48" y="27"/>
                      </a:cubicBezTo>
                      <a:cubicBezTo>
                        <a:pt x="48" y="28"/>
                        <a:pt x="48" y="28"/>
                        <a:pt x="48" y="28"/>
                      </a:cubicBezTo>
                      <a:cubicBezTo>
                        <a:pt x="48" y="29"/>
                        <a:pt x="48" y="29"/>
                        <a:pt x="48" y="30"/>
                      </a:cubicBezTo>
                      <a:cubicBezTo>
                        <a:pt x="48" y="30"/>
                        <a:pt x="48" y="31"/>
                        <a:pt x="49" y="31"/>
                      </a:cubicBezTo>
                      <a:cubicBezTo>
                        <a:pt x="49" y="31"/>
                        <a:pt x="49" y="31"/>
                        <a:pt x="49" y="31"/>
                      </a:cubicBezTo>
                      <a:cubicBezTo>
                        <a:pt x="50" y="32"/>
                        <a:pt x="49" y="33"/>
                        <a:pt x="50" y="33"/>
                      </a:cubicBezTo>
                      <a:cubicBezTo>
                        <a:pt x="51" y="33"/>
                        <a:pt x="51" y="33"/>
                        <a:pt x="51" y="33"/>
                      </a:cubicBezTo>
                      <a:cubicBezTo>
                        <a:pt x="52" y="33"/>
                        <a:pt x="52" y="34"/>
                        <a:pt x="53" y="34"/>
                      </a:cubicBezTo>
                      <a:cubicBezTo>
                        <a:pt x="53" y="34"/>
                        <a:pt x="54" y="34"/>
                        <a:pt x="54" y="34"/>
                      </a:cubicBezTo>
                      <a:cubicBezTo>
                        <a:pt x="54" y="34"/>
                        <a:pt x="54" y="33"/>
                        <a:pt x="55" y="33"/>
                      </a:cubicBezTo>
                      <a:cubicBezTo>
                        <a:pt x="56" y="34"/>
                        <a:pt x="56" y="34"/>
                        <a:pt x="56" y="34"/>
                      </a:cubicBezTo>
                      <a:cubicBezTo>
                        <a:pt x="56" y="34"/>
                        <a:pt x="57" y="34"/>
                        <a:pt x="57" y="35"/>
                      </a:cubicBezTo>
                      <a:cubicBezTo>
                        <a:pt x="57" y="35"/>
                        <a:pt x="57" y="35"/>
                        <a:pt x="57" y="36"/>
                      </a:cubicBezTo>
                      <a:cubicBezTo>
                        <a:pt x="57" y="36"/>
                        <a:pt x="57" y="36"/>
                        <a:pt x="57" y="37"/>
                      </a:cubicBezTo>
                      <a:cubicBezTo>
                        <a:pt x="57" y="37"/>
                        <a:pt x="57" y="37"/>
                        <a:pt x="57" y="37"/>
                      </a:cubicBezTo>
                      <a:cubicBezTo>
                        <a:pt x="57" y="37"/>
                        <a:pt x="58" y="37"/>
                        <a:pt x="58" y="37"/>
                      </a:cubicBezTo>
                      <a:cubicBezTo>
                        <a:pt x="58" y="38"/>
                        <a:pt x="58" y="39"/>
                        <a:pt x="58" y="39"/>
                      </a:cubicBezTo>
                      <a:cubicBezTo>
                        <a:pt x="58" y="39"/>
                        <a:pt x="59" y="39"/>
                        <a:pt x="59" y="40"/>
                      </a:cubicBezTo>
                      <a:cubicBezTo>
                        <a:pt x="59" y="40"/>
                        <a:pt x="59" y="40"/>
                        <a:pt x="59" y="41"/>
                      </a:cubicBezTo>
                      <a:cubicBezTo>
                        <a:pt x="58" y="42"/>
                        <a:pt x="58" y="42"/>
                        <a:pt x="57" y="42"/>
                      </a:cubicBezTo>
                      <a:cubicBezTo>
                        <a:pt x="57" y="43"/>
                        <a:pt x="55" y="43"/>
                        <a:pt x="55" y="42"/>
                      </a:cubicBezTo>
                      <a:cubicBezTo>
                        <a:pt x="54" y="42"/>
                        <a:pt x="54" y="42"/>
                        <a:pt x="54" y="42"/>
                      </a:cubicBezTo>
                      <a:cubicBezTo>
                        <a:pt x="54" y="42"/>
                        <a:pt x="53" y="42"/>
                        <a:pt x="53" y="42"/>
                      </a:cubicBezTo>
                      <a:cubicBezTo>
                        <a:pt x="52" y="42"/>
                        <a:pt x="51" y="42"/>
                        <a:pt x="51" y="41"/>
                      </a:cubicBezTo>
                      <a:cubicBezTo>
                        <a:pt x="50" y="41"/>
                        <a:pt x="50" y="40"/>
                        <a:pt x="49" y="40"/>
                      </a:cubicBezTo>
                      <a:cubicBezTo>
                        <a:pt x="49" y="41"/>
                        <a:pt x="50" y="42"/>
                        <a:pt x="49" y="42"/>
                      </a:cubicBezTo>
                      <a:cubicBezTo>
                        <a:pt x="49" y="43"/>
                        <a:pt x="48" y="43"/>
                        <a:pt x="47" y="43"/>
                      </a:cubicBezTo>
                      <a:cubicBezTo>
                        <a:pt x="47" y="43"/>
                        <a:pt x="46" y="43"/>
                        <a:pt x="46" y="42"/>
                      </a:cubicBezTo>
                      <a:cubicBezTo>
                        <a:pt x="45" y="42"/>
                        <a:pt x="44" y="42"/>
                        <a:pt x="44" y="41"/>
                      </a:cubicBezTo>
                      <a:cubicBezTo>
                        <a:pt x="43" y="41"/>
                        <a:pt x="43" y="41"/>
                        <a:pt x="43" y="40"/>
                      </a:cubicBezTo>
                      <a:cubicBezTo>
                        <a:pt x="42" y="40"/>
                        <a:pt x="40" y="40"/>
                        <a:pt x="40" y="39"/>
                      </a:cubicBezTo>
                      <a:cubicBezTo>
                        <a:pt x="39" y="39"/>
                        <a:pt x="38" y="39"/>
                        <a:pt x="37" y="39"/>
                      </a:cubicBezTo>
                      <a:cubicBezTo>
                        <a:pt x="36" y="39"/>
                        <a:pt x="36" y="38"/>
                        <a:pt x="36" y="37"/>
                      </a:cubicBezTo>
                      <a:cubicBezTo>
                        <a:pt x="36" y="37"/>
                        <a:pt x="36" y="37"/>
                        <a:pt x="36" y="37"/>
                      </a:cubicBezTo>
                      <a:cubicBezTo>
                        <a:pt x="35" y="37"/>
                        <a:pt x="35" y="36"/>
                        <a:pt x="35" y="36"/>
                      </a:cubicBezTo>
                      <a:cubicBezTo>
                        <a:pt x="35" y="36"/>
                        <a:pt x="35" y="36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4" y="34"/>
                        <a:pt x="35" y="34"/>
                        <a:pt x="35" y="34"/>
                      </a:cubicBezTo>
                      <a:cubicBezTo>
                        <a:pt x="34" y="34"/>
                        <a:pt x="34" y="34"/>
                        <a:pt x="34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1" y="33"/>
                        <a:pt x="31" y="34"/>
                        <a:pt x="30" y="35"/>
                      </a:cubicBezTo>
                      <a:cubicBezTo>
                        <a:pt x="29" y="35"/>
                        <a:pt x="28" y="34"/>
                        <a:pt x="27" y="34"/>
                      </a:cubicBezTo>
                      <a:cubicBezTo>
                        <a:pt x="26" y="33"/>
                        <a:pt x="25" y="33"/>
                        <a:pt x="23" y="33"/>
                      </a:cubicBezTo>
                      <a:cubicBezTo>
                        <a:pt x="24" y="35"/>
                        <a:pt x="22" y="34"/>
                        <a:pt x="22" y="34"/>
                      </a:cubicBezTo>
                      <a:cubicBezTo>
                        <a:pt x="22" y="36"/>
                        <a:pt x="20" y="35"/>
                        <a:pt x="19" y="35"/>
                      </a:cubicBezTo>
                      <a:cubicBezTo>
                        <a:pt x="18" y="35"/>
                        <a:pt x="18" y="35"/>
                        <a:pt x="17" y="35"/>
                      </a:cubicBezTo>
                      <a:cubicBezTo>
                        <a:pt x="17" y="35"/>
                        <a:pt x="16" y="35"/>
                        <a:pt x="16" y="36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16" y="36"/>
                        <a:pt x="16" y="37"/>
                        <a:pt x="16" y="37"/>
                      </a:cubicBezTo>
                      <a:cubicBezTo>
                        <a:pt x="15" y="38"/>
                        <a:pt x="14" y="38"/>
                        <a:pt x="13" y="38"/>
                      </a:cubicBezTo>
                      <a:cubicBezTo>
                        <a:pt x="13" y="38"/>
                        <a:pt x="13" y="38"/>
                        <a:pt x="13" y="39"/>
                      </a:cubicBezTo>
                      <a:cubicBezTo>
                        <a:pt x="13" y="39"/>
                        <a:pt x="13" y="39"/>
                        <a:pt x="13" y="39"/>
                      </a:cubicBezTo>
                      <a:cubicBezTo>
                        <a:pt x="13" y="39"/>
                        <a:pt x="12" y="39"/>
                        <a:pt x="12" y="39"/>
                      </a:cubicBezTo>
                      <a:cubicBezTo>
                        <a:pt x="11" y="39"/>
                        <a:pt x="11" y="41"/>
                        <a:pt x="11" y="41"/>
                      </a:cubicBezTo>
                      <a:cubicBezTo>
                        <a:pt x="11" y="42"/>
                        <a:pt x="11" y="43"/>
                        <a:pt x="10" y="43"/>
                      </a:cubicBezTo>
                      <a:cubicBezTo>
                        <a:pt x="11" y="44"/>
                        <a:pt x="11" y="45"/>
                        <a:pt x="10" y="46"/>
                      </a:cubicBezTo>
                      <a:cubicBezTo>
                        <a:pt x="9" y="46"/>
                        <a:pt x="9" y="46"/>
                        <a:pt x="8" y="46"/>
                      </a:cubicBezTo>
                      <a:cubicBezTo>
                        <a:pt x="8" y="46"/>
                        <a:pt x="8" y="45"/>
                        <a:pt x="8" y="46"/>
                      </a:cubicBezTo>
                      <a:cubicBezTo>
                        <a:pt x="7" y="46"/>
                        <a:pt x="7" y="46"/>
                        <a:pt x="7" y="46"/>
                      </a:cubicBezTo>
                      <a:cubicBezTo>
                        <a:pt x="7" y="46"/>
                        <a:pt x="6" y="47"/>
                        <a:pt x="6" y="47"/>
                      </a:cubicBezTo>
                      <a:cubicBezTo>
                        <a:pt x="6" y="47"/>
                        <a:pt x="6" y="46"/>
                        <a:pt x="6" y="47"/>
                      </a:cubicBezTo>
                      <a:cubicBezTo>
                        <a:pt x="6" y="47"/>
                        <a:pt x="5" y="47"/>
                        <a:pt x="5" y="47"/>
                      </a:cubicBezTo>
                      <a:cubicBezTo>
                        <a:pt x="5" y="48"/>
                        <a:pt x="5" y="48"/>
                        <a:pt x="5" y="49"/>
                      </a:cubicBezTo>
                      <a:cubicBezTo>
                        <a:pt x="5" y="50"/>
                        <a:pt x="5" y="50"/>
                        <a:pt x="4" y="51"/>
                      </a:cubicBezTo>
                      <a:cubicBezTo>
                        <a:pt x="4" y="51"/>
                        <a:pt x="4" y="51"/>
                        <a:pt x="4" y="51"/>
                      </a:cubicBezTo>
                      <a:cubicBezTo>
                        <a:pt x="4" y="52"/>
                        <a:pt x="4" y="52"/>
                        <a:pt x="4" y="53"/>
                      </a:cubicBezTo>
                      <a:cubicBezTo>
                        <a:pt x="4" y="53"/>
                        <a:pt x="3" y="54"/>
                        <a:pt x="3" y="54"/>
                      </a:cubicBezTo>
                      <a:cubicBezTo>
                        <a:pt x="3" y="55"/>
                        <a:pt x="2" y="55"/>
                        <a:pt x="2" y="55"/>
                      </a:cubicBezTo>
                      <a:cubicBezTo>
                        <a:pt x="2" y="55"/>
                        <a:pt x="2" y="56"/>
                        <a:pt x="2" y="56"/>
                      </a:cubicBezTo>
                      <a:cubicBezTo>
                        <a:pt x="2" y="57"/>
                        <a:pt x="1" y="57"/>
                        <a:pt x="1" y="57"/>
                      </a:cubicBezTo>
                      <a:cubicBezTo>
                        <a:pt x="1" y="57"/>
                        <a:pt x="0" y="58"/>
                        <a:pt x="0" y="58"/>
                      </a:cubicBezTo>
                      <a:cubicBezTo>
                        <a:pt x="0" y="58"/>
                        <a:pt x="0" y="59"/>
                        <a:pt x="0" y="59"/>
                      </a:cubicBezTo>
                      <a:cubicBezTo>
                        <a:pt x="0" y="60"/>
                        <a:pt x="1" y="60"/>
                        <a:pt x="1" y="61"/>
                      </a:cubicBezTo>
                      <a:cubicBezTo>
                        <a:pt x="1" y="61"/>
                        <a:pt x="1" y="61"/>
                        <a:pt x="1" y="61"/>
                      </a:cubicBezTo>
                      <a:cubicBezTo>
                        <a:pt x="1" y="61"/>
                        <a:pt x="1" y="61"/>
                        <a:pt x="1" y="61"/>
                      </a:cubicBezTo>
                      <a:cubicBezTo>
                        <a:pt x="2" y="61"/>
                        <a:pt x="2" y="62"/>
                        <a:pt x="2" y="62"/>
                      </a:cubicBezTo>
                      <a:cubicBezTo>
                        <a:pt x="2" y="62"/>
                        <a:pt x="2" y="63"/>
                        <a:pt x="2" y="63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3" y="63"/>
                        <a:pt x="3" y="64"/>
                        <a:pt x="3" y="64"/>
                      </a:cubicBezTo>
                      <a:cubicBezTo>
                        <a:pt x="3" y="64"/>
                        <a:pt x="3" y="65"/>
                        <a:pt x="3" y="65"/>
                      </a:cubicBezTo>
                      <a:cubicBezTo>
                        <a:pt x="3" y="66"/>
                        <a:pt x="3" y="67"/>
                        <a:pt x="2" y="68"/>
                      </a:cubicBezTo>
                      <a:cubicBezTo>
                        <a:pt x="2" y="68"/>
                        <a:pt x="1" y="69"/>
                        <a:pt x="1" y="70"/>
                      </a:cubicBezTo>
                      <a:cubicBezTo>
                        <a:pt x="1" y="70"/>
                        <a:pt x="2" y="70"/>
                        <a:pt x="2" y="70"/>
                      </a:cubicBezTo>
                      <a:cubicBezTo>
                        <a:pt x="2" y="70"/>
                        <a:pt x="2" y="71"/>
                        <a:pt x="2" y="71"/>
                      </a:cubicBezTo>
                      <a:cubicBezTo>
                        <a:pt x="2" y="71"/>
                        <a:pt x="2" y="72"/>
                        <a:pt x="2" y="72"/>
                      </a:cubicBezTo>
                      <a:cubicBezTo>
                        <a:pt x="2" y="72"/>
                        <a:pt x="3" y="72"/>
                        <a:pt x="3" y="72"/>
                      </a:cubicBezTo>
                      <a:cubicBezTo>
                        <a:pt x="3" y="73"/>
                        <a:pt x="3" y="73"/>
                        <a:pt x="3" y="73"/>
                      </a:cubicBezTo>
                      <a:cubicBezTo>
                        <a:pt x="4" y="74"/>
                        <a:pt x="4" y="74"/>
                        <a:pt x="4" y="74"/>
                      </a:cubicBezTo>
                      <a:cubicBezTo>
                        <a:pt x="4" y="75"/>
                        <a:pt x="4" y="75"/>
                        <a:pt x="5" y="75"/>
                      </a:cubicBezTo>
                      <a:cubicBezTo>
                        <a:pt x="5" y="75"/>
                        <a:pt x="6" y="76"/>
                        <a:pt x="6" y="76"/>
                      </a:cubicBezTo>
                      <a:cubicBezTo>
                        <a:pt x="7" y="77"/>
                        <a:pt x="8" y="78"/>
                        <a:pt x="8" y="80"/>
                      </a:cubicBezTo>
                      <a:cubicBezTo>
                        <a:pt x="8" y="80"/>
                        <a:pt x="7" y="82"/>
                        <a:pt x="8" y="82"/>
                      </a:cubicBezTo>
                      <a:cubicBezTo>
                        <a:pt x="9" y="82"/>
                        <a:pt x="10" y="82"/>
                        <a:pt x="9" y="83"/>
                      </a:cubicBezTo>
                      <a:cubicBezTo>
                        <a:pt x="10" y="83"/>
                        <a:pt x="12" y="83"/>
                        <a:pt x="12" y="84"/>
                      </a:cubicBezTo>
                      <a:cubicBezTo>
                        <a:pt x="12" y="84"/>
                        <a:pt x="13" y="84"/>
                        <a:pt x="13" y="84"/>
                      </a:cubicBezTo>
                      <a:cubicBezTo>
                        <a:pt x="13" y="84"/>
                        <a:pt x="14" y="84"/>
                        <a:pt x="14" y="84"/>
                      </a:cubicBezTo>
                      <a:cubicBezTo>
                        <a:pt x="14" y="84"/>
                        <a:pt x="14" y="84"/>
                        <a:pt x="14" y="84"/>
                      </a:cubicBezTo>
                      <a:cubicBezTo>
                        <a:pt x="14" y="85"/>
                        <a:pt x="14" y="85"/>
                        <a:pt x="14" y="85"/>
                      </a:cubicBezTo>
                      <a:cubicBezTo>
                        <a:pt x="15" y="86"/>
                        <a:pt x="15" y="86"/>
                        <a:pt x="16" y="86"/>
                      </a:cubicBezTo>
                      <a:cubicBezTo>
                        <a:pt x="16" y="87"/>
                        <a:pt x="17" y="87"/>
                        <a:pt x="17" y="87"/>
                      </a:cubicBezTo>
                      <a:cubicBezTo>
                        <a:pt x="17" y="88"/>
                        <a:pt x="18" y="88"/>
                        <a:pt x="18" y="88"/>
                      </a:cubicBezTo>
                      <a:cubicBezTo>
                        <a:pt x="18" y="88"/>
                        <a:pt x="18" y="88"/>
                        <a:pt x="18" y="88"/>
                      </a:cubicBezTo>
                      <a:cubicBezTo>
                        <a:pt x="18" y="88"/>
                        <a:pt x="19" y="88"/>
                        <a:pt x="19" y="88"/>
                      </a:cubicBezTo>
                      <a:cubicBezTo>
                        <a:pt x="19" y="88"/>
                        <a:pt x="19" y="87"/>
                        <a:pt x="19" y="87"/>
                      </a:cubicBezTo>
                      <a:cubicBezTo>
                        <a:pt x="20" y="87"/>
                        <a:pt x="20" y="87"/>
                        <a:pt x="21" y="87"/>
                      </a:cubicBezTo>
                      <a:cubicBezTo>
                        <a:pt x="21" y="87"/>
                        <a:pt x="21" y="87"/>
                        <a:pt x="21" y="87"/>
                      </a:cubicBezTo>
                      <a:cubicBezTo>
                        <a:pt x="21" y="87"/>
                        <a:pt x="21" y="87"/>
                        <a:pt x="22" y="87"/>
                      </a:cubicBezTo>
                      <a:cubicBezTo>
                        <a:pt x="22" y="86"/>
                        <a:pt x="23" y="87"/>
                        <a:pt x="23" y="87"/>
                      </a:cubicBezTo>
                      <a:cubicBezTo>
                        <a:pt x="23" y="87"/>
                        <a:pt x="23" y="87"/>
                        <a:pt x="23" y="87"/>
                      </a:cubicBezTo>
                      <a:cubicBezTo>
                        <a:pt x="23" y="87"/>
                        <a:pt x="23" y="87"/>
                        <a:pt x="24" y="87"/>
                      </a:cubicBezTo>
                      <a:cubicBezTo>
                        <a:pt x="24" y="87"/>
                        <a:pt x="24" y="87"/>
                        <a:pt x="24" y="87"/>
                      </a:cubicBezTo>
                      <a:cubicBezTo>
                        <a:pt x="25" y="87"/>
                        <a:pt x="25" y="87"/>
                        <a:pt x="25" y="88"/>
                      </a:cubicBezTo>
                      <a:cubicBezTo>
                        <a:pt x="25" y="88"/>
                        <a:pt x="25" y="88"/>
                        <a:pt x="26" y="88"/>
                      </a:cubicBezTo>
                      <a:cubicBezTo>
                        <a:pt x="26" y="88"/>
                        <a:pt x="27" y="88"/>
                        <a:pt x="27" y="88"/>
                      </a:cubicBezTo>
                      <a:cubicBezTo>
                        <a:pt x="27" y="88"/>
                        <a:pt x="28" y="88"/>
                        <a:pt x="28" y="88"/>
                      </a:cubicBezTo>
                      <a:cubicBezTo>
                        <a:pt x="28" y="88"/>
                        <a:pt x="29" y="88"/>
                        <a:pt x="29" y="88"/>
                      </a:cubicBezTo>
                      <a:cubicBezTo>
                        <a:pt x="29" y="88"/>
                        <a:pt x="29" y="87"/>
                        <a:pt x="30" y="87"/>
                      </a:cubicBezTo>
                      <a:cubicBezTo>
                        <a:pt x="30" y="87"/>
                        <a:pt x="30" y="86"/>
                        <a:pt x="30" y="86"/>
                      </a:cubicBezTo>
                      <a:cubicBezTo>
                        <a:pt x="30" y="85"/>
                        <a:pt x="31" y="85"/>
                        <a:pt x="31" y="85"/>
                      </a:cubicBezTo>
                      <a:cubicBezTo>
                        <a:pt x="32" y="85"/>
                        <a:pt x="32" y="85"/>
                        <a:pt x="33" y="85"/>
                      </a:cubicBezTo>
                      <a:cubicBezTo>
                        <a:pt x="34" y="85"/>
                        <a:pt x="34" y="85"/>
                        <a:pt x="35" y="85"/>
                      </a:cubicBezTo>
                      <a:cubicBezTo>
                        <a:pt x="36" y="85"/>
                        <a:pt x="37" y="85"/>
                        <a:pt x="37" y="86"/>
                      </a:cubicBezTo>
                      <a:cubicBezTo>
                        <a:pt x="37" y="87"/>
                        <a:pt x="37" y="86"/>
                        <a:pt x="38" y="86"/>
                      </a:cubicBezTo>
                      <a:cubicBezTo>
                        <a:pt x="38" y="86"/>
                        <a:pt x="38" y="86"/>
                        <a:pt x="39" y="87"/>
                      </a:cubicBezTo>
                      <a:cubicBezTo>
                        <a:pt x="39" y="87"/>
                        <a:pt x="39" y="87"/>
                        <a:pt x="39" y="87"/>
                      </a:cubicBezTo>
                      <a:cubicBezTo>
                        <a:pt x="40" y="87"/>
                        <a:pt x="42" y="87"/>
                        <a:pt x="42" y="88"/>
                      </a:cubicBezTo>
                      <a:cubicBezTo>
                        <a:pt x="43" y="88"/>
                        <a:pt x="43" y="88"/>
                        <a:pt x="44" y="89"/>
                      </a:cubicBezTo>
                      <a:cubicBezTo>
                        <a:pt x="44" y="89"/>
                        <a:pt x="44" y="89"/>
                        <a:pt x="45" y="89"/>
                      </a:cubicBezTo>
                      <a:cubicBezTo>
                        <a:pt x="45" y="90"/>
                        <a:pt x="46" y="91"/>
                        <a:pt x="46" y="92"/>
                      </a:cubicBezTo>
                      <a:cubicBezTo>
                        <a:pt x="46" y="93"/>
                        <a:pt x="45" y="93"/>
                        <a:pt x="45" y="94"/>
                      </a:cubicBezTo>
                      <a:cubicBezTo>
                        <a:pt x="45" y="95"/>
                        <a:pt x="45" y="96"/>
                        <a:pt x="44" y="96"/>
                      </a:cubicBezTo>
                      <a:cubicBezTo>
                        <a:pt x="44" y="96"/>
                        <a:pt x="44" y="96"/>
                        <a:pt x="44" y="97"/>
                      </a:cubicBezTo>
                      <a:cubicBezTo>
                        <a:pt x="44" y="97"/>
                        <a:pt x="44" y="97"/>
                        <a:pt x="44" y="97"/>
                      </a:cubicBezTo>
                      <a:cubicBezTo>
                        <a:pt x="45" y="97"/>
                        <a:pt x="45" y="98"/>
                        <a:pt x="45" y="98"/>
                      </a:cubicBezTo>
                      <a:cubicBezTo>
                        <a:pt x="45" y="98"/>
                        <a:pt x="45" y="99"/>
                        <a:pt x="45" y="99"/>
                      </a:cubicBezTo>
                      <a:cubicBezTo>
                        <a:pt x="45" y="99"/>
                        <a:pt x="46" y="99"/>
                        <a:pt x="46" y="99"/>
                      </a:cubicBezTo>
                      <a:cubicBezTo>
                        <a:pt x="46" y="99"/>
                        <a:pt x="46" y="100"/>
                        <a:pt x="46" y="100"/>
                      </a:cubicBezTo>
                      <a:cubicBezTo>
                        <a:pt x="47" y="101"/>
                        <a:pt x="47" y="101"/>
                        <a:pt x="47" y="102"/>
                      </a:cubicBezTo>
                      <a:cubicBezTo>
                        <a:pt x="48" y="103"/>
                        <a:pt x="48" y="103"/>
                        <a:pt x="48" y="104"/>
                      </a:cubicBezTo>
                      <a:cubicBezTo>
                        <a:pt x="48" y="104"/>
                        <a:pt x="48" y="104"/>
                        <a:pt x="48" y="104"/>
                      </a:cubicBezTo>
                      <a:cubicBezTo>
                        <a:pt x="49" y="105"/>
                        <a:pt x="49" y="105"/>
                        <a:pt x="49" y="105"/>
                      </a:cubicBezTo>
                      <a:cubicBezTo>
                        <a:pt x="50" y="106"/>
                        <a:pt x="50" y="106"/>
                        <a:pt x="50" y="106"/>
                      </a:cubicBezTo>
                      <a:cubicBezTo>
                        <a:pt x="49" y="107"/>
                        <a:pt x="49" y="107"/>
                        <a:pt x="49" y="107"/>
                      </a:cubicBezTo>
                      <a:cubicBezTo>
                        <a:pt x="49" y="108"/>
                        <a:pt x="49" y="108"/>
                        <a:pt x="49" y="108"/>
                      </a:cubicBezTo>
                      <a:cubicBezTo>
                        <a:pt x="50" y="108"/>
                        <a:pt x="50" y="108"/>
                        <a:pt x="50" y="108"/>
                      </a:cubicBezTo>
                      <a:cubicBezTo>
                        <a:pt x="50" y="108"/>
                        <a:pt x="50" y="108"/>
                        <a:pt x="50" y="109"/>
                      </a:cubicBezTo>
                      <a:cubicBezTo>
                        <a:pt x="50" y="109"/>
                        <a:pt x="50" y="110"/>
                        <a:pt x="50" y="111"/>
                      </a:cubicBezTo>
                      <a:cubicBezTo>
                        <a:pt x="50" y="112"/>
                        <a:pt x="51" y="114"/>
                        <a:pt x="49" y="113"/>
                      </a:cubicBezTo>
                      <a:cubicBezTo>
                        <a:pt x="49" y="114"/>
                        <a:pt x="49" y="115"/>
                        <a:pt x="49" y="115"/>
                      </a:cubicBezTo>
                      <a:cubicBezTo>
                        <a:pt x="50" y="115"/>
                        <a:pt x="50" y="116"/>
                        <a:pt x="50" y="116"/>
                      </a:cubicBezTo>
                      <a:cubicBezTo>
                        <a:pt x="51" y="116"/>
                        <a:pt x="51" y="116"/>
                        <a:pt x="51" y="117"/>
                      </a:cubicBezTo>
                      <a:cubicBezTo>
                        <a:pt x="51" y="117"/>
                        <a:pt x="51" y="117"/>
                        <a:pt x="51" y="117"/>
                      </a:cubicBezTo>
                      <a:cubicBezTo>
                        <a:pt x="51" y="117"/>
                        <a:pt x="51" y="117"/>
                        <a:pt x="51" y="117"/>
                      </a:cubicBezTo>
                      <a:cubicBezTo>
                        <a:pt x="50" y="117"/>
                        <a:pt x="50" y="117"/>
                        <a:pt x="50" y="117"/>
                      </a:cubicBezTo>
                      <a:cubicBezTo>
                        <a:pt x="50" y="118"/>
                        <a:pt x="49" y="119"/>
                        <a:pt x="49" y="119"/>
                      </a:cubicBezTo>
                      <a:cubicBezTo>
                        <a:pt x="48" y="120"/>
                        <a:pt x="49" y="121"/>
                        <a:pt x="48" y="121"/>
                      </a:cubicBezTo>
                      <a:cubicBezTo>
                        <a:pt x="48" y="122"/>
                        <a:pt x="48" y="123"/>
                        <a:pt x="48" y="124"/>
                      </a:cubicBezTo>
                      <a:cubicBezTo>
                        <a:pt x="48" y="124"/>
                        <a:pt x="47" y="125"/>
                        <a:pt x="47" y="125"/>
                      </a:cubicBezTo>
                      <a:cubicBezTo>
                        <a:pt x="47" y="125"/>
                        <a:pt x="46" y="126"/>
                        <a:pt x="46" y="126"/>
                      </a:cubicBezTo>
                      <a:cubicBezTo>
                        <a:pt x="46" y="127"/>
                        <a:pt x="46" y="128"/>
                        <a:pt x="45" y="127"/>
                      </a:cubicBezTo>
                      <a:cubicBezTo>
                        <a:pt x="45" y="129"/>
                        <a:pt x="45" y="130"/>
                        <a:pt x="45" y="132"/>
                      </a:cubicBezTo>
                      <a:cubicBezTo>
                        <a:pt x="45" y="133"/>
                        <a:pt x="45" y="134"/>
                        <a:pt x="45" y="134"/>
                      </a:cubicBezTo>
                      <a:cubicBezTo>
                        <a:pt x="45" y="135"/>
                        <a:pt x="45" y="135"/>
                        <a:pt x="45" y="135"/>
                      </a:cubicBezTo>
                      <a:cubicBezTo>
                        <a:pt x="45" y="135"/>
                        <a:pt x="45" y="135"/>
                        <a:pt x="45" y="135"/>
                      </a:cubicBezTo>
                      <a:cubicBezTo>
                        <a:pt x="45" y="135"/>
                        <a:pt x="46" y="135"/>
                        <a:pt x="46" y="135"/>
                      </a:cubicBezTo>
                      <a:cubicBezTo>
                        <a:pt x="46" y="135"/>
                        <a:pt x="46" y="136"/>
                        <a:pt x="46" y="136"/>
                      </a:cubicBezTo>
                      <a:cubicBezTo>
                        <a:pt x="46" y="136"/>
                        <a:pt x="46" y="136"/>
                        <a:pt x="46" y="136"/>
                      </a:cubicBezTo>
                      <a:cubicBezTo>
                        <a:pt x="46" y="137"/>
                        <a:pt x="46" y="137"/>
                        <a:pt x="46" y="137"/>
                      </a:cubicBezTo>
                      <a:cubicBezTo>
                        <a:pt x="47" y="137"/>
                        <a:pt x="47" y="137"/>
                        <a:pt x="47" y="138"/>
                      </a:cubicBezTo>
                      <a:cubicBezTo>
                        <a:pt x="47" y="138"/>
                        <a:pt x="47" y="141"/>
                        <a:pt x="46" y="140"/>
                      </a:cubicBezTo>
                      <a:cubicBezTo>
                        <a:pt x="46" y="142"/>
                        <a:pt x="46" y="144"/>
                        <a:pt x="46" y="146"/>
                      </a:cubicBezTo>
                      <a:cubicBezTo>
                        <a:pt x="46" y="147"/>
                        <a:pt x="46" y="147"/>
                        <a:pt x="46" y="148"/>
                      </a:cubicBezTo>
                      <a:cubicBezTo>
                        <a:pt x="46" y="148"/>
                        <a:pt x="46" y="148"/>
                        <a:pt x="46" y="148"/>
                      </a:cubicBezTo>
                      <a:cubicBezTo>
                        <a:pt x="47" y="149"/>
                        <a:pt x="47" y="149"/>
                        <a:pt x="47" y="150"/>
                      </a:cubicBezTo>
                      <a:cubicBezTo>
                        <a:pt x="48" y="151"/>
                        <a:pt x="48" y="152"/>
                        <a:pt x="47" y="152"/>
                      </a:cubicBezTo>
                      <a:cubicBezTo>
                        <a:pt x="47" y="153"/>
                        <a:pt x="47" y="153"/>
                        <a:pt x="46" y="153"/>
                      </a:cubicBezTo>
                      <a:cubicBezTo>
                        <a:pt x="46" y="154"/>
                        <a:pt x="45" y="154"/>
                        <a:pt x="45" y="154"/>
                      </a:cubicBezTo>
                      <a:cubicBezTo>
                        <a:pt x="44" y="154"/>
                        <a:pt x="44" y="154"/>
                        <a:pt x="44" y="154"/>
                      </a:cubicBezTo>
                      <a:cubicBezTo>
                        <a:pt x="44" y="154"/>
                        <a:pt x="44" y="155"/>
                        <a:pt x="44" y="156"/>
                      </a:cubicBezTo>
                      <a:cubicBezTo>
                        <a:pt x="44" y="156"/>
                        <a:pt x="44" y="157"/>
                        <a:pt x="44" y="157"/>
                      </a:cubicBezTo>
                      <a:cubicBezTo>
                        <a:pt x="45" y="157"/>
                        <a:pt x="45" y="157"/>
                        <a:pt x="46" y="157"/>
                      </a:cubicBezTo>
                      <a:cubicBezTo>
                        <a:pt x="47" y="156"/>
                        <a:pt x="48" y="156"/>
                        <a:pt x="49" y="156"/>
                      </a:cubicBezTo>
                      <a:cubicBezTo>
                        <a:pt x="50" y="156"/>
                        <a:pt x="51" y="156"/>
                        <a:pt x="52" y="155"/>
                      </a:cubicBezTo>
                      <a:cubicBezTo>
                        <a:pt x="53" y="155"/>
                        <a:pt x="53" y="155"/>
                        <a:pt x="54" y="155"/>
                      </a:cubicBezTo>
                      <a:cubicBezTo>
                        <a:pt x="54" y="155"/>
                        <a:pt x="54" y="155"/>
                        <a:pt x="54" y="155"/>
                      </a:cubicBezTo>
                      <a:cubicBezTo>
                        <a:pt x="54" y="155"/>
                        <a:pt x="54" y="155"/>
                        <a:pt x="54" y="155"/>
                      </a:cubicBezTo>
                      <a:cubicBezTo>
                        <a:pt x="55" y="154"/>
                        <a:pt x="55" y="154"/>
                        <a:pt x="56" y="153"/>
                      </a:cubicBezTo>
                      <a:cubicBezTo>
                        <a:pt x="56" y="152"/>
                        <a:pt x="56" y="150"/>
                        <a:pt x="58" y="149"/>
                      </a:cubicBezTo>
                      <a:cubicBezTo>
                        <a:pt x="58" y="149"/>
                        <a:pt x="59" y="149"/>
                        <a:pt x="60" y="149"/>
                      </a:cubicBezTo>
                      <a:cubicBezTo>
                        <a:pt x="61" y="149"/>
                        <a:pt x="62" y="149"/>
                        <a:pt x="63" y="149"/>
                      </a:cubicBezTo>
                      <a:cubicBezTo>
                        <a:pt x="63" y="149"/>
                        <a:pt x="63" y="149"/>
                        <a:pt x="63" y="148"/>
                      </a:cubicBezTo>
                      <a:cubicBezTo>
                        <a:pt x="63" y="148"/>
                        <a:pt x="63" y="147"/>
                        <a:pt x="63" y="146"/>
                      </a:cubicBezTo>
                      <a:cubicBezTo>
                        <a:pt x="63" y="146"/>
                        <a:pt x="63" y="146"/>
                        <a:pt x="63" y="145"/>
                      </a:cubicBezTo>
                      <a:cubicBezTo>
                        <a:pt x="63" y="145"/>
                        <a:pt x="63" y="145"/>
                        <a:pt x="63" y="145"/>
                      </a:cubicBezTo>
                      <a:cubicBezTo>
                        <a:pt x="63" y="145"/>
                        <a:pt x="63" y="145"/>
                        <a:pt x="63" y="144"/>
                      </a:cubicBezTo>
                      <a:cubicBezTo>
                        <a:pt x="62" y="144"/>
                        <a:pt x="62" y="143"/>
                        <a:pt x="63" y="143"/>
                      </a:cubicBezTo>
                      <a:cubicBezTo>
                        <a:pt x="63" y="142"/>
                        <a:pt x="63" y="142"/>
                        <a:pt x="63" y="142"/>
                      </a:cubicBezTo>
                      <a:cubicBezTo>
                        <a:pt x="63" y="142"/>
                        <a:pt x="63" y="142"/>
                        <a:pt x="63" y="142"/>
                      </a:cubicBezTo>
                      <a:cubicBezTo>
                        <a:pt x="64" y="141"/>
                        <a:pt x="64" y="141"/>
                        <a:pt x="64" y="141"/>
                      </a:cubicBezTo>
                      <a:cubicBezTo>
                        <a:pt x="64" y="141"/>
                        <a:pt x="64" y="141"/>
                        <a:pt x="65" y="140"/>
                      </a:cubicBezTo>
                      <a:cubicBezTo>
                        <a:pt x="65" y="140"/>
                        <a:pt x="66" y="140"/>
                        <a:pt x="66" y="140"/>
                      </a:cubicBezTo>
                      <a:cubicBezTo>
                        <a:pt x="67" y="140"/>
                        <a:pt x="67" y="139"/>
                        <a:pt x="67" y="139"/>
                      </a:cubicBezTo>
                      <a:cubicBezTo>
                        <a:pt x="67" y="138"/>
                        <a:pt x="67" y="137"/>
                        <a:pt x="67" y="136"/>
                      </a:cubicBezTo>
                      <a:cubicBezTo>
                        <a:pt x="67" y="135"/>
                        <a:pt x="67" y="134"/>
                        <a:pt x="68" y="134"/>
                      </a:cubicBezTo>
                      <a:cubicBezTo>
                        <a:pt x="68" y="133"/>
                        <a:pt x="68" y="133"/>
                        <a:pt x="68" y="132"/>
                      </a:cubicBezTo>
                      <a:cubicBezTo>
                        <a:pt x="69" y="132"/>
                        <a:pt x="69" y="132"/>
                        <a:pt x="69" y="131"/>
                      </a:cubicBezTo>
                      <a:cubicBezTo>
                        <a:pt x="70" y="131"/>
                        <a:pt x="70" y="131"/>
                        <a:pt x="70" y="131"/>
                      </a:cubicBezTo>
                      <a:cubicBezTo>
                        <a:pt x="71" y="130"/>
                        <a:pt x="71" y="130"/>
                        <a:pt x="71" y="130"/>
                      </a:cubicBezTo>
                      <a:cubicBezTo>
                        <a:pt x="71" y="129"/>
                        <a:pt x="71" y="129"/>
                        <a:pt x="71" y="128"/>
                      </a:cubicBezTo>
                      <a:cubicBezTo>
                        <a:pt x="71" y="128"/>
                        <a:pt x="72" y="127"/>
                        <a:pt x="72" y="127"/>
                      </a:cubicBezTo>
                      <a:cubicBezTo>
                        <a:pt x="73" y="126"/>
                        <a:pt x="74" y="125"/>
                        <a:pt x="74" y="124"/>
                      </a:cubicBezTo>
                      <a:cubicBezTo>
                        <a:pt x="75" y="124"/>
                        <a:pt x="75" y="124"/>
                        <a:pt x="75" y="124"/>
                      </a:cubicBezTo>
                      <a:cubicBezTo>
                        <a:pt x="75" y="124"/>
                        <a:pt x="75" y="124"/>
                        <a:pt x="75" y="123"/>
                      </a:cubicBezTo>
                      <a:cubicBezTo>
                        <a:pt x="76" y="123"/>
                        <a:pt x="76" y="122"/>
                        <a:pt x="75" y="122"/>
                      </a:cubicBezTo>
                      <a:cubicBezTo>
                        <a:pt x="75" y="121"/>
                        <a:pt x="75" y="120"/>
                        <a:pt x="75" y="118"/>
                      </a:cubicBezTo>
                      <a:cubicBezTo>
                        <a:pt x="75" y="118"/>
                        <a:pt x="76" y="117"/>
                        <a:pt x="76" y="116"/>
                      </a:cubicBezTo>
                      <a:cubicBezTo>
                        <a:pt x="76" y="116"/>
                        <a:pt x="76" y="116"/>
                        <a:pt x="76" y="115"/>
                      </a:cubicBezTo>
                      <a:cubicBezTo>
                        <a:pt x="76" y="115"/>
                        <a:pt x="76" y="115"/>
                        <a:pt x="76" y="115"/>
                      </a:cubicBezTo>
                      <a:cubicBezTo>
                        <a:pt x="77" y="114"/>
                        <a:pt x="77" y="114"/>
                        <a:pt x="77" y="114"/>
                      </a:cubicBezTo>
                      <a:cubicBezTo>
                        <a:pt x="78" y="112"/>
                        <a:pt x="77" y="109"/>
                        <a:pt x="77" y="106"/>
                      </a:cubicBezTo>
                      <a:cubicBezTo>
                        <a:pt x="77" y="105"/>
                        <a:pt x="77" y="104"/>
                        <a:pt x="78" y="103"/>
                      </a:cubicBezTo>
                      <a:cubicBezTo>
                        <a:pt x="78" y="102"/>
                        <a:pt x="78" y="102"/>
                        <a:pt x="78" y="101"/>
                      </a:cubicBezTo>
                      <a:cubicBezTo>
                        <a:pt x="78" y="101"/>
                        <a:pt x="78" y="100"/>
                        <a:pt x="79" y="100"/>
                      </a:cubicBezTo>
                      <a:cubicBezTo>
                        <a:pt x="79" y="100"/>
                        <a:pt x="79" y="98"/>
                        <a:pt x="80" y="99"/>
                      </a:cubicBezTo>
                      <a:cubicBezTo>
                        <a:pt x="80" y="98"/>
                        <a:pt x="80" y="97"/>
                        <a:pt x="80" y="97"/>
                      </a:cubicBezTo>
                      <a:cubicBezTo>
                        <a:pt x="80" y="97"/>
                        <a:pt x="80" y="96"/>
                        <a:pt x="80" y="96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79" y="95"/>
                        <a:pt x="79" y="94"/>
                        <a:pt x="79" y="93"/>
                      </a:cubicBezTo>
                      <a:cubicBezTo>
                        <a:pt x="79" y="92"/>
                        <a:pt x="79" y="91"/>
                        <a:pt x="79" y="91"/>
                      </a:cubicBezTo>
                      <a:cubicBezTo>
                        <a:pt x="80" y="90"/>
                        <a:pt x="80" y="90"/>
                        <a:pt x="80" y="90"/>
                      </a:cubicBezTo>
                      <a:cubicBezTo>
                        <a:pt x="80" y="90"/>
                        <a:pt x="80" y="90"/>
                        <a:pt x="80" y="90"/>
                      </a:cubicBezTo>
                      <a:cubicBezTo>
                        <a:pt x="80" y="89"/>
                        <a:pt x="80" y="89"/>
                        <a:pt x="80" y="88"/>
                      </a:cubicBezTo>
                      <a:cubicBezTo>
                        <a:pt x="80" y="88"/>
                        <a:pt x="80" y="87"/>
                        <a:pt x="80" y="86"/>
                      </a:cubicBezTo>
                      <a:cubicBezTo>
                        <a:pt x="80" y="86"/>
                        <a:pt x="81" y="86"/>
                        <a:pt x="81" y="86"/>
                      </a:cubicBezTo>
                      <a:cubicBezTo>
                        <a:pt x="81" y="85"/>
                        <a:pt x="81" y="84"/>
                        <a:pt x="81" y="84"/>
                      </a:cubicBezTo>
                      <a:cubicBezTo>
                        <a:pt x="81" y="83"/>
                        <a:pt x="81" y="82"/>
                        <a:pt x="81" y="82"/>
                      </a:cubicBezTo>
                      <a:cubicBezTo>
                        <a:pt x="81" y="81"/>
                        <a:pt x="81" y="80"/>
                        <a:pt x="81" y="80"/>
                      </a:cubicBezTo>
                      <a:cubicBezTo>
                        <a:pt x="80" y="79"/>
                        <a:pt x="79" y="78"/>
                        <a:pt x="78" y="77"/>
                      </a:cubicBezTo>
                      <a:cubicBezTo>
                        <a:pt x="78" y="76"/>
                        <a:pt x="79" y="78"/>
                        <a:pt x="78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Freeform 24"/>
                <p:cNvSpPr>
                  <a:spLocks/>
                </p:cNvSpPr>
                <p:nvPr/>
              </p:nvSpPr>
              <p:spPr bwMode="auto">
                <a:xfrm>
                  <a:off x="3441" y="1503"/>
                  <a:ext cx="379" cy="805"/>
                </a:xfrm>
                <a:custGeom>
                  <a:avLst/>
                  <a:gdLst>
                    <a:gd name="T0" fmla="*/ 77 w 86"/>
                    <a:gd name="T1" fmla="*/ 103 h 183"/>
                    <a:gd name="T2" fmla="*/ 69 w 86"/>
                    <a:gd name="T3" fmla="*/ 103 h 183"/>
                    <a:gd name="T4" fmla="*/ 64 w 86"/>
                    <a:gd name="T5" fmla="*/ 100 h 183"/>
                    <a:gd name="T6" fmla="*/ 61 w 86"/>
                    <a:gd name="T7" fmla="*/ 97 h 183"/>
                    <a:gd name="T8" fmla="*/ 56 w 86"/>
                    <a:gd name="T9" fmla="*/ 90 h 183"/>
                    <a:gd name="T10" fmla="*/ 45 w 86"/>
                    <a:gd name="T11" fmla="*/ 84 h 183"/>
                    <a:gd name="T12" fmla="*/ 39 w 86"/>
                    <a:gd name="T13" fmla="*/ 79 h 183"/>
                    <a:gd name="T14" fmla="*/ 28 w 86"/>
                    <a:gd name="T15" fmla="*/ 76 h 183"/>
                    <a:gd name="T16" fmla="*/ 23 w 86"/>
                    <a:gd name="T17" fmla="*/ 78 h 183"/>
                    <a:gd name="T18" fmla="*/ 18 w 86"/>
                    <a:gd name="T19" fmla="*/ 82 h 183"/>
                    <a:gd name="T20" fmla="*/ 13 w 86"/>
                    <a:gd name="T21" fmla="*/ 80 h 183"/>
                    <a:gd name="T22" fmla="*/ 14 w 86"/>
                    <a:gd name="T23" fmla="*/ 74 h 183"/>
                    <a:gd name="T24" fmla="*/ 10 w 86"/>
                    <a:gd name="T25" fmla="*/ 64 h 183"/>
                    <a:gd name="T26" fmla="*/ 7 w 86"/>
                    <a:gd name="T27" fmla="*/ 63 h 183"/>
                    <a:gd name="T28" fmla="*/ 5 w 86"/>
                    <a:gd name="T29" fmla="*/ 59 h 183"/>
                    <a:gd name="T30" fmla="*/ 12 w 86"/>
                    <a:gd name="T31" fmla="*/ 47 h 183"/>
                    <a:gd name="T32" fmla="*/ 21 w 86"/>
                    <a:gd name="T33" fmla="*/ 50 h 183"/>
                    <a:gd name="T34" fmla="*/ 25 w 86"/>
                    <a:gd name="T35" fmla="*/ 44 h 183"/>
                    <a:gd name="T36" fmla="*/ 27 w 86"/>
                    <a:gd name="T37" fmla="*/ 40 h 183"/>
                    <a:gd name="T38" fmla="*/ 35 w 86"/>
                    <a:gd name="T39" fmla="*/ 36 h 183"/>
                    <a:gd name="T40" fmla="*/ 41 w 86"/>
                    <a:gd name="T41" fmla="*/ 29 h 183"/>
                    <a:gd name="T42" fmla="*/ 47 w 86"/>
                    <a:gd name="T43" fmla="*/ 23 h 183"/>
                    <a:gd name="T44" fmla="*/ 53 w 86"/>
                    <a:gd name="T45" fmla="*/ 20 h 183"/>
                    <a:gd name="T46" fmla="*/ 51 w 86"/>
                    <a:gd name="T47" fmla="*/ 18 h 183"/>
                    <a:gd name="T48" fmla="*/ 61 w 86"/>
                    <a:gd name="T49" fmla="*/ 15 h 183"/>
                    <a:gd name="T50" fmla="*/ 65 w 86"/>
                    <a:gd name="T51" fmla="*/ 7 h 183"/>
                    <a:gd name="T52" fmla="*/ 59 w 86"/>
                    <a:gd name="T53" fmla="*/ 6 h 183"/>
                    <a:gd name="T54" fmla="*/ 52 w 86"/>
                    <a:gd name="T55" fmla="*/ 11 h 183"/>
                    <a:gd name="T56" fmla="*/ 46 w 86"/>
                    <a:gd name="T57" fmla="*/ 13 h 183"/>
                    <a:gd name="T58" fmla="*/ 48 w 86"/>
                    <a:gd name="T59" fmla="*/ 6 h 183"/>
                    <a:gd name="T60" fmla="*/ 55 w 86"/>
                    <a:gd name="T61" fmla="*/ 3 h 183"/>
                    <a:gd name="T62" fmla="*/ 9 w 86"/>
                    <a:gd name="T63" fmla="*/ 37 h 183"/>
                    <a:gd name="T64" fmla="*/ 0 w 86"/>
                    <a:gd name="T65" fmla="*/ 63 h 183"/>
                    <a:gd name="T66" fmla="*/ 4 w 86"/>
                    <a:gd name="T67" fmla="*/ 71 h 183"/>
                    <a:gd name="T68" fmla="*/ 11 w 86"/>
                    <a:gd name="T69" fmla="*/ 81 h 183"/>
                    <a:gd name="T70" fmla="*/ 16 w 86"/>
                    <a:gd name="T71" fmla="*/ 83 h 183"/>
                    <a:gd name="T72" fmla="*/ 14 w 86"/>
                    <a:gd name="T73" fmla="*/ 98 h 183"/>
                    <a:gd name="T74" fmla="*/ 13 w 86"/>
                    <a:gd name="T75" fmla="*/ 107 h 183"/>
                    <a:gd name="T76" fmla="*/ 18 w 86"/>
                    <a:gd name="T77" fmla="*/ 116 h 183"/>
                    <a:gd name="T78" fmla="*/ 22 w 86"/>
                    <a:gd name="T79" fmla="*/ 125 h 183"/>
                    <a:gd name="T80" fmla="*/ 27 w 86"/>
                    <a:gd name="T81" fmla="*/ 131 h 183"/>
                    <a:gd name="T82" fmla="*/ 31 w 86"/>
                    <a:gd name="T83" fmla="*/ 136 h 183"/>
                    <a:gd name="T84" fmla="*/ 34 w 86"/>
                    <a:gd name="T85" fmla="*/ 142 h 183"/>
                    <a:gd name="T86" fmla="*/ 36 w 86"/>
                    <a:gd name="T87" fmla="*/ 155 h 183"/>
                    <a:gd name="T88" fmla="*/ 41 w 86"/>
                    <a:gd name="T89" fmla="*/ 169 h 183"/>
                    <a:gd name="T90" fmla="*/ 46 w 86"/>
                    <a:gd name="T91" fmla="*/ 177 h 183"/>
                    <a:gd name="T92" fmla="*/ 50 w 86"/>
                    <a:gd name="T93" fmla="*/ 181 h 183"/>
                    <a:gd name="T94" fmla="*/ 52 w 86"/>
                    <a:gd name="T95" fmla="*/ 177 h 183"/>
                    <a:gd name="T96" fmla="*/ 50 w 86"/>
                    <a:gd name="T97" fmla="*/ 169 h 183"/>
                    <a:gd name="T98" fmla="*/ 55 w 86"/>
                    <a:gd name="T99" fmla="*/ 164 h 183"/>
                    <a:gd name="T100" fmla="*/ 58 w 86"/>
                    <a:gd name="T101" fmla="*/ 157 h 183"/>
                    <a:gd name="T102" fmla="*/ 64 w 86"/>
                    <a:gd name="T103" fmla="*/ 143 h 183"/>
                    <a:gd name="T104" fmla="*/ 73 w 86"/>
                    <a:gd name="T105" fmla="*/ 138 h 183"/>
                    <a:gd name="T106" fmla="*/ 79 w 86"/>
                    <a:gd name="T107" fmla="*/ 125 h 183"/>
                    <a:gd name="T108" fmla="*/ 81 w 86"/>
                    <a:gd name="T109" fmla="*/ 120 h 183"/>
                    <a:gd name="T110" fmla="*/ 85 w 86"/>
                    <a:gd name="T111" fmla="*/ 11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86" h="183">
                      <a:moveTo>
                        <a:pt x="85" y="107"/>
                      </a:moveTo>
                      <a:cubicBezTo>
                        <a:pt x="84" y="107"/>
                        <a:pt x="82" y="107"/>
                        <a:pt x="81" y="106"/>
                      </a:cubicBezTo>
                      <a:cubicBezTo>
                        <a:pt x="81" y="106"/>
                        <a:pt x="81" y="106"/>
                        <a:pt x="81" y="105"/>
                      </a:cubicBezTo>
                      <a:cubicBezTo>
                        <a:pt x="81" y="105"/>
                        <a:pt x="81" y="105"/>
                        <a:pt x="81" y="105"/>
                      </a:cubicBezTo>
                      <a:cubicBezTo>
                        <a:pt x="80" y="105"/>
                        <a:pt x="80" y="105"/>
                        <a:pt x="80" y="105"/>
                      </a:cubicBezTo>
                      <a:cubicBezTo>
                        <a:pt x="79" y="105"/>
                        <a:pt x="79" y="105"/>
                        <a:pt x="78" y="104"/>
                      </a:cubicBezTo>
                      <a:cubicBezTo>
                        <a:pt x="78" y="104"/>
                        <a:pt x="78" y="104"/>
                        <a:pt x="78" y="103"/>
                      </a:cubicBezTo>
                      <a:cubicBezTo>
                        <a:pt x="78" y="103"/>
                        <a:pt x="78" y="103"/>
                        <a:pt x="77" y="103"/>
                      </a:cubicBezTo>
                      <a:cubicBezTo>
                        <a:pt x="77" y="103"/>
                        <a:pt x="77" y="103"/>
                        <a:pt x="76" y="103"/>
                      </a:cubicBezTo>
                      <a:cubicBezTo>
                        <a:pt x="76" y="103"/>
                        <a:pt x="75" y="103"/>
                        <a:pt x="74" y="103"/>
                      </a:cubicBezTo>
                      <a:cubicBezTo>
                        <a:pt x="74" y="103"/>
                        <a:pt x="73" y="103"/>
                        <a:pt x="73" y="102"/>
                      </a:cubicBezTo>
                      <a:cubicBezTo>
                        <a:pt x="73" y="102"/>
                        <a:pt x="71" y="102"/>
                        <a:pt x="71" y="102"/>
                      </a:cubicBezTo>
                      <a:cubicBezTo>
                        <a:pt x="70" y="102"/>
                        <a:pt x="70" y="102"/>
                        <a:pt x="70" y="102"/>
                      </a:cubicBezTo>
                      <a:cubicBezTo>
                        <a:pt x="69" y="102"/>
                        <a:pt x="70" y="102"/>
                        <a:pt x="70" y="103"/>
                      </a:cubicBezTo>
                      <a:cubicBezTo>
                        <a:pt x="69" y="103"/>
                        <a:pt x="69" y="103"/>
                        <a:pt x="69" y="103"/>
                      </a:cubicBezTo>
                      <a:cubicBezTo>
                        <a:pt x="69" y="103"/>
                        <a:pt x="69" y="103"/>
                        <a:pt x="69" y="103"/>
                      </a:cubicBezTo>
                      <a:cubicBezTo>
                        <a:pt x="69" y="102"/>
                        <a:pt x="69" y="101"/>
                        <a:pt x="69" y="101"/>
                      </a:cubicBezTo>
                      <a:cubicBezTo>
                        <a:pt x="68" y="101"/>
                        <a:pt x="67" y="101"/>
                        <a:pt x="67" y="101"/>
                      </a:cubicBezTo>
                      <a:cubicBezTo>
                        <a:pt x="67" y="101"/>
                        <a:pt x="66" y="101"/>
                        <a:pt x="66" y="101"/>
                      </a:cubicBezTo>
                      <a:cubicBezTo>
                        <a:pt x="66" y="101"/>
                        <a:pt x="66" y="101"/>
                        <a:pt x="66" y="101"/>
                      </a:cubicBezTo>
                      <a:cubicBezTo>
                        <a:pt x="66" y="100"/>
                        <a:pt x="66" y="101"/>
                        <a:pt x="66" y="101"/>
                      </a:cubicBezTo>
                      <a:cubicBezTo>
                        <a:pt x="65" y="101"/>
                        <a:pt x="65" y="100"/>
                        <a:pt x="65" y="100"/>
                      </a:cubicBezTo>
                      <a:cubicBezTo>
                        <a:pt x="65" y="100"/>
                        <a:pt x="65" y="100"/>
                        <a:pt x="65" y="100"/>
                      </a:cubicBezTo>
                      <a:cubicBezTo>
                        <a:pt x="65" y="99"/>
                        <a:pt x="65" y="100"/>
                        <a:pt x="64" y="100"/>
                      </a:cubicBezTo>
                      <a:cubicBezTo>
                        <a:pt x="63" y="100"/>
                        <a:pt x="62" y="100"/>
                        <a:pt x="61" y="100"/>
                      </a:cubicBezTo>
                      <a:cubicBezTo>
                        <a:pt x="61" y="100"/>
                        <a:pt x="60" y="100"/>
                        <a:pt x="59" y="100"/>
                      </a:cubicBezTo>
                      <a:cubicBezTo>
                        <a:pt x="59" y="100"/>
                        <a:pt x="58" y="100"/>
                        <a:pt x="57" y="99"/>
                      </a:cubicBezTo>
                      <a:cubicBezTo>
                        <a:pt x="57" y="99"/>
                        <a:pt x="56" y="98"/>
                        <a:pt x="57" y="98"/>
                      </a:cubicBezTo>
                      <a:cubicBezTo>
                        <a:pt x="57" y="98"/>
                        <a:pt x="58" y="98"/>
                        <a:pt x="58" y="97"/>
                      </a:cubicBezTo>
                      <a:cubicBezTo>
                        <a:pt x="58" y="97"/>
                        <a:pt x="58" y="97"/>
                        <a:pt x="58" y="97"/>
                      </a:cubicBezTo>
                      <a:cubicBezTo>
                        <a:pt x="59" y="97"/>
                        <a:pt x="59" y="97"/>
                        <a:pt x="60" y="97"/>
                      </a:cubicBezTo>
                      <a:cubicBezTo>
                        <a:pt x="60" y="97"/>
                        <a:pt x="61" y="97"/>
                        <a:pt x="61" y="97"/>
                      </a:cubicBezTo>
                      <a:cubicBezTo>
                        <a:pt x="61" y="97"/>
                        <a:pt x="61" y="97"/>
                        <a:pt x="61" y="97"/>
                      </a:cubicBezTo>
                      <a:cubicBezTo>
                        <a:pt x="61" y="96"/>
                        <a:pt x="61" y="96"/>
                        <a:pt x="61" y="96"/>
                      </a:cubicBezTo>
                      <a:cubicBezTo>
                        <a:pt x="61" y="96"/>
                        <a:pt x="61" y="95"/>
                        <a:pt x="61" y="95"/>
                      </a:cubicBezTo>
                      <a:cubicBezTo>
                        <a:pt x="60" y="94"/>
                        <a:pt x="59" y="94"/>
                        <a:pt x="58" y="93"/>
                      </a:cubicBezTo>
                      <a:cubicBezTo>
                        <a:pt x="58" y="93"/>
                        <a:pt x="58" y="93"/>
                        <a:pt x="57" y="93"/>
                      </a:cubicBezTo>
                      <a:cubicBezTo>
                        <a:pt x="57" y="93"/>
                        <a:pt x="57" y="92"/>
                        <a:pt x="57" y="92"/>
                      </a:cubicBezTo>
                      <a:cubicBezTo>
                        <a:pt x="57" y="92"/>
                        <a:pt x="56" y="91"/>
                        <a:pt x="56" y="91"/>
                      </a:cubicBezTo>
                      <a:cubicBezTo>
                        <a:pt x="55" y="91"/>
                        <a:pt x="56" y="91"/>
                        <a:pt x="56" y="90"/>
                      </a:cubicBezTo>
                      <a:cubicBezTo>
                        <a:pt x="56" y="90"/>
                        <a:pt x="55" y="90"/>
                        <a:pt x="55" y="90"/>
                      </a:cubicBezTo>
                      <a:cubicBezTo>
                        <a:pt x="55" y="89"/>
                        <a:pt x="55" y="89"/>
                        <a:pt x="54" y="88"/>
                      </a:cubicBezTo>
                      <a:cubicBezTo>
                        <a:pt x="54" y="88"/>
                        <a:pt x="53" y="88"/>
                        <a:pt x="53" y="88"/>
                      </a:cubicBezTo>
                      <a:cubicBezTo>
                        <a:pt x="53" y="87"/>
                        <a:pt x="52" y="87"/>
                        <a:pt x="52" y="87"/>
                      </a:cubicBezTo>
                      <a:cubicBezTo>
                        <a:pt x="51" y="87"/>
                        <a:pt x="49" y="87"/>
                        <a:pt x="49" y="86"/>
                      </a:cubicBezTo>
                      <a:cubicBezTo>
                        <a:pt x="48" y="86"/>
                        <a:pt x="47" y="86"/>
                        <a:pt x="46" y="85"/>
                      </a:cubicBezTo>
                      <a:cubicBezTo>
                        <a:pt x="46" y="85"/>
                        <a:pt x="46" y="85"/>
                        <a:pt x="46" y="85"/>
                      </a:cubicBezTo>
                      <a:cubicBezTo>
                        <a:pt x="46" y="85"/>
                        <a:pt x="45" y="84"/>
                        <a:pt x="45" y="84"/>
                      </a:cubicBezTo>
                      <a:cubicBezTo>
                        <a:pt x="45" y="84"/>
                        <a:pt x="45" y="84"/>
                        <a:pt x="44" y="83"/>
                      </a:cubicBezTo>
                      <a:cubicBezTo>
                        <a:pt x="44" y="83"/>
                        <a:pt x="45" y="83"/>
                        <a:pt x="44" y="82"/>
                      </a:cubicBezTo>
                      <a:cubicBezTo>
                        <a:pt x="44" y="82"/>
                        <a:pt x="44" y="82"/>
                        <a:pt x="43" y="82"/>
                      </a:cubicBezTo>
                      <a:cubicBezTo>
                        <a:pt x="42" y="82"/>
                        <a:pt x="41" y="82"/>
                        <a:pt x="40" y="82"/>
                      </a:cubicBezTo>
                      <a:cubicBezTo>
                        <a:pt x="39" y="82"/>
                        <a:pt x="40" y="80"/>
                        <a:pt x="41" y="80"/>
                      </a:cubicBezTo>
                      <a:cubicBezTo>
                        <a:pt x="40" y="80"/>
                        <a:pt x="40" y="80"/>
                        <a:pt x="40" y="79"/>
                      </a:cubicBezTo>
                      <a:cubicBezTo>
                        <a:pt x="40" y="79"/>
                        <a:pt x="39" y="79"/>
                        <a:pt x="39" y="79"/>
                      </a:cubicBezTo>
                      <a:cubicBezTo>
                        <a:pt x="39" y="79"/>
                        <a:pt x="39" y="79"/>
                        <a:pt x="39" y="79"/>
                      </a:cubicBezTo>
                      <a:cubicBezTo>
                        <a:pt x="39" y="80"/>
                        <a:pt x="39" y="80"/>
                        <a:pt x="39" y="80"/>
                      </a:cubicBezTo>
                      <a:cubicBezTo>
                        <a:pt x="38" y="80"/>
                        <a:pt x="38" y="80"/>
                        <a:pt x="38" y="80"/>
                      </a:cubicBezTo>
                      <a:cubicBezTo>
                        <a:pt x="37" y="80"/>
                        <a:pt x="36" y="79"/>
                        <a:pt x="36" y="78"/>
                      </a:cubicBezTo>
                      <a:cubicBezTo>
                        <a:pt x="35" y="78"/>
                        <a:pt x="34" y="79"/>
                        <a:pt x="33" y="78"/>
                      </a:cubicBezTo>
                      <a:cubicBezTo>
                        <a:pt x="32" y="78"/>
                        <a:pt x="31" y="77"/>
                        <a:pt x="30" y="77"/>
                      </a:cubicBezTo>
                      <a:cubicBezTo>
                        <a:pt x="30" y="77"/>
                        <a:pt x="29" y="76"/>
                        <a:pt x="29" y="76"/>
                      </a:cubicBezTo>
                      <a:cubicBezTo>
                        <a:pt x="29" y="76"/>
                        <a:pt x="28" y="76"/>
                        <a:pt x="28" y="76"/>
                      </a:cubicBezTo>
                      <a:cubicBezTo>
                        <a:pt x="28" y="76"/>
                        <a:pt x="28" y="76"/>
                        <a:pt x="28" y="76"/>
                      </a:cubicBezTo>
                      <a:cubicBezTo>
                        <a:pt x="28" y="77"/>
                        <a:pt x="28" y="77"/>
                        <a:pt x="28" y="77"/>
                      </a:cubicBezTo>
                      <a:cubicBezTo>
                        <a:pt x="28" y="78"/>
                        <a:pt x="28" y="80"/>
                        <a:pt x="27" y="80"/>
                      </a:cubicBezTo>
                      <a:cubicBezTo>
                        <a:pt x="27" y="79"/>
                        <a:pt x="27" y="78"/>
                        <a:pt x="27" y="77"/>
                      </a:cubicBezTo>
                      <a:cubicBezTo>
                        <a:pt x="27" y="76"/>
                        <a:pt x="26" y="76"/>
                        <a:pt x="25" y="76"/>
                      </a:cubicBezTo>
                      <a:cubicBezTo>
                        <a:pt x="25" y="77"/>
                        <a:pt x="25" y="77"/>
                        <a:pt x="24" y="77"/>
                      </a:cubicBezTo>
                      <a:cubicBezTo>
                        <a:pt x="24" y="77"/>
                        <a:pt x="24" y="77"/>
                        <a:pt x="24" y="77"/>
                      </a:cubicBezTo>
                      <a:cubicBezTo>
                        <a:pt x="24" y="77"/>
                        <a:pt x="23" y="77"/>
                        <a:pt x="23" y="77"/>
                      </a:cubicBezTo>
                      <a:cubicBezTo>
                        <a:pt x="23" y="77"/>
                        <a:pt x="23" y="77"/>
                        <a:pt x="23" y="78"/>
                      </a:cubicBezTo>
                      <a:cubicBezTo>
                        <a:pt x="23" y="78"/>
                        <a:pt x="21" y="78"/>
                        <a:pt x="20" y="78"/>
                      </a:cubicBezTo>
                      <a:cubicBezTo>
                        <a:pt x="20" y="79"/>
                        <a:pt x="21" y="79"/>
                        <a:pt x="21" y="80"/>
                      </a:cubicBezTo>
                      <a:cubicBezTo>
                        <a:pt x="21" y="80"/>
                        <a:pt x="21" y="80"/>
                        <a:pt x="21" y="80"/>
                      </a:cubicBezTo>
                      <a:cubicBezTo>
                        <a:pt x="21" y="80"/>
                        <a:pt x="21" y="80"/>
                        <a:pt x="22" y="80"/>
                      </a:cubicBezTo>
                      <a:cubicBezTo>
                        <a:pt x="22" y="80"/>
                        <a:pt x="22" y="81"/>
                        <a:pt x="22" y="81"/>
                      </a:cubicBezTo>
                      <a:cubicBezTo>
                        <a:pt x="21" y="81"/>
                        <a:pt x="21" y="82"/>
                        <a:pt x="20" y="82"/>
                      </a:cubicBezTo>
                      <a:cubicBezTo>
                        <a:pt x="20" y="82"/>
                        <a:pt x="20" y="82"/>
                        <a:pt x="19" y="82"/>
                      </a:cubicBezTo>
                      <a:cubicBezTo>
                        <a:pt x="19" y="82"/>
                        <a:pt x="19" y="82"/>
                        <a:pt x="18" y="82"/>
                      </a:cubicBezTo>
                      <a:cubicBezTo>
                        <a:pt x="18" y="82"/>
                        <a:pt x="18" y="81"/>
                        <a:pt x="18" y="81"/>
                      </a:cubicBezTo>
                      <a:cubicBezTo>
                        <a:pt x="18" y="81"/>
                        <a:pt x="18" y="81"/>
                        <a:pt x="18" y="81"/>
                      </a:cubicBezTo>
                      <a:cubicBezTo>
                        <a:pt x="18" y="80"/>
                        <a:pt x="18" y="80"/>
                        <a:pt x="17" y="80"/>
                      </a:cubicBezTo>
                      <a:cubicBezTo>
                        <a:pt x="17" y="79"/>
                        <a:pt x="17" y="79"/>
                        <a:pt x="16" y="79"/>
                      </a:cubicBezTo>
                      <a:cubicBezTo>
                        <a:pt x="16" y="80"/>
                        <a:pt x="15" y="80"/>
                        <a:pt x="15" y="80"/>
                      </a:cubicBezTo>
                      <a:cubicBezTo>
                        <a:pt x="15" y="81"/>
                        <a:pt x="14" y="81"/>
                        <a:pt x="14" y="80"/>
                      </a:cubicBezTo>
                      <a:cubicBezTo>
                        <a:pt x="14" y="80"/>
                        <a:pt x="14" y="80"/>
                        <a:pt x="14" y="80"/>
                      </a:cubicBezTo>
                      <a:cubicBezTo>
                        <a:pt x="13" y="80"/>
                        <a:pt x="13" y="80"/>
                        <a:pt x="13" y="80"/>
                      </a:cubicBezTo>
                      <a:cubicBezTo>
                        <a:pt x="13" y="80"/>
                        <a:pt x="13" y="80"/>
                        <a:pt x="13" y="79"/>
                      </a:cubicBezTo>
                      <a:cubicBezTo>
                        <a:pt x="13" y="79"/>
                        <a:pt x="13" y="79"/>
                        <a:pt x="12" y="79"/>
                      </a:cubicBezTo>
                      <a:cubicBezTo>
                        <a:pt x="12" y="79"/>
                        <a:pt x="12" y="79"/>
                        <a:pt x="12" y="78"/>
                      </a:cubicBezTo>
                      <a:cubicBezTo>
                        <a:pt x="12" y="78"/>
                        <a:pt x="12" y="78"/>
                        <a:pt x="12" y="77"/>
                      </a:cubicBez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1" y="76"/>
                        <a:pt x="11" y="76"/>
                        <a:pt x="11" y="75"/>
                      </a:cubicBezTo>
                      <a:cubicBezTo>
                        <a:pt x="11" y="75"/>
                        <a:pt x="11" y="75"/>
                        <a:pt x="12" y="75"/>
                      </a:cubicBezTo>
                      <a:cubicBezTo>
                        <a:pt x="12" y="75"/>
                        <a:pt x="13" y="75"/>
                        <a:pt x="14" y="74"/>
                      </a:cubicBezTo>
                      <a:cubicBezTo>
                        <a:pt x="14" y="74"/>
                        <a:pt x="14" y="73"/>
                        <a:pt x="14" y="73"/>
                      </a:cubicBezTo>
                      <a:cubicBezTo>
                        <a:pt x="13" y="72"/>
                        <a:pt x="13" y="72"/>
                        <a:pt x="13" y="71"/>
                      </a:cubicBezTo>
                      <a:cubicBezTo>
                        <a:pt x="13" y="71"/>
                        <a:pt x="13" y="70"/>
                        <a:pt x="13" y="69"/>
                      </a:cubicBezTo>
                      <a:cubicBezTo>
                        <a:pt x="13" y="69"/>
                        <a:pt x="12" y="69"/>
                        <a:pt x="12" y="69"/>
                      </a:cubicBezTo>
                      <a:cubicBezTo>
                        <a:pt x="11" y="69"/>
                        <a:pt x="11" y="69"/>
                        <a:pt x="11" y="69"/>
                      </a:cubicBezTo>
                      <a:cubicBezTo>
                        <a:pt x="10" y="69"/>
                        <a:pt x="9" y="69"/>
                        <a:pt x="9" y="68"/>
                      </a:cubicBezTo>
                      <a:cubicBezTo>
                        <a:pt x="9" y="67"/>
                        <a:pt x="9" y="66"/>
                        <a:pt x="10" y="66"/>
                      </a:cubicBezTo>
                      <a:cubicBezTo>
                        <a:pt x="10" y="65"/>
                        <a:pt x="10" y="65"/>
                        <a:pt x="10" y="64"/>
                      </a:cubicBezTo>
                      <a:cubicBezTo>
                        <a:pt x="10" y="63"/>
                        <a:pt x="11" y="63"/>
                        <a:pt x="11" y="63"/>
                      </a:cubicBezTo>
                      <a:cubicBezTo>
                        <a:pt x="12" y="64"/>
                        <a:pt x="13" y="63"/>
                        <a:pt x="13" y="62"/>
                      </a:cubicBezTo>
                      <a:cubicBezTo>
                        <a:pt x="13" y="61"/>
                        <a:pt x="13" y="60"/>
                        <a:pt x="13" y="60"/>
                      </a:cubicBezTo>
                      <a:cubicBezTo>
                        <a:pt x="12" y="60"/>
                        <a:pt x="12" y="59"/>
                        <a:pt x="11" y="60"/>
                      </a:cubicBezTo>
                      <a:cubicBezTo>
                        <a:pt x="10" y="60"/>
                        <a:pt x="10" y="60"/>
                        <a:pt x="10" y="61"/>
                      </a:cubicBezTo>
                      <a:cubicBezTo>
                        <a:pt x="10" y="61"/>
                        <a:pt x="10" y="62"/>
                        <a:pt x="9" y="61"/>
                      </a:cubicBezTo>
                      <a:cubicBezTo>
                        <a:pt x="9" y="62"/>
                        <a:pt x="9" y="63"/>
                        <a:pt x="8" y="62"/>
                      </a:cubicBezTo>
                      <a:cubicBezTo>
                        <a:pt x="8" y="63"/>
                        <a:pt x="8" y="63"/>
                        <a:pt x="7" y="63"/>
                      </a:cubicBezTo>
                      <a:cubicBezTo>
                        <a:pt x="7" y="64"/>
                        <a:pt x="6" y="65"/>
                        <a:pt x="5" y="65"/>
                      </a:cubicBezTo>
                      <a:cubicBezTo>
                        <a:pt x="5" y="65"/>
                        <a:pt x="5" y="65"/>
                        <a:pt x="5" y="64"/>
                      </a:cubicBezTo>
                      <a:cubicBezTo>
                        <a:pt x="4" y="64"/>
                        <a:pt x="4" y="64"/>
                        <a:pt x="4" y="63"/>
                      </a:cubicBezTo>
                      <a:cubicBezTo>
                        <a:pt x="4" y="63"/>
                        <a:pt x="4" y="63"/>
                        <a:pt x="4" y="63"/>
                      </a:cubicBezTo>
                      <a:cubicBezTo>
                        <a:pt x="4" y="62"/>
                        <a:pt x="4" y="62"/>
                        <a:pt x="4" y="62"/>
                      </a:cubicBezTo>
                      <a:cubicBezTo>
                        <a:pt x="3" y="62"/>
                        <a:pt x="4" y="61"/>
                        <a:pt x="4" y="61"/>
                      </a:cubicBezTo>
                      <a:cubicBezTo>
                        <a:pt x="4" y="60"/>
                        <a:pt x="4" y="59"/>
                        <a:pt x="4" y="60"/>
                      </a:cubicBezTo>
                      <a:cubicBezTo>
                        <a:pt x="5" y="59"/>
                        <a:pt x="5" y="58"/>
                        <a:pt x="5" y="59"/>
                      </a:cubicBezTo>
                      <a:cubicBezTo>
                        <a:pt x="5" y="58"/>
                        <a:pt x="5" y="57"/>
                        <a:pt x="6" y="57"/>
                      </a:cubicBezTo>
                      <a:cubicBezTo>
                        <a:pt x="6" y="56"/>
                        <a:pt x="6" y="54"/>
                        <a:pt x="7" y="54"/>
                      </a:cubicBezTo>
                      <a:cubicBezTo>
                        <a:pt x="7" y="53"/>
                        <a:pt x="7" y="52"/>
                        <a:pt x="8" y="52"/>
                      </a:cubicBezTo>
                      <a:cubicBezTo>
                        <a:pt x="8" y="52"/>
                        <a:pt x="8" y="51"/>
                        <a:pt x="9" y="50"/>
                      </a:cubicBezTo>
                      <a:cubicBezTo>
                        <a:pt x="9" y="50"/>
                        <a:pt x="9" y="50"/>
                        <a:pt x="9" y="50"/>
                      </a:cubicBezTo>
                      <a:cubicBezTo>
                        <a:pt x="9" y="50"/>
                        <a:pt x="9" y="50"/>
                        <a:pt x="9" y="50"/>
                      </a:cubicBezTo>
                      <a:cubicBezTo>
                        <a:pt x="9" y="50"/>
                        <a:pt x="9" y="49"/>
                        <a:pt x="10" y="49"/>
                      </a:cubicBezTo>
                      <a:cubicBezTo>
                        <a:pt x="10" y="48"/>
                        <a:pt x="12" y="48"/>
                        <a:pt x="12" y="47"/>
                      </a:cubicBezTo>
                      <a:cubicBezTo>
                        <a:pt x="12" y="46"/>
                        <a:pt x="12" y="46"/>
                        <a:pt x="13" y="46"/>
                      </a:cubicBezTo>
                      <a:cubicBezTo>
                        <a:pt x="13" y="46"/>
                        <a:pt x="13" y="46"/>
                        <a:pt x="14" y="46"/>
                      </a:cubicBezTo>
                      <a:cubicBezTo>
                        <a:pt x="14" y="46"/>
                        <a:pt x="14" y="46"/>
                        <a:pt x="15" y="46"/>
                      </a:cubicBezTo>
                      <a:cubicBezTo>
                        <a:pt x="16" y="46"/>
                        <a:pt x="16" y="46"/>
                        <a:pt x="17" y="45"/>
                      </a:cubicBezTo>
                      <a:cubicBezTo>
                        <a:pt x="17" y="45"/>
                        <a:pt x="18" y="45"/>
                        <a:pt x="19" y="45"/>
                      </a:cubicBezTo>
                      <a:cubicBezTo>
                        <a:pt x="19" y="45"/>
                        <a:pt x="20" y="45"/>
                        <a:pt x="20" y="45"/>
                      </a:cubicBezTo>
                      <a:cubicBezTo>
                        <a:pt x="21" y="45"/>
                        <a:pt x="21" y="46"/>
                        <a:pt x="21" y="47"/>
                      </a:cubicBezTo>
                      <a:cubicBezTo>
                        <a:pt x="21" y="48"/>
                        <a:pt x="21" y="49"/>
                        <a:pt x="21" y="50"/>
                      </a:cubicBezTo>
                      <a:cubicBezTo>
                        <a:pt x="21" y="50"/>
                        <a:pt x="21" y="50"/>
                        <a:pt x="20" y="50"/>
                      </a:cubicBezTo>
                      <a:cubicBezTo>
                        <a:pt x="20" y="51"/>
                        <a:pt x="20" y="51"/>
                        <a:pt x="20" y="51"/>
                      </a:cubicBezTo>
                      <a:cubicBezTo>
                        <a:pt x="20" y="51"/>
                        <a:pt x="20" y="51"/>
                        <a:pt x="21" y="51"/>
                      </a:cubicBezTo>
                      <a:cubicBezTo>
                        <a:pt x="21" y="51"/>
                        <a:pt x="21" y="51"/>
                        <a:pt x="21" y="52"/>
                      </a:cubicBezTo>
                      <a:cubicBezTo>
                        <a:pt x="21" y="52"/>
                        <a:pt x="21" y="52"/>
                        <a:pt x="21" y="52"/>
                      </a:cubicBezTo>
                      <a:cubicBezTo>
                        <a:pt x="23" y="52"/>
                        <a:pt x="21" y="48"/>
                        <a:pt x="23" y="48"/>
                      </a:cubicBezTo>
                      <a:cubicBezTo>
                        <a:pt x="23" y="48"/>
                        <a:pt x="23" y="46"/>
                        <a:pt x="24" y="47"/>
                      </a:cubicBezTo>
                      <a:cubicBezTo>
                        <a:pt x="24" y="46"/>
                        <a:pt x="24" y="43"/>
                        <a:pt x="25" y="44"/>
                      </a:cubicBezTo>
                      <a:cubicBezTo>
                        <a:pt x="25" y="44"/>
                        <a:pt x="26" y="44"/>
                        <a:pt x="26" y="44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7" y="43"/>
                        <a:pt x="27" y="43"/>
                        <a:pt x="28" y="43"/>
                      </a:cubicBezTo>
                      <a:cubicBezTo>
                        <a:pt x="28" y="43"/>
                        <a:pt x="28" y="42"/>
                        <a:pt x="28" y="42"/>
                      </a:cubicBezTo>
                      <a:cubicBezTo>
                        <a:pt x="27" y="42"/>
                        <a:pt x="27" y="42"/>
                        <a:pt x="27" y="41"/>
                      </a:cubicBezTo>
                      <a:cubicBezTo>
                        <a:pt x="27" y="41"/>
                        <a:pt x="27" y="41"/>
                        <a:pt x="27" y="41"/>
                      </a:cubicBezTo>
                      <a:cubicBezTo>
                        <a:pt x="27" y="41"/>
                        <a:pt x="27" y="40"/>
                        <a:pt x="27" y="40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28" y="40"/>
                        <a:pt x="28" y="40"/>
                        <a:pt x="28" y="40"/>
                      </a:cubicBezTo>
                      <a:cubicBezTo>
                        <a:pt x="29" y="40"/>
                        <a:pt x="30" y="40"/>
                        <a:pt x="30" y="40"/>
                      </a:cubicBezTo>
                      <a:cubicBezTo>
                        <a:pt x="30" y="39"/>
                        <a:pt x="30" y="39"/>
                        <a:pt x="31" y="38"/>
                      </a:cubicBezTo>
                      <a:cubicBezTo>
                        <a:pt x="31" y="38"/>
                        <a:pt x="32" y="37"/>
                        <a:pt x="32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4" y="37"/>
                        <a:pt x="34" y="36"/>
                        <a:pt x="34" y="36"/>
                      </a:cubicBezTo>
                      <a:cubicBezTo>
                        <a:pt x="34" y="36"/>
                        <a:pt x="34" y="36"/>
                        <a:pt x="35" y="36"/>
                      </a:cubicBezTo>
                      <a:cubicBezTo>
                        <a:pt x="35" y="36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35" y="33"/>
                        <a:pt x="36" y="33"/>
                        <a:pt x="36" y="33"/>
                      </a:cubicBezTo>
                      <a:cubicBezTo>
                        <a:pt x="37" y="31"/>
                        <a:pt x="38" y="30"/>
                        <a:pt x="39" y="30"/>
                      </a:cubicBezTo>
                      <a:cubicBezTo>
                        <a:pt x="39" y="30"/>
                        <a:pt x="40" y="30"/>
                        <a:pt x="40" y="30"/>
                      </a:cubicBezTo>
                      <a:cubicBezTo>
                        <a:pt x="40" y="29"/>
                        <a:pt x="40" y="29"/>
                        <a:pt x="40" y="29"/>
                      </a:cubicBezTo>
                      <a:cubicBezTo>
                        <a:pt x="40" y="29"/>
                        <a:pt x="41" y="29"/>
                        <a:pt x="41" y="29"/>
                      </a:cubicBezTo>
                      <a:cubicBezTo>
                        <a:pt x="41" y="29"/>
                        <a:pt x="42" y="29"/>
                        <a:pt x="42" y="29"/>
                      </a:cubicBezTo>
                      <a:cubicBezTo>
                        <a:pt x="43" y="29"/>
                        <a:pt x="43" y="29"/>
                        <a:pt x="43" y="28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44" y="27"/>
                        <a:pt x="44" y="27"/>
                        <a:pt x="44" y="26"/>
                      </a:cubicBezTo>
                      <a:cubicBezTo>
                        <a:pt x="44" y="26"/>
                        <a:pt x="44" y="25"/>
                        <a:pt x="44" y="25"/>
                      </a:cubicBezTo>
                      <a:cubicBezTo>
                        <a:pt x="45" y="25"/>
                        <a:pt x="45" y="24"/>
                        <a:pt x="45" y="24"/>
                      </a:cubicBezTo>
                      <a:cubicBezTo>
                        <a:pt x="45" y="24"/>
                        <a:pt x="45" y="24"/>
                        <a:pt x="46" y="23"/>
                      </a:cubicBezTo>
                      <a:cubicBezTo>
                        <a:pt x="46" y="23"/>
                        <a:pt x="47" y="23"/>
                        <a:pt x="47" y="23"/>
                      </a:cubicBezTo>
                      <a:cubicBezTo>
                        <a:pt x="47" y="23"/>
                        <a:pt x="47" y="23"/>
                        <a:pt x="48" y="22"/>
                      </a:cubicBezTo>
                      <a:cubicBezTo>
                        <a:pt x="48" y="22"/>
                        <a:pt x="49" y="23"/>
                        <a:pt x="49" y="22"/>
                      </a:cubicBezTo>
                      <a:cubicBezTo>
                        <a:pt x="49" y="22"/>
                        <a:pt x="49" y="22"/>
                        <a:pt x="50" y="21"/>
                      </a:cubicBezTo>
                      <a:cubicBezTo>
                        <a:pt x="50" y="21"/>
                        <a:pt x="50" y="21"/>
                        <a:pt x="50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2" y="21"/>
                        <a:pt x="52" y="21"/>
                        <a:pt x="52" y="21"/>
                      </a:cubicBezTo>
                      <a:cubicBezTo>
                        <a:pt x="52" y="21"/>
                        <a:pt x="52" y="21"/>
                        <a:pt x="52" y="21"/>
                      </a:cubicBezTo>
                      <a:cubicBezTo>
                        <a:pt x="53" y="20"/>
                        <a:pt x="53" y="20"/>
                        <a:pt x="53" y="20"/>
                      </a:cubicBezTo>
                      <a:cubicBezTo>
                        <a:pt x="52" y="20"/>
                        <a:pt x="52" y="20"/>
                        <a:pt x="51" y="20"/>
                      </a:cubicBezTo>
                      <a:cubicBezTo>
                        <a:pt x="51" y="20"/>
                        <a:pt x="51" y="20"/>
                        <a:pt x="51" y="20"/>
                      </a:cubicBezTo>
                      <a:cubicBezTo>
                        <a:pt x="51" y="20"/>
                        <a:pt x="51" y="20"/>
                        <a:pt x="51" y="20"/>
                      </a:cubicBezTo>
                      <a:cubicBezTo>
                        <a:pt x="50" y="21"/>
                        <a:pt x="50" y="21"/>
                        <a:pt x="49" y="20"/>
                      </a:cubicBezTo>
                      <a:cubicBezTo>
                        <a:pt x="49" y="20"/>
                        <a:pt x="48" y="20"/>
                        <a:pt x="48" y="19"/>
                      </a:cubicBezTo>
                      <a:cubicBezTo>
                        <a:pt x="48" y="19"/>
                        <a:pt x="49" y="19"/>
                        <a:pt x="49" y="19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50" y="18"/>
                        <a:pt x="51" y="18"/>
                        <a:pt x="51" y="18"/>
                      </a:cubicBezTo>
                      <a:cubicBezTo>
                        <a:pt x="51" y="17"/>
                        <a:pt x="51" y="17"/>
                        <a:pt x="51" y="17"/>
                      </a:cubicBezTo>
                      <a:cubicBezTo>
                        <a:pt x="52" y="17"/>
                        <a:pt x="52" y="17"/>
                        <a:pt x="53" y="17"/>
                      </a:cubicBezTo>
                      <a:cubicBezTo>
                        <a:pt x="53" y="17"/>
                        <a:pt x="54" y="17"/>
                        <a:pt x="55" y="17"/>
                      </a:cubicBezTo>
                      <a:cubicBezTo>
                        <a:pt x="56" y="17"/>
                        <a:pt x="57" y="17"/>
                        <a:pt x="58" y="17"/>
                      </a:cubicBezTo>
                      <a:cubicBezTo>
                        <a:pt x="59" y="17"/>
                        <a:pt x="59" y="17"/>
                        <a:pt x="59" y="17"/>
                      </a:cubicBezTo>
                      <a:cubicBezTo>
                        <a:pt x="59" y="17"/>
                        <a:pt x="59" y="16"/>
                        <a:pt x="59" y="16"/>
                      </a:cubicBezTo>
                      <a:cubicBezTo>
                        <a:pt x="60" y="16"/>
                        <a:pt x="60" y="16"/>
                        <a:pt x="60" y="16"/>
                      </a:cubicBezTo>
                      <a:cubicBezTo>
                        <a:pt x="60" y="15"/>
                        <a:pt x="60" y="15"/>
                        <a:pt x="61" y="15"/>
                      </a:cubicBezTo>
                      <a:cubicBezTo>
                        <a:pt x="61" y="15"/>
                        <a:pt x="61" y="15"/>
                        <a:pt x="61" y="15"/>
                      </a:cubicBezTo>
                      <a:cubicBezTo>
                        <a:pt x="61" y="14"/>
                        <a:pt x="62" y="14"/>
                        <a:pt x="62" y="14"/>
                      </a:cubicBezTo>
                      <a:cubicBezTo>
                        <a:pt x="63" y="14"/>
                        <a:pt x="64" y="14"/>
                        <a:pt x="65" y="14"/>
                      </a:cubicBezTo>
                      <a:cubicBezTo>
                        <a:pt x="65" y="14"/>
                        <a:pt x="66" y="14"/>
                        <a:pt x="66" y="14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6" y="12"/>
                        <a:pt x="66" y="12"/>
                        <a:pt x="65" y="11"/>
                      </a:cubicBezTo>
                      <a:cubicBezTo>
                        <a:pt x="65" y="11"/>
                        <a:pt x="65" y="11"/>
                        <a:pt x="65" y="10"/>
                      </a:cubicBezTo>
                      <a:cubicBezTo>
                        <a:pt x="65" y="9"/>
                        <a:pt x="65" y="8"/>
                        <a:pt x="65" y="7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3" y="9"/>
                        <a:pt x="63" y="8"/>
                        <a:pt x="62" y="8"/>
                      </a:cubicBezTo>
                      <a:cubicBezTo>
                        <a:pt x="62" y="8"/>
                        <a:pt x="61" y="8"/>
                        <a:pt x="61" y="7"/>
                      </a:cubicBezTo>
                      <a:cubicBezTo>
                        <a:pt x="61" y="7"/>
                        <a:pt x="61" y="6"/>
                        <a:pt x="62" y="7"/>
                      </a:cubicBezTo>
                      <a:cubicBezTo>
                        <a:pt x="62" y="6"/>
                        <a:pt x="62" y="6"/>
                        <a:pt x="62" y="6"/>
                      </a:cubicBezTo>
                      <a:cubicBezTo>
                        <a:pt x="62" y="6"/>
                        <a:pt x="62" y="6"/>
                        <a:pt x="62" y="6"/>
                      </a:cubicBezTo>
                      <a:cubicBezTo>
                        <a:pt x="61" y="6"/>
                        <a:pt x="61" y="6"/>
                        <a:pt x="60" y="6"/>
                      </a:cubicBezTo>
                      <a:cubicBezTo>
                        <a:pt x="60" y="6"/>
                        <a:pt x="59" y="6"/>
                        <a:pt x="59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58" y="6"/>
                        <a:pt x="58" y="6"/>
                        <a:pt x="57" y="6"/>
                      </a:cubicBezTo>
                      <a:cubicBezTo>
                        <a:pt x="57" y="7"/>
                        <a:pt x="57" y="7"/>
                        <a:pt x="56" y="7"/>
                      </a:cubicBezTo>
                      <a:cubicBezTo>
                        <a:pt x="56" y="8"/>
                        <a:pt x="55" y="7"/>
                        <a:pt x="54" y="7"/>
                      </a:cubicBezTo>
                      <a:cubicBezTo>
                        <a:pt x="54" y="7"/>
                        <a:pt x="53" y="7"/>
                        <a:pt x="53" y="7"/>
                      </a:cubicBezTo>
                      <a:cubicBezTo>
                        <a:pt x="53" y="8"/>
                        <a:pt x="53" y="9"/>
                        <a:pt x="53" y="10"/>
                      </a:cubicBezTo>
                      <a:cubicBezTo>
                        <a:pt x="52" y="10"/>
                        <a:pt x="52" y="10"/>
                        <a:pt x="52" y="10"/>
                      </a:cubicBezTo>
                      <a:cubicBezTo>
                        <a:pt x="52" y="10"/>
                        <a:pt x="52" y="10"/>
                        <a:pt x="52" y="11"/>
                      </a:cubicBezTo>
                      <a:cubicBezTo>
                        <a:pt x="52" y="11"/>
                        <a:pt x="52" y="12"/>
                        <a:pt x="52" y="12"/>
                      </a:cubicBezTo>
                      <a:cubicBezTo>
                        <a:pt x="51" y="12"/>
                        <a:pt x="51" y="12"/>
                        <a:pt x="50" y="12"/>
                      </a:cubicBezTo>
                      <a:cubicBezTo>
                        <a:pt x="50" y="12"/>
                        <a:pt x="50" y="12"/>
                        <a:pt x="49" y="13"/>
                      </a:cubicBezTo>
                      <a:cubicBezTo>
                        <a:pt x="49" y="13"/>
                        <a:pt x="48" y="14"/>
                        <a:pt x="47" y="14"/>
                      </a:cubicBezTo>
                      <a:cubicBezTo>
                        <a:pt x="47" y="14"/>
                        <a:pt x="47" y="15"/>
                        <a:pt x="47" y="15"/>
                      </a:cubicBezTo>
                      <a:cubicBezTo>
                        <a:pt x="47" y="15"/>
                        <a:pt x="46" y="15"/>
                        <a:pt x="46" y="15"/>
                      </a:cubicBezTo>
                      <a:cubicBezTo>
                        <a:pt x="46" y="15"/>
                        <a:pt x="45" y="15"/>
                        <a:pt x="45" y="14"/>
                      </a:cubicBezTo>
                      <a:cubicBezTo>
                        <a:pt x="45" y="14"/>
                        <a:pt x="46" y="14"/>
                        <a:pt x="46" y="13"/>
                      </a:cubicBezTo>
                      <a:cubicBezTo>
                        <a:pt x="46" y="13"/>
                        <a:pt x="46" y="12"/>
                        <a:pt x="45" y="11"/>
                      </a:cubicBezTo>
                      <a:cubicBezTo>
                        <a:pt x="45" y="11"/>
                        <a:pt x="45" y="9"/>
                        <a:pt x="46" y="9"/>
                      </a:cubicBezTo>
                      <a:cubicBezTo>
                        <a:pt x="46" y="9"/>
                        <a:pt x="46" y="9"/>
                        <a:pt x="46" y="9"/>
                      </a:cubicBezTo>
                      <a:cubicBezTo>
                        <a:pt x="46" y="8"/>
                        <a:pt x="46" y="8"/>
                        <a:pt x="47" y="8"/>
                      </a:cubicBezTo>
                      <a:cubicBezTo>
                        <a:pt x="47" y="8"/>
                        <a:pt x="47" y="8"/>
                        <a:pt x="47" y="8"/>
                      </a:cubicBezTo>
                      <a:cubicBezTo>
                        <a:pt x="47" y="8"/>
                        <a:pt x="47" y="8"/>
                        <a:pt x="47" y="8"/>
                      </a:cubicBezTo>
                      <a:cubicBezTo>
                        <a:pt x="47" y="8"/>
                        <a:pt x="47" y="7"/>
                        <a:pt x="47" y="7"/>
                      </a:cubicBezTo>
                      <a:cubicBezTo>
                        <a:pt x="47" y="6"/>
                        <a:pt x="47" y="5"/>
                        <a:pt x="48" y="6"/>
                      </a:cubicBezTo>
                      <a:cubicBezTo>
                        <a:pt x="48" y="5"/>
                        <a:pt x="48" y="5"/>
                        <a:pt x="49" y="5"/>
                      </a:cubicBezTo>
                      <a:cubicBezTo>
                        <a:pt x="50" y="5"/>
                        <a:pt x="50" y="5"/>
                        <a:pt x="51" y="5"/>
                      </a:cubicBezTo>
                      <a:cubicBezTo>
                        <a:pt x="51" y="5"/>
                        <a:pt x="51" y="5"/>
                        <a:pt x="51" y="5"/>
                      </a:cubicBezTo>
                      <a:cubicBezTo>
                        <a:pt x="51" y="5"/>
                        <a:pt x="52" y="5"/>
                        <a:pt x="52" y="5"/>
                      </a:cubicBezTo>
                      <a:cubicBezTo>
                        <a:pt x="52" y="4"/>
                        <a:pt x="52" y="4"/>
                        <a:pt x="53" y="4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5" y="4"/>
                        <a:pt x="55" y="4"/>
                        <a:pt x="55" y="3"/>
                      </a:cubicBez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5" y="3"/>
                        <a:pt x="55" y="3"/>
                        <a:pt x="56" y="3"/>
                      </a:cubicBezTo>
                      <a:cubicBezTo>
                        <a:pt x="56" y="3"/>
                        <a:pt x="56" y="2"/>
                        <a:pt x="56" y="2"/>
                      </a:cubicBezTo>
                      <a:cubicBezTo>
                        <a:pt x="56" y="2"/>
                        <a:pt x="57" y="1"/>
                        <a:pt x="56" y="1"/>
                      </a:cubicBezTo>
                      <a:cubicBezTo>
                        <a:pt x="56" y="0"/>
                        <a:pt x="56" y="0"/>
                        <a:pt x="55" y="0"/>
                      </a:cubicBezTo>
                      <a:cubicBezTo>
                        <a:pt x="55" y="0"/>
                        <a:pt x="54" y="0"/>
                        <a:pt x="54" y="0"/>
                      </a:cubicBezTo>
                      <a:cubicBezTo>
                        <a:pt x="53" y="0"/>
                        <a:pt x="53" y="0"/>
                        <a:pt x="52" y="0"/>
                      </a:cubicBezTo>
                      <a:cubicBezTo>
                        <a:pt x="47" y="3"/>
                        <a:pt x="41" y="7"/>
                        <a:pt x="36" y="10"/>
                      </a:cubicBezTo>
                      <a:cubicBezTo>
                        <a:pt x="26" y="18"/>
                        <a:pt x="16" y="27"/>
                        <a:pt x="9" y="37"/>
                      </a:cubicBezTo>
                      <a:cubicBezTo>
                        <a:pt x="6" y="41"/>
                        <a:pt x="3" y="45"/>
                        <a:pt x="1" y="49"/>
                      </a:cubicBezTo>
                      <a:cubicBezTo>
                        <a:pt x="1" y="49"/>
                        <a:pt x="2" y="49"/>
                        <a:pt x="2" y="50"/>
                      </a:cubicBezTo>
                      <a:cubicBezTo>
                        <a:pt x="3" y="50"/>
                        <a:pt x="3" y="51"/>
                        <a:pt x="2" y="51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2" y="52"/>
                        <a:pt x="2" y="52"/>
                        <a:pt x="2" y="53"/>
                      </a:cubicBezTo>
                      <a:cubicBezTo>
                        <a:pt x="2" y="53"/>
                        <a:pt x="2" y="54"/>
                        <a:pt x="1" y="54"/>
                      </a:cubicBezTo>
                      <a:cubicBezTo>
                        <a:pt x="1" y="55"/>
                        <a:pt x="1" y="56"/>
                        <a:pt x="0" y="56"/>
                      </a:cubicBezTo>
                      <a:cubicBezTo>
                        <a:pt x="0" y="58"/>
                        <a:pt x="0" y="61"/>
                        <a:pt x="0" y="63"/>
                      </a:cubicBezTo>
                      <a:cubicBezTo>
                        <a:pt x="0" y="64"/>
                        <a:pt x="0" y="66"/>
                        <a:pt x="0" y="67"/>
                      </a:cubicBezTo>
                      <a:cubicBezTo>
                        <a:pt x="0" y="67"/>
                        <a:pt x="0" y="67"/>
                        <a:pt x="0" y="68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1" y="68"/>
                        <a:pt x="1" y="68"/>
                        <a:pt x="1" y="69"/>
                      </a:cubicBezTo>
                      <a:cubicBezTo>
                        <a:pt x="2" y="69"/>
                        <a:pt x="2" y="69"/>
                        <a:pt x="3" y="69"/>
                      </a:cubicBezTo>
                      <a:cubicBezTo>
                        <a:pt x="3" y="69"/>
                        <a:pt x="3" y="70"/>
                        <a:pt x="4" y="70"/>
                      </a:cubicBezTo>
                      <a:cubicBezTo>
                        <a:pt x="4" y="70"/>
                        <a:pt x="4" y="70"/>
                        <a:pt x="4" y="70"/>
                      </a:cubicBezTo>
                      <a:cubicBezTo>
                        <a:pt x="4" y="71"/>
                        <a:pt x="4" y="71"/>
                        <a:pt x="4" y="71"/>
                      </a:cubicBezTo>
                      <a:cubicBezTo>
                        <a:pt x="5" y="71"/>
                        <a:pt x="5" y="72"/>
                        <a:pt x="5" y="73"/>
                      </a:cubicBezTo>
                      <a:cubicBezTo>
                        <a:pt x="6" y="73"/>
                        <a:pt x="8" y="72"/>
                        <a:pt x="7" y="74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9" y="74"/>
                        <a:pt x="9" y="75"/>
                        <a:pt x="9" y="75"/>
                      </a:cubicBezTo>
                      <a:cubicBezTo>
                        <a:pt x="9" y="75"/>
                        <a:pt x="9" y="76"/>
                        <a:pt x="9" y="76"/>
                      </a:cubicBezTo>
                      <a:cubicBezTo>
                        <a:pt x="10" y="77"/>
                        <a:pt x="10" y="77"/>
                        <a:pt x="10" y="77"/>
                      </a:cubicBezTo>
                      <a:cubicBezTo>
                        <a:pt x="10" y="77"/>
                        <a:pt x="11" y="78"/>
                        <a:pt x="11" y="78"/>
                      </a:cubicBezTo>
                      <a:cubicBezTo>
                        <a:pt x="11" y="79"/>
                        <a:pt x="11" y="80"/>
                        <a:pt x="11" y="81"/>
                      </a:cubicBezTo>
                      <a:cubicBezTo>
                        <a:pt x="11" y="81"/>
                        <a:pt x="11" y="81"/>
                        <a:pt x="11" y="81"/>
                      </a:cubicBezTo>
                      <a:cubicBezTo>
                        <a:pt x="11" y="81"/>
                        <a:pt x="11" y="82"/>
                        <a:pt x="11" y="82"/>
                      </a:cubicBezTo>
                      <a:cubicBezTo>
                        <a:pt x="11" y="82"/>
                        <a:pt x="11" y="82"/>
                        <a:pt x="11" y="82"/>
                      </a:cubicBezTo>
                      <a:cubicBezTo>
                        <a:pt x="12" y="82"/>
                        <a:pt x="12" y="82"/>
                        <a:pt x="12" y="83"/>
                      </a:cubicBezTo>
                      <a:cubicBezTo>
                        <a:pt x="12" y="83"/>
                        <a:pt x="13" y="83"/>
                        <a:pt x="14" y="83"/>
                      </a:cubicBezTo>
                      <a:cubicBezTo>
                        <a:pt x="14" y="83"/>
                        <a:pt x="14" y="83"/>
                        <a:pt x="14" y="83"/>
                      </a:cubicBezTo>
                      <a:cubicBezTo>
                        <a:pt x="15" y="83"/>
                        <a:pt x="15" y="83"/>
                        <a:pt x="15" y="83"/>
                      </a:cubicBezTo>
                      <a:cubicBezTo>
                        <a:pt x="15" y="82"/>
                        <a:pt x="16" y="82"/>
                        <a:pt x="16" y="83"/>
                      </a:cubicBezTo>
                      <a:cubicBezTo>
                        <a:pt x="16" y="83"/>
                        <a:pt x="16" y="84"/>
                        <a:pt x="16" y="84"/>
                      </a:cubicBezTo>
                      <a:cubicBezTo>
                        <a:pt x="16" y="85"/>
                        <a:pt x="16" y="85"/>
                        <a:pt x="16" y="85"/>
                      </a:cubicBezTo>
                      <a:cubicBezTo>
                        <a:pt x="17" y="86"/>
                        <a:pt x="17" y="87"/>
                        <a:pt x="17" y="87"/>
                      </a:cubicBezTo>
                      <a:cubicBezTo>
                        <a:pt x="18" y="87"/>
                        <a:pt x="18" y="92"/>
                        <a:pt x="17" y="91"/>
                      </a:cubicBezTo>
                      <a:cubicBezTo>
                        <a:pt x="17" y="92"/>
                        <a:pt x="17" y="93"/>
                        <a:pt x="17" y="94"/>
                      </a:cubicBezTo>
                      <a:cubicBezTo>
                        <a:pt x="17" y="95"/>
                        <a:pt x="16" y="95"/>
                        <a:pt x="16" y="95"/>
                      </a:cubicBezTo>
                      <a:cubicBezTo>
                        <a:pt x="16" y="96"/>
                        <a:pt x="15" y="96"/>
                        <a:pt x="15" y="97"/>
                      </a:cubicBezTo>
                      <a:cubicBezTo>
                        <a:pt x="15" y="97"/>
                        <a:pt x="15" y="98"/>
                        <a:pt x="14" y="98"/>
                      </a:cubicBezTo>
                      <a:cubicBezTo>
                        <a:pt x="14" y="98"/>
                        <a:pt x="14" y="99"/>
                        <a:pt x="14" y="99"/>
                      </a:cubicBezTo>
                      <a:cubicBezTo>
                        <a:pt x="14" y="99"/>
                        <a:pt x="14" y="100"/>
                        <a:pt x="14" y="101"/>
                      </a:cubicBezTo>
                      <a:cubicBezTo>
                        <a:pt x="14" y="101"/>
                        <a:pt x="15" y="101"/>
                        <a:pt x="15" y="102"/>
                      </a:cubicBezTo>
                      <a:cubicBezTo>
                        <a:pt x="15" y="102"/>
                        <a:pt x="14" y="102"/>
                        <a:pt x="14" y="102"/>
                      </a:cubicBezTo>
                      <a:cubicBezTo>
                        <a:pt x="14" y="102"/>
                        <a:pt x="14" y="102"/>
                        <a:pt x="14" y="102"/>
                      </a:cubicBezTo>
                      <a:cubicBezTo>
                        <a:pt x="14" y="102"/>
                        <a:pt x="14" y="102"/>
                        <a:pt x="14" y="103"/>
                      </a:cubicBezTo>
                      <a:cubicBezTo>
                        <a:pt x="14" y="103"/>
                        <a:pt x="14" y="104"/>
                        <a:pt x="13" y="104"/>
                      </a:cubicBezTo>
                      <a:cubicBezTo>
                        <a:pt x="13" y="105"/>
                        <a:pt x="13" y="106"/>
                        <a:pt x="13" y="107"/>
                      </a:cubicBezTo>
                      <a:cubicBezTo>
                        <a:pt x="13" y="107"/>
                        <a:pt x="13" y="108"/>
                        <a:pt x="13" y="108"/>
                      </a:cubicBezTo>
                      <a:cubicBezTo>
                        <a:pt x="13" y="108"/>
                        <a:pt x="14" y="108"/>
                        <a:pt x="14" y="108"/>
                      </a:cubicBezTo>
                      <a:cubicBezTo>
                        <a:pt x="15" y="109"/>
                        <a:pt x="15" y="111"/>
                        <a:pt x="16" y="112"/>
                      </a:cubicBezTo>
                      <a:cubicBezTo>
                        <a:pt x="16" y="112"/>
                        <a:pt x="17" y="113"/>
                        <a:pt x="17" y="114"/>
                      </a:cubicBezTo>
                      <a:cubicBezTo>
                        <a:pt x="17" y="114"/>
                        <a:pt x="17" y="114"/>
                        <a:pt x="17" y="114"/>
                      </a:cubicBezTo>
                      <a:cubicBezTo>
                        <a:pt x="18" y="115"/>
                        <a:pt x="18" y="114"/>
                        <a:pt x="18" y="114"/>
                      </a:cubicBezTo>
                      <a:cubicBezTo>
                        <a:pt x="18" y="115"/>
                        <a:pt x="18" y="115"/>
                        <a:pt x="18" y="115"/>
                      </a:cubicBezTo>
                      <a:cubicBezTo>
                        <a:pt x="19" y="115"/>
                        <a:pt x="18" y="116"/>
                        <a:pt x="18" y="116"/>
                      </a:cubicBezTo>
                      <a:cubicBezTo>
                        <a:pt x="18" y="116"/>
                        <a:pt x="18" y="116"/>
                        <a:pt x="19" y="116"/>
                      </a:cubicBezTo>
                      <a:cubicBezTo>
                        <a:pt x="19" y="116"/>
                        <a:pt x="19" y="116"/>
                        <a:pt x="19" y="116"/>
                      </a:cubicBezTo>
                      <a:cubicBezTo>
                        <a:pt x="20" y="117"/>
                        <a:pt x="19" y="118"/>
                        <a:pt x="19" y="118"/>
                      </a:cubicBezTo>
                      <a:cubicBezTo>
                        <a:pt x="21" y="118"/>
                        <a:pt x="20" y="121"/>
                        <a:pt x="20" y="122"/>
                      </a:cubicBezTo>
                      <a:cubicBezTo>
                        <a:pt x="20" y="123"/>
                        <a:pt x="20" y="123"/>
                        <a:pt x="20" y="123"/>
                      </a:cubicBezTo>
                      <a:cubicBezTo>
                        <a:pt x="20" y="123"/>
                        <a:pt x="20" y="124"/>
                        <a:pt x="20" y="124"/>
                      </a:cubicBezTo>
                      <a:cubicBezTo>
                        <a:pt x="20" y="124"/>
                        <a:pt x="21" y="124"/>
                        <a:pt x="21" y="124"/>
                      </a:cubicBezTo>
                      <a:cubicBezTo>
                        <a:pt x="21" y="124"/>
                        <a:pt x="22" y="125"/>
                        <a:pt x="22" y="125"/>
                      </a:cubicBezTo>
                      <a:cubicBezTo>
                        <a:pt x="22" y="125"/>
                        <a:pt x="22" y="126"/>
                        <a:pt x="22" y="126"/>
                      </a:cubicBezTo>
                      <a:cubicBezTo>
                        <a:pt x="22" y="126"/>
                        <a:pt x="22" y="126"/>
                        <a:pt x="22" y="127"/>
                      </a:cubicBezTo>
                      <a:cubicBezTo>
                        <a:pt x="22" y="127"/>
                        <a:pt x="23" y="127"/>
                        <a:pt x="23" y="127"/>
                      </a:cubicBezTo>
                      <a:cubicBezTo>
                        <a:pt x="23" y="127"/>
                        <a:pt x="23" y="128"/>
                        <a:pt x="23" y="128"/>
                      </a:cubicBezTo>
                      <a:cubicBezTo>
                        <a:pt x="24" y="128"/>
                        <a:pt x="25" y="128"/>
                        <a:pt x="26" y="128"/>
                      </a:cubicBezTo>
                      <a:cubicBezTo>
                        <a:pt x="26" y="128"/>
                        <a:pt x="26" y="128"/>
                        <a:pt x="27" y="129"/>
                      </a:cubicBezTo>
                      <a:cubicBezTo>
                        <a:pt x="27" y="129"/>
                        <a:pt x="27" y="129"/>
                        <a:pt x="27" y="130"/>
                      </a:cubicBezTo>
                      <a:cubicBezTo>
                        <a:pt x="27" y="130"/>
                        <a:pt x="27" y="130"/>
                        <a:pt x="27" y="131"/>
                      </a:cubicBezTo>
                      <a:cubicBezTo>
                        <a:pt x="27" y="131"/>
                        <a:pt x="27" y="131"/>
                        <a:pt x="27" y="131"/>
                      </a:cubicBezTo>
                      <a:cubicBezTo>
                        <a:pt x="27" y="131"/>
                        <a:pt x="28" y="131"/>
                        <a:pt x="28" y="131"/>
                      </a:cubicBezTo>
                      <a:cubicBezTo>
                        <a:pt x="28" y="131"/>
                        <a:pt x="29" y="131"/>
                        <a:pt x="29" y="132"/>
                      </a:cubicBezTo>
                      <a:cubicBezTo>
                        <a:pt x="30" y="132"/>
                        <a:pt x="30" y="132"/>
                        <a:pt x="30" y="132"/>
                      </a:cubicBezTo>
                      <a:cubicBezTo>
                        <a:pt x="30" y="132"/>
                        <a:pt x="30" y="132"/>
                        <a:pt x="30" y="132"/>
                      </a:cubicBezTo>
                      <a:cubicBezTo>
                        <a:pt x="30" y="132"/>
                        <a:pt x="31" y="132"/>
                        <a:pt x="31" y="132"/>
                      </a:cubicBezTo>
                      <a:cubicBezTo>
                        <a:pt x="31" y="132"/>
                        <a:pt x="32" y="133"/>
                        <a:pt x="32" y="133"/>
                      </a:cubicBezTo>
                      <a:cubicBezTo>
                        <a:pt x="32" y="134"/>
                        <a:pt x="31" y="135"/>
                        <a:pt x="31" y="136"/>
                      </a:cubicBezTo>
                      <a:cubicBezTo>
                        <a:pt x="31" y="136"/>
                        <a:pt x="31" y="136"/>
                        <a:pt x="31" y="137"/>
                      </a:cubicBezTo>
                      <a:cubicBezTo>
                        <a:pt x="31" y="137"/>
                        <a:pt x="31" y="138"/>
                        <a:pt x="32" y="138"/>
                      </a:cubicBezTo>
                      <a:cubicBezTo>
                        <a:pt x="32" y="138"/>
                        <a:pt x="32" y="138"/>
                        <a:pt x="32" y="139"/>
                      </a:cubicBezTo>
                      <a:cubicBezTo>
                        <a:pt x="32" y="139"/>
                        <a:pt x="32" y="140"/>
                        <a:pt x="33" y="140"/>
                      </a:cubicBezTo>
                      <a:cubicBezTo>
                        <a:pt x="33" y="140"/>
                        <a:pt x="33" y="140"/>
                        <a:pt x="33" y="140"/>
                      </a:cubicBezTo>
                      <a:cubicBezTo>
                        <a:pt x="33" y="140"/>
                        <a:pt x="33" y="140"/>
                        <a:pt x="33" y="140"/>
                      </a:cubicBezTo>
                      <a:cubicBezTo>
                        <a:pt x="33" y="141"/>
                        <a:pt x="33" y="141"/>
                        <a:pt x="33" y="141"/>
                      </a:cubicBezTo>
                      <a:cubicBezTo>
                        <a:pt x="34" y="141"/>
                        <a:pt x="34" y="142"/>
                        <a:pt x="34" y="142"/>
                      </a:cubicBezTo>
                      <a:cubicBezTo>
                        <a:pt x="34" y="142"/>
                        <a:pt x="34" y="143"/>
                        <a:pt x="34" y="143"/>
                      </a:cubicBezTo>
                      <a:cubicBezTo>
                        <a:pt x="34" y="144"/>
                        <a:pt x="34" y="145"/>
                        <a:pt x="34" y="145"/>
                      </a:cubicBezTo>
                      <a:cubicBezTo>
                        <a:pt x="34" y="147"/>
                        <a:pt x="34" y="149"/>
                        <a:pt x="34" y="151"/>
                      </a:cubicBezTo>
                      <a:cubicBezTo>
                        <a:pt x="34" y="152"/>
                        <a:pt x="34" y="152"/>
                        <a:pt x="34" y="153"/>
                      </a:cubicBezTo>
                      <a:cubicBezTo>
                        <a:pt x="34" y="153"/>
                        <a:pt x="35" y="153"/>
                        <a:pt x="35" y="153"/>
                      </a:cubicBezTo>
                      <a:cubicBezTo>
                        <a:pt x="35" y="153"/>
                        <a:pt x="35" y="153"/>
                        <a:pt x="35" y="154"/>
                      </a:cubicBezTo>
                      <a:cubicBezTo>
                        <a:pt x="35" y="154"/>
                        <a:pt x="35" y="154"/>
                        <a:pt x="35" y="154"/>
                      </a:cubicBezTo>
                      <a:cubicBezTo>
                        <a:pt x="35" y="155"/>
                        <a:pt x="35" y="154"/>
                        <a:pt x="36" y="155"/>
                      </a:cubicBezTo>
                      <a:cubicBezTo>
                        <a:pt x="36" y="155"/>
                        <a:pt x="36" y="156"/>
                        <a:pt x="36" y="156"/>
                      </a:cubicBezTo>
                      <a:cubicBezTo>
                        <a:pt x="36" y="157"/>
                        <a:pt x="36" y="158"/>
                        <a:pt x="36" y="159"/>
                      </a:cubicBezTo>
                      <a:cubicBezTo>
                        <a:pt x="37" y="159"/>
                        <a:pt x="37" y="160"/>
                        <a:pt x="37" y="161"/>
                      </a:cubicBezTo>
                      <a:cubicBezTo>
                        <a:pt x="37" y="161"/>
                        <a:pt x="37" y="162"/>
                        <a:pt x="37" y="162"/>
                      </a:cubicBezTo>
                      <a:cubicBezTo>
                        <a:pt x="37" y="163"/>
                        <a:pt x="37" y="163"/>
                        <a:pt x="37" y="164"/>
                      </a:cubicBezTo>
                      <a:cubicBezTo>
                        <a:pt x="37" y="165"/>
                        <a:pt x="37" y="166"/>
                        <a:pt x="38" y="166"/>
                      </a:cubicBezTo>
                      <a:cubicBezTo>
                        <a:pt x="39" y="167"/>
                        <a:pt x="40" y="167"/>
                        <a:pt x="40" y="168"/>
                      </a:cubicBezTo>
                      <a:cubicBezTo>
                        <a:pt x="40" y="168"/>
                        <a:pt x="41" y="169"/>
                        <a:pt x="41" y="169"/>
                      </a:cubicBezTo>
                      <a:cubicBezTo>
                        <a:pt x="41" y="170"/>
                        <a:pt x="42" y="170"/>
                        <a:pt x="42" y="171"/>
                      </a:cubicBezTo>
                      <a:cubicBezTo>
                        <a:pt x="42" y="171"/>
                        <a:pt x="42" y="171"/>
                        <a:pt x="42" y="171"/>
                      </a:cubicBezTo>
                      <a:cubicBezTo>
                        <a:pt x="42" y="171"/>
                        <a:pt x="42" y="171"/>
                        <a:pt x="42" y="171"/>
                      </a:cubicBezTo>
                      <a:cubicBezTo>
                        <a:pt x="42" y="171"/>
                        <a:pt x="43" y="172"/>
                        <a:pt x="43" y="172"/>
                      </a:cubicBezTo>
                      <a:cubicBezTo>
                        <a:pt x="43" y="172"/>
                        <a:pt x="43" y="173"/>
                        <a:pt x="43" y="173"/>
                      </a:cubicBezTo>
                      <a:cubicBezTo>
                        <a:pt x="44" y="174"/>
                        <a:pt x="45" y="175"/>
                        <a:pt x="45" y="176"/>
                      </a:cubicBezTo>
                      <a:cubicBezTo>
                        <a:pt x="46" y="176"/>
                        <a:pt x="46" y="176"/>
                        <a:pt x="46" y="177"/>
                      </a:cubicBezTo>
                      <a:cubicBezTo>
                        <a:pt x="46" y="177"/>
                        <a:pt x="46" y="177"/>
                        <a:pt x="46" y="177"/>
                      </a:cubicBezTo>
                      <a:cubicBezTo>
                        <a:pt x="45" y="177"/>
                        <a:pt x="45" y="177"/>
                        <a:pt x="45" y="177"/>
                      </a:cubicBezTo>
                      <a:cubicBezTo>
                        <a:pt x="45" y="177"/>
                        <a:pt x="45" y="178"/>
                        <a:pt x="46" y="178"/>
                      </a:cubicBezTo>
                      <a:cubicBezTo>
                        <a:pt x="46" y="178"/>
                        <a:pt x="46" y="178"/>
                        <a:pt x="46" y="178"/>
                      </a:cubicBezTo>
                      <a:cubicBezTo>
                        <a:pt x="47" y="178"/>
                        <a:pt x="47" y="179"/>
                        <a:pt x="47" y="179"/>
                      </a:cubicBezTo>
                      <a:cubicBezTo>
                        <a:pt x="47" y="179"/>
                        <a:pt x="47" y="179"/>
                        <a:pt x="48" y="180"/>
                      </a:cubicBezTo>
                      <a:cubicBezTo>
                        <a:pt x="48" y="180"/>
                        <a:pt x="48" y="180"/>
                        <a:pt x="48" y="180"/>
                      </a:cubicBezTo>
                      <a:cubicBezTo>
                        <a:pt x="48" y="180"/>
                        <a:pt x="49" y="180"/>
                        <a:pt x="49" y="181"/>
                      </a:cubicBezTo>
                      <a:cubicBezTo>
                        <a:pt x="50" y="181"/>
                        <a:pt x="50" y="181"/>
                        <a:pt x="50" y="181"/>
                      </a:cubicBezTo>
                      <a:cubicBezTo>
                        <a:pt x="51" y="181"/>
                        <a:pt x="52" y="181"/>
                        <a:pt x="52" y="182"/>
                      </a:cubicBezTo>
                      <a:cubicBezTo>
                        <a:pt x="52" y="182"/>
                        <a:pt x="54" y="183"/>
                        <a:pt x="54" y="182"/>
                      </a:cubicBezTo>
                      <a:cubicBezTo>
                        <a:pt x="54" y="181"/>
                        <a:pt x="53" y="181"/>
                        <a:pt x="53" y="181"/>
                      </a:cubicBezTo>
                      <a:cubicBezTo>
                        <a:pt x="52" y="180"/>
                        <a:pt x="53" y="180"/>
                        <a:pt x="53" y="180"/>
                      </a:cubicBezTo>
                      <a:cubicBezTo>
                        <a:pt x="54" y="180"/>
                        <a:pt x="54" y="180"/>
                        <a:pt x="54" y="180"/>
                      </a:cubicBezTo>
                      <a:cubicBezTo>
                        <a:pt x="54" y="179"/>
                        <a:pt x="54" y="179"/>
                        <a:pt x="54" y="179"/>
                      </a:cubicBezTo>
                      <a:cubicBezTo>
                        <a:pt x="54" y="179"/>
                        <a:pt x="54" y="178"/>
                        <a:pt x="54" y="178"/>
                      </a:cubicBezTo>
                      <a:cubicBezTo>
                        <a:pt x="53" y="178"/>
                        <a:pt x="53" y="178"/>
                        <a:pt x="52" y="177"/>
                      </a:cubicBezTo>
                      <a:cubicBezTo>
                        <a:pt x="52" y="177"/>
                        <a:pt x="52" y="177"/>
                        <a:pt x="52" y="177"/>
                      </a:cubicBezTo>
                      <a:cubicBezTo>
                        <a:pt x="52" y="176"/>
                        <a:pt x="52" y="176"/>
                        <a:pt x="52" y="175"/>
                      </a:cubicBezTo>
                      <a:cubicBezTo>
                        <a:pt x="52" y="175"/>
                        <a:pt x="52" y="175"/>
                        <a:pt x="52" y="175"/>
                      </a:cubicBezTo>
                      <a:cubicBezTo>
                        <a:pt x="52" y="175"/>
                        <a:pt x="52" y="175"/>
                        <a:pt x="51" y="175"/>
                      </a:cubicBezTo>
                      <a:cubicBezTo>
                        <a:pt x="51" y="175"/>
                        <a:pt x="51" y="174"/>
                        <a:pt x="51" y="174"/>
                      </a:cubicBezTo>
                      <a:cubicBezTo>
                        <a:pt x="51" y="173"/>
                        <a:pt x="51" y="172"/>
                        <a:pt x="51" y="171"/>
                      </a:cubicBezTo>
                      <a:cubicBezTo>
                        <a:pt x="51" y="171"/>
                        <a:pt x="50" y="170"/>
                        <a:pt x="50" y="170"/>
                      </a:cubicBezTo>
                      <a:cubicBezTo>
                        <a:pt x="50" y="170"/>
                        <a:pt x="50" y="169"/>
                        <a:pt x="50" y="169"/>
                      </a:cubicBezTo>
                      <a:cubicBezTo>
                        <a:pt x="50" y="169"/>
                        <a:pt x="50" y="169"/>
                        <a:pt x="50" y="169"/>
                      </a:cubicBezTo>
                      <a:cubicBezTo>
                        <a:pt x="49" y="169"/>
                        <a:pt x="49" y="169"/>
                        <a:pt x="49" y="169"/>
                      </a:cubicBezTo>
                      <a:cubicBezTo>
                        <a:pt x="49" y="168"/>
                        <a:pt x="49" y="168"/>
                        <a:pt x="49" y="168"/>
                      </a:cubicBezTo>
                      <a:cubicBezTo>
                        <a:pt x="49" y="167"/>
                        <a:pt x="50" y="168"/>
                        <a:pt x="50" y="167"/>
                      </a:cubicBezTo>
                      <a:cubicBezTo>
                        <a:pt x="51" y="167"/>
                        <a:pt x="51" y="166"/>
                        <a:pt x="51" y="166"/>
                      </a:cubicBezTo>
                      <a:cubicBezTo>
                        <a:pt x="51" y="165"/>
                        <a:pt x="51" y="165"/>
                        <a:pt x="52" y="165"/>
                      </a:cubicBezTo>
                      <a:cubicBezTo>
                        <a:pt x="52" y="164"/>
                        <a:pt x="53" y="164"/>
                        <a:pt x="54" y="165"/>
                      </a:cubicBezTo>
                      <a:cubicBezTo>
                        <a:pt x="54" y="164"/>
                        <a:pt x="54" y="164"/>
                        <a:pt x="55" y="164"/>
                      </a:cubicBezTo>
                      <a:cubicBezTo>
                        <a:pt x="56" y="164"/>
                        <a:pt x="56" y="164"/>
                        <a:pt x="56" y="163"/>
                      </a:cubicBezTo>
                      <a:cubicBezTo>
                        <a:pt x="57" y="162"/>
                        <a:pt x="56" y="161"/>
                        <a:pt x="56" y="160"/>
                      </a:cubicBezTo>
                      <a:cubicBezTo>
                        <a:pt x="55" y="160"/>
                        <a:pt x="54" y="160"/>
                        <a:pt x="54" y="160"/>
                      </a:cubicBezTo>
                      <a:cubicBezTo>
                        <a:pt x="54" y="159"/>
                        <a:pt x="54" y="159"/>
                        <a:pt x="54" y="159"/>
                      </a:cubicBezTo>
                      <a:cubicBezTo>
                        <a:pt x="54" y="158"/>
                        <a:pt x="54" y="158"/>
                        <a:pt x="54" y="158"/>
                      </a:cubicBezTo>
                      <a:cubicBezTo>
                        <a:pt x="54" y="158"/>
                        <a:pt x="54" y="158"/>
                        <a:pt x="55" y="158"/>
                      </a:cubicBezTo>
                      <a:cubicBezTo>
                        <a:pt x="56" y="158"/>
                        <a:pt x="57" y="158"/>
                        <a:pt x="57" y="158"/>
                      </a:cubicBezTo>
                      <a:cubicBezTo>
                        <a:pt x="58" y="158"/>
                        <a:pt x="58" y="157"/>
                        <a:pt x="58" y="157"/>
                      </a:cubicBezTo>
                      <a:cubicBezTo>
                        <a:pt x="58" y="156"/>
                        <a:pt x="58" y="156"/>
                        <a:pt x="58" y="155"/>
                      </a:cubicBezTo>
                      <a:cubicBezTo>
                        <a:pt x="59" y="154"/>
                        <a:pt x="59" y="155"/>
                        <a:pt x="60" y="154"/>
                      </a:cubicBezTo>
                      <a:cubicBezTo>
                        <a:pt x="60" y="154"/>
                        <a:pt x="61" y="153"/>
                        <a:pt x="62" y="152"/>
                      </a:cubicBezTo>
                      <a:cubicBezTo>
                        <a:pt x="62" y="152"/>
                        <a:pt x="62" y="151"/>
                        <a:pt x="62" y="150"/>
                      </a:cubicBezTo>
                      <a:cubicBezTo>
                        <a:pt x="62" y="150"/>
                        <a:pt x="62" y="149"/>
                        <a:pt x="62" y="148"/>
                      </a:cubicBezTo>
                      <a:cubicBezTo>
                        <a:pt x="62" y="147"/>
                        <a:pt x="62" y="146"/>
                        <a:pt x="62" y="145"/>
                      </a:cubicBezTo>
                      <a:cubicBezTo>
                        <a:pt x="62" y="145"/>
                        <a:pt x="62" y="144"/>
                        <a:pt x="63" y="144"/>
                      </a:cubicBezTo>
                      <a:cubicBezTo>
                        <a:pt x="63" y="144"/>
                        <a:pt x="63" y="143"/>
                        <a:pt x="64" y="143"/>
                      </a:cubicBezTo>
                      <a:cubicBezTo>
                        <a:pt x="64" y="143"/>
                        <a:pt x="64" y="142"/>
                        <a:pt x="64" y="142"/>
                      </a:cubicBezTo>
                      <a:cubicBezTo>
                        <a:pt x="64" y="141"/>
                        <a:pt x="65" y="141"/>
                        <a:pt x="66" y="141"/>
                      </a:cubicBezTo>
                      <a:cubicBezTo>
                        <a:pt x="67" y="140"/>
                        <a:pt x="68" y="140"/>
                        <a:pt x="69" y="140"/>
                      </a:cubicBezTo>
                      <a:cubicBezTo>
                        <a:pt x="70" y="140"/>
                        <a:pt x="70" y="140"/>
                        <a:pt x="70" y="140"/>
                      </a:cubicBezTo>
                      <a:cubicBezTo>
                        <a:pt x="71" y="140"/>
                        <a:pt x="71" y="140"/>
                        <a:pt x="71" y="140"/>
                      </a:cubicBezTo>
                      <a:cubicBezTo>
                        <a:pt x="71" y="140"/>
                        <a:pt x="71" y="139"/>
                        <a:pt x="71" y="140"/>
                      </a:cubicBezTo>
                      <a:cubicBezTo>
                        <a:pt x="71" y="139"/>
                        <a:pt x="71" y="138"/>
                        <a:pt x="72" y="138"/>
                      </a:cubicBezTo>
                      <a:cubicBezTo>
                        <a:pt x="72" y="137"/>
                        <a:pt x="73" y="138"/>
                        <a:pt x="73" y="138"/>
                      </a:cubicBezTo>
                      <a:cubicBezTo>
                        <a:pt x="73" y="137"/>
                        <a:pt x="74" y="137"/>
                        <a:pt x="74" y="137"/>
                      </a:cubicBezTo>
                      <a:cubicBezTo>
                        <a:pt x="74" y="137"/>
                        <a:pt x="74" y="137"/>
                        <a:pt x="75" y="137"/>
                      </a:cubicBezTo>
                      <a:cubicBezTo>
                        <a:pt x="75" y="137"/>
                        <a:pt x="75" y="137"/>
                        <a:pt x="75" y="136"/>
                      </a:cubicBezTo>
                      <a:cubicBezTo>
                        <a:pt x="76" y="136"/>
                        <a:pt x="76" y="135"/>
                        <a:pt x="77" y="134"/>
                      </a:cubicBezTo>
                      <a:cubicBezTo>
                        <a:pt x="77" y="133"/>
                        <a:pt x="77" y="133"/>
                        <a:pt x="78" y="133"/>
                      </a:cubicBezTo>
                      <a:cubicBezTo>
                        <a:pt x="78" y="133"/>
                        <a:pt x="79" y="133"/>
                        <a:pt x="79" y="132"/>
                      </a:cubicBezTo>
                      <a:cubicBezTo>
                        <a:pt x="79" y="131"/>
                        <a:pt x="79" y="129"/>
                        <a:pt x="79" y="127"/>
                      </a:cubicBezTo>
                      <a:cubicBezTo>
                        <a:pt x="79" y="127"/>
                        <a:pt x="79" y="126"/>
                        <a:pt x="79" y="125"/>
                      </a:cubicBezTo>
                      <a:cubicBezTo>
                        <a:pt x="79" y="125"/>
                        <a:pt x="79" y="124"/>
                        <a:pt x="79" y="124"/>
                      </a:cubicBezTo>
                      <a:cubicBezTo>
                        <a:pt x="79" y="124"/>
                        <a:pt x="78" y="124"/>
                        <a:pt x="78" y="124"/>
                      </a:cubicBezTo>
                      <a:cubicBezTo>
                        <a:pt x="78" y="123"/>
                        <a:pt x="78" y="122"/>
                        <a:pt x="78" y="122"/>
                      </a:cubicBezTo>
                      <a:cubicBezTo>
                        <a:pt x="78" y="121"/>
                        <a:pt x="78" y="121"/>
                        <a:pt x="78" y="121"/>
                      </a:cubicBezTo>
                      <a:cubicBezTo>
                        <a:pt x="78" y="121"/>
                        <a:pt x="78" y="121"/>
                        <a:pt x="78" y="121"/>
                      </a:cubicBezTo>
                      <a:cubicBezTo>
                        <a:pt x="79" y="121"/>
                        <a:pt x="79" y="121"/>
                        <a:pt x="80" y="121"/>
                      </a:cubicBezTo>
                      <a:cubicBezTo>
                        <a:pt x="80" y="121"/>
                        <a:pt x="81" y="121"/>
                        <a:pt x="81" y="121"/>
                      </a:cubicBezTo>
                      <a:cubicBezTo>
                        <a:pt x="81" y="121"/>
                        <a:pt x="81" y="120"/>
                        <a:pt x="81" y="120"/>
                      </a:cubicBezTo>
                      <a:cubicBezTo>
                        <a:pt x="81" y="120"/>
                        <a:pt x="81" y="119"/>
                        <a:pt x="82" y="119"/>
                      </a:cubicBezTo>
                      <a:cubicBezTo>
                        <a:pt x="82" y="119"/>
                        <a:pt x="82" y="118"/>
                        <a:pt x="82" y="118"/>
                      </a:cubicBezTo>
                      <a:cubicBezTo>
                        <a:pt x="82" y="118"/>
                        <a:pt x="83" y="118"/>
                        <a:pt x="83" y="118"/>
                      </a:cubicBezTo>
                      <a:cubicBezTo>
                        <a:pt x="83" y="118"/>
                        <a:pt x="83" y="117"/>
                        <a:pt x="83" y="117"/>
                      </a:cubicBezTo>
                      <a:cubicBezTo>
                        <a:pt x="84" y="116"/>
                        <a:pt x="85" y="116"/>
                        <a:pt x="86" y="115"/>
                      </a:cubicBezTo>
                      <a:cubicBezTo>
                        <a:pt x="86" y="115"/>
                        <a:pt x="86" y="115"/>
                        <a:pt x="86" y="115"/>
                      </a:cubicBezTo>
                      <a:cubicBezTo>
                        <a:pt x="86" y="114"/>
                        <a:pt x="86" y="114"/>
                        <a:pt x="86" y="114"/>
                      </a:cubicBezTo>
                      <a:cubicBezTo>
                        <a:pt x="86" y="113"/>
                        <a:pt x="85" y="113"/>
                        <a:pt x="85" y="113"/>
                      </a:cubicBezTo>
                      <a:cubicBezTo>
                        <a:pt x="85" y="113"/>
                        <a:pt x="85" y="112"/>
                        <a:pt x="85" y="111"/>
                      </a:cubicBezTo>
                      <a:cubicBezTo>
                        <a:pt x="85" y="111"/>
                        <a:pt x="86" y="111"/>
                        <a:pt x="86" y="111"/>
                      </a:cubicBezTo>
                      <a:cubicBezTo>
                        <a:pt x="86" y="110"/>
                        <a:pt x="86" y="109"/>
                        <a:pt x="86" y="108"/>
                      </a:cubicBezTo>
                      <a:cubicBezTo>
                        <a:pt x="86" y="108"/>
                        <a:pt x="85" y="108"/>
                        <a:pt x="85" y="107"/>
                      </a:cubicBezTo>
                      <a:cubicBezTo>
                        <a:pt x="85" y="107"/>
                        <a:pt x="85" y="108"/>
                        <a:pt x="85" y="1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Freeform 25"/>
                <p:cNvSpPr>
                  <a:spLocks/>
                </p:cNvSpPr>
                <p:nvPr/>
              </p:nvSpPr>
              <p:spPr bwMode="auto">
                <a:xfrm>
                  <a:off x="4260" y="2057"/>
                  <a:ext cx="35" cy="62"/>
                </a:xfrm>
                <a:custGeom>
                  <a:avLst/>
                  <a:gdLst>
                    <a:gd name="T0" fmla="*/ 7 w 8"/>
                    <a:gd name="T1" fmla="*/ 0 h 14"/>
                    <a:gd name="T2" fmla="*/ 4 w 8"/>
                    <a:gd name="T3" fmla="*/ 2 h 14"/>
                    <a:gd name="T4" fmla="*/ 4 w 8"/>
                    <a:gd name="T5" fmla="*/ 4 h 14"/>
                    <a:gd name="T6" fmla="*/ 4 w 8"/>
                    <a:gd name="T7" fmla="*/ 4 h 14"/>
                    <a:gd name="T8" fmla="*/ 3 w 8"/>
                    <a:gd name="T9" fmla="*/ 4 h 14"/>
                    <a:gd name="T10" fmla="*/ 3 w 8"/>
                    <a:gd name="T11" fmla="*/ 6 h 14"/>
                    <a:gd name="T12" fmla="*/ 2 w 8"/>
                    <a:gd name="T13" fmla="*/ 6 h 14"/>
                    <a:gd name="T14" fmla="*/ 2 w 8"/>
                    <a:gd name="T15" fmla="*/ 9 h 14"/>
                    <a:gd name="T16" fmla="*/ 1 w 8"/>
                    <a:gd name="T17" fmla="*/ 13 h 14"/>
                    <a:gd name="T18" fmla="*/ 3 w 8"/>
                    <a:gd name="T19" fmla="*/ 12 h 14"/>
                    <a:gd name="T20" fmla="*/ 4 w 8"/>
                    <a:gd name="T21" fmla="*/ 11 h 14"/>
                    <a:gd name="T22" fmla="*/ 4 w 8"/>
                    <a:gd name="T23" fmla="*/ 10 h 14"/>
                    <a:gd name="T24" fmla="*/ 4 w 8"/>
                    <a:gd name="T25" fmla="*/ 8 h 14"/>
                    <a:gd name="T26" fmla="*/ 4 w 8"/>
                    <a:gd name="T27" fmla="*/ 7 h 14"/>
                    <a:gd name="T28" fmla="*/ 5 w 8"/>
                    <a:gd name="T29" fmla="*/ 7 h 14"/>
                    <a:gd name="T30" fmla="*/ 5 w 8"/>
                    <a:gd name="T31" fmla="*/ 6 h 14"/>
                    <a:gd name="T32" fmla="*/ 5 w 8"/>
                    <a:gd name="T33" fmla="*/ 5 h 14"/>
                    <a:gd name="T34" fmla="*/ 6 w 8"/>
                    <a:gd name="T35" fmla="*/ 5 h 14"/>
                    <a:gd name="T36" fmla="*/ 8 w 8"/>
                    <a:gd name="T37" fmla="*/ 1 h 14"/>
                    <a:gd name="T38" fmla="*/ 7 w 8"/>
                    <a:gd name="T39" fmla="*/ 0 h 14"/>
                    <a:gd name="T40" fmla="*/ 7 w 8"/>
                    <a:gd name="T41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" h="14">
                      <a:moveTo>
                        <a:pt x="7" y="0"/>
                      </a:move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2" y="6"/>
                      </a:cubicBezTo>
                      <a:cubicBezTo>
                        <a:pt x="2" y="7"/>
                        <a:pt x="2" y="8"/>
                        <a:pt x="2" y="9"/>
                      </a:cubicBezTo>
                      <a:cubicBezTo>
                        <a:pt x="0" y="9"/>
                        <a:pt x="2" y="12"/>
                        <a:pt x="1" y="13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4" y="9"/>
                        <a:pt x="4" y="9"/>
                        <a:pt x="4" y="8"/>
                      </a:cubicBezTo>
                      <a:cubicBezTo>
                        <a:pt x="4" y="8"/>
                        <a:pt x="4" y="7"/>
                        <a:pt x="4" y="7"/>
                      </a:cubicBezTo>
                      <a:cubicBezTo>
                        <a:pt x="4" y="7"/>
                        <a:pt x="4" y="7"/>
                        <a:pt x="5" y="7"/>
                      </a:cubicBezTo>
                      <a:cubicBezTo>
                        <a:pt x="5" y="7"/>
                        <a:pt x="5" y="7"/>
                        <a:pt x="5" y="6"/>
                      </a:cubicBezTo>
                      <a:cubicBezTo>
                        <a:pt x="5" y="6"/>
                        <a:pt x="5" y="6"/>
                        <a:pt x="5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8" y="2"/>
                        <a:pt x="8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7" y="0"/>
                        <a:pt x="7" y="1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Freeform 26"/>
                <p:cNvSpPr>
                  <a:spLocks/>
                </p:cNvSpPr>
                <p:nvPr/>
              </p:nvSpPr>
              <p:spPr bwMode="auto">
                <a:xfrm>
                  <a:off x="4291" y="2057"/>
                  <a:ext cx="4" cy="5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>
                <a:off x="5554128" y="2575907"/>
                <a:ext cx="1803536" cy="1803536"/>
              </a:xfrm>
              <a:prstGeom prst="ellipse">
                <a:avLst/>
              </a:prstGeom>
              <a:gradFill flip="none" rotWithShape="1">
                <a:gsLst>
                  <a:gs pos="99000">
                    <a:srgbClr val="AA0F1A">
                      <a:alpha val="25000"/>
                    </a:srgbClr>
                  </a:gs>
                  <a:gs pos="71000">
                    <a:srgbClr val="E21521">
                      <a:alpha val="7000"/>
                    </a:srgbClr>
                  </a:gs>
                  <a:gs pos="0">
                    <a:schemeClr val="accent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46" name="椭圆 45"/>
          <p:cNvSpPr/>
          <p:nvPr/>
        </p:nvSpPr>
        <p:spPr>
          <a:xfrm>
            <a:off x="3492500" y="3769840"/>
            <a:ext cx="685800" cy="685800"/>
          </a:xfrm>
          <a:prstGeom prst="ellipse">
            <a:avLst/>
          </a:prstGeom>
          <a:gradFill>
            <a:gsLst>
              <a:gs pos="48000">
                <a:schemeClr val="bg1"/>
              </a:gs>
              <a:gs pos="50000">
                <a:schemeClr val="bg1">
                  <a:lumMod val="95000"/>
                </a:schemeClr>
              </a:gs>
            </a:gsLst>
            <a:lin ang="10800000" scaled="0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154614" y="2171354"/>
            <a:ext cx="685800" cy="685800"/>
          </a:xfrm>
          <a:prstGeom prst="ellipse">
            <a:avLst/>
          </a:prstGeom>
          <a:gradFill>
            <a:gsLst>
              <a:gs pos="48000">
                <a:schemeClr val="bg1"/>
              </a:gs>
              <a:gs pos="50000">
                <a:schemeClr val="bg1">
                  <a:lumMod val="95000"/>
                </a:schemeClr>
              </a:gs>
            </a:gsLst>
            <a:lin ang="10800000" scaled="0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753100" y="1509240"/>
            <a:ext cx="685800" cy="685800"/>
          </a:xfrm>
          <a:prstGeom prst="ellipse">
            <a:avLst/>
          </a:prstGeom>
          <a:gradFill>
            <a:gsLst>
              <a:gs pos="48000">
                <a:schemeClr val="bg1"/>
              </a:gs>
              <a:gs pos="50000">
                <a:schemeClr val="bg1">
                  <a:lumMod val="95000"/>
                </a:schemeClr>
              </a:gs>
            </a:gsLst>
            <a:lin ang="10800000" scaled="0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351585" y="2171354"/>
            <a:ext cx="685800" cy="685800"/>
          </a:xfrm>
          <a:prstGeom prst="ellipse">
            <a:avLst/>
          </a:prstGeom>
          <a:gradFill>
            <a:gsLst>
              <a:gs pos="48000">
                <a:schemeClr val="bg1"/>
              </a:gs>
              <a:gs pos="50000">
                <a:schemeClr val="bg1">
                  <a:lumMod val="95000"/>
                </a:schemeClr>
              </a:gs>
            </a:gsLst>
            <a:lin ang="10800000" scaled="0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8013700" y="3769840"/>
            <a:ext cx="685800" cy="685800"/>
          </a:xfrm>
          <a:prstGeom prst="ellipse">
            <a:avLst/>
          </a:prstGeom>
          <a:gradFill>
            <a:gsLst>
              <a:gs pos="48000">
                <a:schemeClr val="bg1"/>
              </a:gs>
              <a:gs pos="50000">
                <a:schemeClr val="bg1">
                  <a:lumMod val="95000"/>
                </a:schemeClr>
              </a:gs>
            </a:gsLst>
            <a:lin ang="10800000" scaled="0"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" name="组合 355"/>
          <p:cNvGrpSpPr/>
          <p:nvPr/>
        </p:nvGrpSpPr>
        <p:grpSpPr>
          <a:xfrm>
            <a:off x="8099047" y="1544856"/>
            <a:ext cx="1519166" cy="800848"/>
            <a:chOff x="4565484" y="3198627"/>
            <a:chExt cx="1519166" cy="800848"/>
          </a:xfrm>
        </p:grpSpPr>
        <p:sp>
          <p:nvSpPr>
            <p:cNvPr id="52" name="文本框 51"/>
            <p:cNvSpPr txBox="1"/>
            <p:nvPr/>
          </p:nvSpPr>
          <p:spPr>
            <a:xfrm>
              <a:off x="4565484" y="3198627"/>
              <a:ext cx="1519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9151D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员工绩效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569734" y="3445477"/>
              <a:ext cx="13930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54" name="组合 361"/>
          <p:cNvGrpSpPr/>
          <p:nvPr/>
        </p:nvGrpSpPr>
        <p:grpSpPr>
          <a:xfrm>
            <a:off x="8799798" y="3069216"/>
            <a:ext cx="1519166" cy="800848"/>
            <a:chOff x="4565484" y="3198627"/>
            <a:chExt cx="1519166" cy="800848"/>
          </a:xfrm>
        </p:grpSpPr>
        <p:sp>
          <p:nvSpPr>
            <p:cNvPr id="55" name="文本框 54"/>
            <p:cNvSpPr txBox="1"/>
            <p:nvPr/>
          </p:nvSpPr>
          <p:spPr>
            <a:xfrm>
              <a:off x="4565484" y="3198627"/>
              <a:ext cx="1519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9151D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个人发展情况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569734" y="3445477"/>
              <a:ext cx="13930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57" name="组合 364"/>
          <p:cNvGrpSpPr/>
          <p:nvPr/>
        </p:nvGrpSpPr>
        <p:grpSpPr>
          <a:xfrm>
            <a:off x="2765814" y="1544856"/>
            <a:ext cx="1519166" cy="800848"/>
            <a:chOff x="4565484" y="3198627"/>
            <a:chExt cx="1519166" cy="800848"/>
          </a:xfrm>
        </p:grpSpPr>
        <p:sp>
          <p:nvSpPr>
            <p:cNvPr id="58" name="文本框 57"/>
            <p:cNvSpPr txBox="1"/>
            <p:nvPr/>
          </p:nvSpPr>
          <p:spPr>
            <a:xfrm>
              <a:off x="4565484" y="3198627"/>
              <a:ext cx="1519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9151D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个人发展目标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569734" y="3445477"/>
              <a:ext cx="13930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60" name="组合 367"/>
          <p:cNvGrpSpPr/>
          <p:nvPr/>
        </p:nvGrpSpPr>
        <p:grpSpPr>
          <a:xfrm>
            <a:off x="2123543" y="3069216"/>
            <a:ext cx="1519166" cy="800848"/>
            <a:chOff x="4565484" y="3198627"/>
            <a:chExt cx="1519166" cy="800848"/>
          </a:xfrm>
        </p:grpSpPr>
        <p:sp>
          <p:nvSpPr>
            <p:cNvPr id="61" name="文本框 60"/>
            <p:cNvSpPr txBox="1"/>
            <p:nvPr/>
          </p:nvSpPr>
          <p:spPr>
            <a:xfrm>
              <a:off x="4565484" y="3198627"/>
              <a:ext cx="15191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9151D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</a:rPr>
                <a:t>个人能力评估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569734" y="3445477"/>
              <a:ext cx="139300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63" name="Group 909"/>
          <p:cNvGrpSpPr>
            <a:grpSpLocks noChangeAspect="1"/>
          </p:cNvGrpSpPr>
          <p:nvPr/>
        </p:nvGrpSpPr>
        <p:grpSpPr bwMode="auto">
          <a:xfrm>
            <a:off x="3683967" y="3976691"/>
            <a:ext cx="353667" cy="301618"/>
            <a:chOff x="6090" y="1175"/>
            <a:chExt cx="265" cy="226"/>
          </a:xfrm>
          <a:solidFill>
            <a:srgbClr val="C9151D"/>
          </a:solidFill>
          <a:effectLst/>
        </p:grpSpPr>
        <p:sp>
          <p:nvSpPr>
            <p:cNvPr id="64" name="Freeform 910"/>
            <p:cNvSpPr>
              <a:spLocks/>
            </p:cNvSpPr>
            <p:nvPr/>
          </p:nvSpPr>
          <p:spPr bwMode="auto">
            <a:xfrm>
              <a:off x="6129" y="1269"/>
              <a:ext cx="56" cy="96"/>
            </a:xfrm>
            <a:custGeom>
              <a:avLst/>
              <a:gdLst>
                <a:gd name="T0" fmla="*/ 2 w 23"/>
                <a:gd name="T1" fmla="*/ 40 h 40"/>
                <a:gd name="T2" fmla="*/ 21 w 23"/>
                <a:gd name="T3" fmla="*/ 40 h 40"/>
                <a:gd name="T4" fmla="*/ 23 w 23"/>
                <a:gd name="T5" fmla="*/ 38 h 40"/>
                <a:gd name="T6" fmla="*/ 23 w 23"/>
                <a:gd name="T7" fmla="*/ 2 h 40"/>
                <a:gd name="T8" fmla="*/ 21 w 23"/>
                <a:gd name="T9" fmla="*/ 0 h 40"/>
                <a:gd name="T10" fmla="*/ 2 w 23"/>
                <a:gd name="T11" fmla="*/ 0 h 40"/>
                <a:gd name="T12" fmla="*/ 0 w 23"/>
                <a:gd name="T13" fmla="*/ 2 h 40"/>
                <a:gd name="T14" fmla="*/ 0 w 23"/>
                <a:gd name="T15" fmla="*/ 38 h 40"/>
                <a:gd name="T16" fmla="*/ 2 w 2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2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2" y="40"/>
                    <a:pt x="23" y="39"/>
                    <a:pt x="23" y="3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911"/>
            <p:cNvSpPr>
              <a:spLocks/>
            </p:cNvSpPr>
            <p:nvPr/>
          </p:nvSpPr>
          <p:spPr bwMode="auto">
            <a:xfrm>
              <a:off x="6209" y="1235"/>
              <a:ext cx="54" cy="130"/>
            </a:xfrm>
            <a:custGeom>
              <a:avLst/>
              <a:gdLst>
                <a:gd name="T0" fmla="*/ 2 w 22"/>
                <a:gd name="T1" fmla="*/ 54 h 54"/>
                <a:gd name="T2" fmla="*/ 20 w 22"/>
                <a:gd name="T3" fmla="*/ 54 h 54"/>
                <a:gd name="T4" fmla="*/ 22 w 22"/>
                <a:gd name="T5" fmla="*/ 52 h 54"/>
                <a:gd name="T6" fmla="*/ 22 w 22"/>
                <a:gd name="T7" fmla="*/ 2 h 54"/>
                <a:gd name="T8" fmla="*/ 20 w 22"/>
                <a:gd name="T9" fmla="*/ 0 h 54"/>
                <a:gd name="T10" fmla="*/ 2 w 22"/>
                <a:gd name="T11" fmla="*/ 0 h 54"/>
                <a:gd name="T12" fmla="*/ 0 w 22"/>
                <a:gd name="T13" fmla="*/ 2 h 54"/>
                <a:gd name="T14" fmla="*/ 0 w 22"/>
                <a:gd name="T15" fmla="*/ 52 h 54"/>
                <a:gd name="T16" fmla="*/ 2 w 22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4">
                  <a:moveTo>
                    <a:pt x="2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3"/>
                    <a:pt x="22" y="5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912"/>
            <p:cNvSpPr>
              <a:spLocks/>
            </p:cNvSpPr>
            <p:nvPr/>
          </p:nvSpPr>
          <p:spPr bwMode="auto">
            <a:xfrm>
              <a:off x="6287" y="1207"/>
              <a:ext cx="56" cy="158"/>
            </a:xfrm>
            <a:custGeom>
              <a:avLst/>
              <a:gdLst>
                <a:gd name="T0" fmla="*/ 2 w 23"/>
                <a:gd name="T1" fmla="*/ 66 h 66"/>
                <a:gd name="T2" fmla="*/ 21 w 23"/>
                <a:gd name="T3" fmla="*/ 66 h 66"/>
                <a:gd name="T4" fmla="*/ 23 w 23"/>
                <a:gd name="T5" fmla="*/ 64 h 66"/>
                <a:gd name="T6" fmla="*/ 23 w 23"/>
                <a:gd name="T7" fmla="*/ 2 h 66"/>
                <a:gd name="T8" fmla="*/ 21 w 23"/>
                <a:gd name="T9" fmla="*/ 0 h 66"/>
                <a:gd name="T10" fmla="*/ 2 w 23"/>
                <a:gd name="T11" fmla="*/ 0 h 66"/>
                <a:gd name="T12" fmla="*/ 0 w 23"/>
                <a:gd name="T13" fmla="*/ 2 h 66"/>
                <a:gd name="T14" fmla="*/ 0 w 23"/>
                <a:gd name="T15" fmla="*/ 64 h 66"/>
                <a:gd name="T16" fmla="*/ 2 w 2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" y="66"/>
                  </a:move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5"/>
                    <a:pt x="23" y="6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6"/>
                    <a:pt x="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913"/>
            <p:cNvSpPr>
              <a:spLocks/>
            </p:cNvSpPr>
            <p:nvPr/>
          </p:nvSpPr>
          <p:spPr bwMode="auto">
            <a:xfrm>
              <a:off x="6090" y="1175"/>
              <a:ext cx="265" cy="226"/>
            </a:xfrm>
            <a:custGeom>
              <a:avLst/>
              <a:gdLst>
                <a:gd name="T0" fmla="*/ 104 w 109"/>
                <a:gd name="T1" fmla="*/ 85 h 94"/>
                <a:gd name="T2" fmla="*/ 9 w 109"/>
                <a:gd name="T3" fmla="*/ 85 h 94"/>
                <a:gd name="T4" fmla="*/ 9 w 109"/>
                <a:gd name="T5" fmla="*/ 85 h 94"/>
                <a:gd name="T6" fmla="*/ 9 w 109"/>
                <a:gd name="T7" fmla="*/ 4 h 94"/>
                <a:gd name="T8" fmla="*/ 4 w 109"/>
                <a:gd name="T9" fmla="*/ 0 h 94"/>
                <a:gd name="T10" fmla="*/ 0 w 109"/>
                <a:gd name="T11" fmla="*/ 4 h 94"/>
                <a:gd name="T12" fmla="*/ 0 w 109"/>
                <a:gd name="T13" fmla="*/ 85 h 94"/>
                <a:gd name="T14" fmla="*/ 9 w 109"/>
                <a:gd name="T15" fmla="*/ 94 h 94"/>
                <a:gd name="T16" fmla="*/ 104 w 109"/>
                <a:gd name="T17" fmla="*/ 94 h 94"/>
                <a:gd name="T18" fmla="*/ 109 w 109"/>
                <a:gd name="T19" fmla="*/ 90 h 94"/>
                <a:gd name="T20" fmla="*/ 104 w 109"/>
                <a:gd name="T21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94">
                  <a:moveTo>
                    <a:pt x="104" y="85"/>
                  </a:move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7" y="94"/>
                    <a:pt x="109" y="92"/>
                    <a:pt x="109" y="90"/>
                  </a:cubicBezTo>
                  <a:cubicBezTo>
                    <a:pt x="109" y="87"/>
                    <a:pt x="107" y="85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8" name="Group 181"/>
          <p:cNvGrpSpPr>
            <a:grpSpLocks noChangeAspect="1"/>
          </p:cNvGrpSpPr>
          <p:nvPr/>
        </p:nvGrpSpPr>
        <p:grpSpPr bwMode="auto">
          <a:xfrm>
            <a:off x="4338765" y="2346210"/>
            <a:ext cx="368298" cy="365609"/>
            <a:chOff x="2160" y="2262"/>
            <a:chExt cx="411" cy="408"/>
          </a:xfrm>
          <a:solidFill>
            <a:srgbClr val="C9151D"/>
          </a:solidFill>
          <a:effectLst/>
        </p:grpSpPr>
        <p:sp>
          <p:nvSpPr>
            <p:cNvPr id="69" name="Freeform 189"/>
            <p:cNvSpPr>
              <a:spLocks/>
            </p:cNvSpPr>
            <p:nvPr/>
          </p:nvSpPr>
          <p:spPr bwMode="auto">
            <a:xfrm>
              <a:off x="2280" y="2262"/>
              <a:ext cx="163" cy="163"/>
            </a:xfrm>
            <a:custGeom>
              <a:avLst/>
              <a:gdLst>
                <a:gd name="T0" fmla="*/ 6 w 68"/>
                <a:gd name="T1" fmla="*/ 44 h 68"/>
                <a:gd name="T2" fmla="*/ 34 w 68"/>
                <a:gd name="T3" fmla="*/ 68 h 68"/>
                <a:gd name="T4" fmla="*/ 62 w 68"/>
                <a:gd name="T5" fmla="*/ 44 h 68"/>
                <a:gd name="T6" fmla="*/ 68 w 68"/>
                <a:gd name="T7" fmla="*/ 33 h 68"/>
                <a:gd name="T8" fmla="*/ 63 w 68"/>
                <a:gd name="T9" fmla="*/ 28 h 68"/>
                <a:gd name="T10" fmla="*/ 34 w 68"/>
                <a:gd name="T11" fmla="*/ 0 h 68"/>
                <a:gd name="T12" fmla="*/ 5 w 68"/>
                <a:gd name="T13" fmla="*/ 28 h 68"/>
                <a:gd name="T14" fmla="*/ 0 w 68"/>
                <a:gd name="T15" fmla="*/ 33 h 68"/>
                <a:gd name="T16" fmla="*/ 6 w 68"/>
                <a:gd name="T17" fmla="*/ 4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8">
                  <a:moveTo>
                    <a:pt x="6" y="44"/>
                  </a:moveTo>
                  <a:cubicBezTo>
                    <a:pt x="9" y="57"/>
                    <a:pt x="16" y="68"/>
                    <a:pt x="34" y="68"/>
                  </a:cubicBezTo>
                  <a:cubicBezTo>
                    <a:pt x="53" y="68"/>
                    <a:pt x="60" y="57"/>
                    <a:pt x="62" y="44"/>
                  </a:cubicBezTo>
                  <a:cubicBezTo>
                    <a:pt x="66" y="42"/>
                    <a:pt x="68" y="37"/>
                    <a:pt x="68" y="33"/>
                  </a:cubicBezTo>
                  <a:cubicBezTo>
                    <a:pt x="67" y="31"/>
                    <a:pt x="66" y="29"/>
                    <a:pt x="63" y="28"/>
                  </a:cubicBezTo>
                  <a:cubicBezTo>
                    <a:pt x="63" y="13"/>
                    <a:pt x="51" y="0"/>
                    <a:pt x="34" y="0"/>
                  </a:cubicBezTo>
                  <a:cubicBezTo>
                    <a:pt x="17" y="0"/>
                    <a:pt x="6" y="13"/>
                    <a:pt x="5" y="28"/>
                  </a:cubicBezTo>
                  <a:cubicBezTo>
                    <a:pt x="2" y="29"/>
                    <a:pt x="0" y="30"/>
                    <a:pt x="0" y="33"/>
                  </a:cubicBezTo>
                  <a:cubicBezTo>
                    <a:pt x="0" y="37"/>
                    <a:pt x="2" y="43"/>
                    <a:pt x="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Freeform 190"/>
            <p:cNvSpPr>
              <a:spLocks/>
            </p:cNvSpPr>
            <p:nvPr/>
          </p:nvSpPr>
          <p:spPr bwMode="auto">
            <a:xfrm>
              <a:off x="2258" y="2437"/>
              <a:ext cx="214" cy="62"/>
            </a:xfrm>
            <a:custGeom>
              <a:avLst/>
              <a:gdLst>
                <a:gd name="T0" fmla="*/ 42 w 89"/>
                <a:gd name="T1" fmla="*/ 26 h 26"/>
                <a:gd name="T2" fmla="*/ 48 w 89"/>
                <a:gd name="T3" fmla="*/ 26 h 26"/>
                <a:gd name="T4" fmla="*/ 52 w 89"/>
                <a:gd name="T5" fmla="*/ 26 h 26"/>
                <a:gd name="T6" fmla="*/ 89 w 89"/>
                <a:gd name="T7" fmla="*/ 9 h 26"/>
                <a:gd name="T8" fmla="*/ 66 w 89"/>
                <a:gd name="T9" fmla="*/ 0 h 26"/>
                <a:gd name="T10" fmla="*/ 56 w 89"/>
                <a:gd name="T11" fmla="*/ 0 h 26"/>
                <a:gd name="T12" fmla="*/ 48 w 89"/>
                <a:gd name="T13" fmla="*/ 0 h 26"/>
                <a:gd name="T14" fmla="*/ 42 w 89"/>
                <a:gd name="T15" fmla="*/ 0 h 26"/>
                <a:gd name="T16" fmla="*/ 33 w 89"/>
                <a:gd name="T17" fmla="*/ 0 h 26"/>
                <a:gd name="T18" fmla="*/ 24 w 89"/>
                <a:gd name="T19" fmla="*/ 0 h 26"/>
                <a:gd name="T20" fmla="*/ 0 w 89"/>
                <a:gd name="T21" fmla="*/ 9 h 26"/>
                <a:gd name="T22" fmla="*/ 38 w 89"/>
                <a:gd name="T23" fmla="*/ 26 h 26"/>
                <a:gd name="T24" fmla="*/ 42 w 89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26">
                  <a:moveTo>
                    <a:pt x="42" y="26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8" y="8"/>
                    <a:pt x="76" y="2"/>
                    <a:pt x="66" y="0"/>
                  </a:cubicBezTo>
                  <a:cubicBezTo>
                    <a:pt x="65" y="0"/>
                    <a:pt x="58" y="0"/>
                    <a:pt x="56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25" y="0"/>
                    <a:pt x="24" y="0"/>
                  </a:cubicBezTo>
                  <a:cubicBezTo>
                    <a:pt x="14" y="2"/>
                    <a:pt x="1" y="8"/>
                    <a:pt x="0" y="9"/>
                  </a:cubicBezTo>
                  <a:cubicBezTo>
                    <a:pt x="38" y="26"/>
                    <a:pt x="38" y="26"/>
                    <a:pt x="38" y="26"/>
                  </a:cubicBezTo>
                  <a:lnTo>
                    <a:pt x="4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Freeform 191"/>
            <p:cNvSpPr>
              <a:spLocks/>
            </p:cNvSpPr>
            <p:nvPr/>
          </p:nvSpPr>
          <p:spPr bwMode="auto">
            <a:xfrm>
              <a:off x="2354" y="2513"/>
              <a:ext cx="22" cy="157"/>
            </a:xfrm>
            <a:custGeom>
              <a:avLst/>
              <a:gdLst>
                <a:gd name="T0" fmla="*/ 3 w 22"/>
                <a:gd name="T1" fmla="*/ 157 h 157"/>
                <a:gd name="T2" fmla="*/ 20 w 22"/>
                <a:gd name="T3" fmla="*/ 157 h 157"/>
                <a:gd name="T4" fmla="*/ 22 w 22"/>
                <a:gd name="T5" fmla="*/ 0 h 157"/>
                <a:gd name="T6" fmla="*/ 0 w 22"/>
                <a:gd name="T7" fmla="*/ 0 h 157"/>
                <a:gd name="T8" fmla="*/ 3 w 22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7">
                  <a:moveTo>
                    <a:pt x="3" y="157"/>
                  </a:moveTo>
                  <a:lnTo>
                    <a:pt x="20" y="157"/>
                  </a:lnTo>
                  <a:lnTo>
                    <a:pt x="22" y="0"/>
                  </a:lnTo>
                  <a:lnTo>
                    <a:pt x="0" y="0"/>
                  </a:lnTo>
                  <a:lnTo>
                    <a:pt x="3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192"/>
            <p:cNvSpPr>
              <a:spLocks/>
            </p:cNvSpPr>
            <p:nvPr/>
          </p:nvSpPr>
          <p:spPr bwMode="auto">
            <a:xfrm>
              <a:off x="2210" y="2470"/>
              <a:ext cx="139" cy="200"/>
            </a:xfrm>
            <a:custGeom>
              <a:avLst/>
              <a:gdLst>
                <a:gd name="T0" fmla="*/ 0 w 58"/>
                <a:gd name="T1" fmla="*/ 0 h 84"/>
                <a:gd name="T2" fmla="*/ 2 w 58"/>
                <a:gd name="T3" fmla="*/ 20 h 84"/>
                <a:gd name="T4" fmla="*/ 9 w 58"/>
                <a:gd name="T5" fmla="*/ 23 h 84"/>
                <a:gd name="T6" fmla="*/ 18 w 58"/>
                <a:gd name="T7" fmla="*/ 32 h 84"/>
                <a:gd name="T8" fmla="*/ 17 w 58"/>
                <a:gd name="T9" fmla="*/ 44 h 84"/>
                <a:gd name="T10" fmla="*/ 5 w 58"/>
                <a:gd name="T11" fmla="*/ 53 h 84"/>
                <a:gd name="T12" fmla="*/ 6 w 58"/>
                <a:gd name="T13" fmla="*/ 66 h 84"/>
                <a:gd name="T14" fmla="*/ 58 w 58"/>
                <a:gd name="T15" fmla="*/ 84 h 84"/>
                <a:gd name="T16" fmla="*/ 57 w 58"/>
                <a:gd name="T17" fmla="*/ 18 h 84"/>
                <a:gd name="T18" fmla="*/ 0 w 58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4">
                  <a:moveTo>
                    <a:pt x="0" y="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3" y="25"/>
                    <a:pt x="16" y="28"/>
                    <a:pt x="18" y="32"/>
                  </a:cubicBezTo>
                  <a:cubicBezTo>
                    <a:pt x="19" y="36"/>
                    <a:pt x="19" y="40"/>
                    <a:pt x="17" y="44"/>
                  </a:cubicBezTo>
                  <a:cubicBezTo>
                    <a:pt x="15" y="49"/>
                    <a:pt x="10" y="52"/>
                    <a:pt x="5" y="53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7" y="18"/>
                    <a:pt x="57" y="18"/>
                    <a:pt x="57" y="1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Freeform 193"/>
            <p:cNvSpPr>
              <a:spLocks/>
            </p:cNvSpPr>
            <p:nvPr/>
          </p:nvSpPr>
          <p:spPr bwMode="auto">
            <a:xfrm>
              <a:off x="2160" y="2496"/>
              <a:ext cx="86" cy="93"/>
            </a:xfrm>
            <a:custGeom>
              <a:avLst/>
              <a:gdLst>
                <a:gd name="T0" fmla="*/ 33 w 36"/>
                <a:gd name="T1" fmla="*/ 31 h 39"/>
                <a:gd name="T2" fmla="*/ 28 w 36"/>
                <a:gd name="T3" fmla="*/ 17 h 39"/>
                <a:gd name="T4" fmla="*/ 20 w 36"/>
                <a:gd name="T5" fmla="*/ 14 h 39"/>
                <a:gd name="T6" fmla="*/ 19 w 36"/>
                <a:gd name="T7" fmla="*/ 0 h 39"/>
                <a:gd name="T8" fmla="*/ 3 w 36"/>
                <a:gd name="T9" fmla="*/ 18 h 39"/>
                <a:gd name="T10" fmla="*/ 8 w 36"/>
                <a:gd name="T11" fmla="*/ 32 h 39"/>
                <a:gd name="T12" fmla="*/ 19 w 36"/>
                <a:gd name="T13" fmla="*/ 36 h 39"/>
                <a:gd name="T14" fmla="*/ 33 w 36"/>
                <a:gd name="T15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9">
                  <a:moveTo>
                    <a:pt x="33" y="31"/>
                  </a:moveTo>
                  <a:cubicBezTo>
                    <a:pt x="36" y="26"/>
                    <a:pt x="33" y="19"/>
                    <a:pt x="28" y="17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4" y="16"/>
                    <a:pt x="3" y="18"/>
                  </a:cubicBezTo>
                  <a:cubicBezTo>
                    <a:pt x="0" y="24"/>
                    <a:pt x="3" y="30"/>
                    <a:pt x="8" y="32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4" y="39"/>
                    <a:pt x="31" y="36"/>
                    <a:pt x="3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Freeform 194"/>
            <p:cNvSpPr>
              <a:spLocks/>
            </p:cNvSpPr>
            <p:nvPr/>
          </p:nvSpPr>
          <p:spPr bwMode="auto">
            <a:xfrm>
              <a:off x="2381" y="2470"/>
              <a:ext cx="139" cy="200"/>
            </a:xfrm>
            <a:custGeom>
              <a:avLst/>
              <a:gdLst>
                <a:gd name="T0" fmla="*/ 41 w 58"/>
                <a:gd name="T1" fmla="*/ 44 h 84"/>
                <a:gd name="T2" fmla="*/ 41 w 58"/>
                <a:gd name="T3" fmla="*/ 32 h 84"/>
                <a:gd name="T4" fmla="*/ 50 w 58"/>
                <a:gd name="T5" fmla="*/ 23 h 84"/>
                <a:gd name="T6" fmla="*/ 57 w 58"/>
                <a:gd name="T7" fmla="*/ 20 h 84"/>
                <a:gd name="T8" fmla="*/ 58 w 58"/>
                <a:gd name="T9" fmla="*/ 0 h 84"/>
                <a:gd name="T10" fmla="*/ 2 w 58"/>
                <a:gd name="T11" fmla="*/ 18 h 84"/>
                <a:gd name="T12" fmla="*/ 0 w 58"/>
                <a:gd name="T13" fmla="*/ 84 h 84"/>
                <a:gd name="T14" fmla="*/ 53 w 58"/>
                <a:gd name="T15" fmla="*/ 66 h 84"/>
                <a:gd name="T16" fmla="*/ 54 w 58"/>
                <a:gd name="T17" fmla="*/ 53 h 84"/>
                <a:gd name="T18" fmla="*/ 41 w 58"/>
                <a:gd name="T19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84">
                  <a:moveTo>
                    <a:pt x="41" y="44"/>
                  </a:moveTo>
                  <a:cubicBezTo>
                    <a:pt x="39" y="40"/>
                    <a:pt x="39" y="36"/>
                    <a:pt x="41" y="32"/>
                  </a:cubicBezTo>
                  <a:cubicBezTo>
                    <a:pt x="43" y="28"/>
                    <a:pt x="46" y="25"/>
                    <a:pt x="50" y="2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48" y="52"/>
                    <a:pt x="43" y="49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Freeform 195"/>
            <p:cNvSpPr>
              <a:spLocks/>
            </p:cNvSpPr>
            <p:nvPr/>
          </p:nvSpPr>
          <p:spPr bwMode="auto">
            <a:xfrm>
              <a:off x="2487" y="2496"/>
              <a:ext cx="84" cy="93"/>
            </a:xfrm>
            <a:custGeom>
              <a:avLst/>
              <a:gdLst>
                <a:gd name="T0" fmla="*/ 33 w 35"/>
                <a:gd name="T1" fmla="*/ 18 h 39"/>
                <a:gd name="T2" fmla="*/ 17 w 35"/>
                <a:gd name="T3" fmla="*/ 0 h 39"/>
                <a:gd name="T4" fmla="*/ 16 w 35"/>
                <a:gd name="T5" fmla="*/ 14 h 39"/>
                <a:gd name="T6" fmla="*/ 8 w 35"/>
                <a:gd name="T7" fmla="*/ 17 h 39"/>
                <a:gd name="T8" fmla="*/ 2 w 35"/>
                <a:gd name="T9" fmla="*/ 31 h 39"/>
                <a:gd name="T10" fmla="*/ 17 w 35"/>
                <a:gd name="T11" fmla="*/ 36 h 39"/>
                <a:gd name="T12" fmla="*/ 27 w 35"/>
                <a:gd name="T13" fmla="*/ 32 h 39"/>
                <a:gd name="T14" fmla="*/ 33 w 35"/>
                <a:gd name="T15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9">
                  <a:moveTo>
                    <a:pt x="33" y="18"/>
                  </a:moveTo>
                  <a:cubicBezTo>
                    <a:pt x="32" y="16"/>
                    <a:pt x="17" y="0"/>
                    <a:pt x="17" y="0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2" y="19"/>
                    <a:pt x="0" y="26"/>
                    <a:pt x="2" y="31"/>
                  </a:cubicBezTo>
                  <a:cubicBezTo>
                    <a:pt x="5" y="36"/>
                    <a:pt x="11" y="39"/>
                    <a:pt x="17" y="36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33" y="30"/>
                    <a:pt x="35" y="24"/>
                    <a:pt x="3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6" name="Freeform 19"/>
          <p:cNvSpPr>
            <a:spLocks/>
          </p:cNvSpPr>
          <p:nvPr/>
        </p:nvSpPr>
        <p:spPr bwMode="auto">
          <a:xfrm>
            <a:off x="6016556" y="1661693"/>
            <a:ext cx="209688" cy="410415"/>
          </a:xfrm>
          <a:custGeom>
            <a:avLst/>
            <a:gdLst>
              <a:gd name="T0" fmla="*/ 38 w 96"/>
              <a:gd name="T1" fmla="*/ 191 h 191"/>
              <a:gd name="T2" fmla="*/ 38 w 96"/>
              <a:gd name="T3" fmla="*/ 168 h 191"/>
              <a:gd name="T4" fmla="*/ 0 w 96"/>
              <a:gd name="T5" fmla="*/ 158 h 191"/>
              <a:gd name="T6" fmla="*/ 6 w 96"/>
              <a:gd name="T7" fmla="*/ 136 h 191"/>
              <a:gd name="T8" fmla="*/ 43 w 96"/>
              <a:gd name="T9" fmla="*/ 146 h 191"/>
              <a:gd name="T10" fmla="*/ 67 w 96"/>
              <a:gd name="T11" fmla="*/ 128 h 191"/>
              <a:gd name="T12" fmla="*/ 42 w 96"/>
              <a:gd name="T13" fmla="*/ 104 h 191"/>
              <a:gd name="T14" fmla="*/ 2 w 96"/>
              <a:gd name="T15" fmla="*/ 63 h 191"/>
              <a:gd name="T16" fmla="*/ 39 w 96"/>
              <a:gd name="T17" fmla="*/ 23 h 191"/>
              <a:gd name="T18" fmla="*/ 39 w 96"/>
              <a:gd name="T19" fmla="*/ 0 h 191"/>
              <a:gd name="T20" fmla="*/ 58 w 96"/>
              <a:gd name="T21" fmla="*/ 0 h 191"/>
              <a:gd name="T22" fmla="*/ 58 w 96"/>
              <a:gd name="T23" fmla="*/ 22 h 191"/>
              <a:gd name="T24" fmla="*/ 90 w 96"/>
              <a:gd name="T25" fmla="*/ 30 h 191"/>
              <a:gd name="T26" fmla="*/ 84 w 96"/>
              <a:gd name="T27" fmla="*/ 51 h 191"/>
              <a:gd name="T28" fmla="*/ 52 w 96"/>
              <a:gd name="T29" fmla="*/ 43 h 191"/>
              <a:gd name="T30" fmla="*/ 30 w 96"/>
              <a:gd name="T31" fmla="*/ 59 h 191"/>
              <a:gd name="T32" fmla="*/ 59 w 96"/>
              <a:gd name="T33" fmla="*/ 82 h 191"/>
              <a:gd name="T34" fmla="*/ 96 w 96"/>
              <a:gd name="T35" fmla="*/ 125 h 191"/>
              <a:gd name="T36" fmla="*/ 57 w 96"/>
              <a:gd name="T37" fmla="*/ 167 h 191"/>
              <a:gd name="T38" fmla="*/ 57 w 96"/>
              <a:gd name="T39" fmla="*/ 191 h 191"/>
              <a:gd name="T40" fmla="*/ 38 w 96"/>
              <a:gd name="T41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191">
                <a:moveTo>
                  <a:pt x="38" y="191"/>
                </a:moveTo>
                <a:cubicBezTo>
                  <a:pt x="38" y="168"/>
                  <a:pt x="38" y="168"/>
                  <a:pt x="38" y="168"/>
                </a:cubicBezTo>
                <a:cubicBezTo>
                  <a:pt x="23" y="168"/>
                  <a:pt x="9" y="163"/>
                  <a:pt x="0" y="158"/>
                </a:cubicBezTo>
                <a:cubicBezTo>
                  <a:pt x="6" y="136"/>
                  <a:pt x="6" y="136"/>
                  <a:pt x="6" y="136"/>
                </a:cubicBezTo>
                <a:cubicBezTo>
                  <a:pt x="16" y="141"/>
                  <a:pt x="29" y="146"/>
                  <a:pt x="43" y="146"/>
                </a:cubicBezTo>
                <a:cubicBezTo>
                  <a:pt x="57" y="146"/>
                  <a:pt x="67" y="139"/>
                  <a:pt x="67" y="128"/>
                </a:cubicBezTo>
                <a:cubicBezTo>
                  <a:pt x="67" y="117"/>
                  <a:pt x="59" y="111"/>
                  <a:pt x="42" y="104"/>
                </a:cubicBezTo>
                <a:cubicBezTo>
                  <a:pt x="18" y="95"/>
                  <a:pt x="2" y="84"/>
                  <a:pt x="2" y="63"/>
                </a:cubicBezTo>
                <a:cubicBezTo>
                  <a:pt x="2" y="43"/>
                  <a:pt x="16" y="27"/>
                  <a:pt x="39" y="23"/>
                </a:cubicBezTo>
                <a:cubicBezTo>
                  <a:pt x="39" y="0"/>
                  <a:pt x="39" y="0"/>
                  <a:pt x="39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22"/>
                  <a:pt x="58" y="22"/>
                  <a:pt x="58" y="22"/>
                </a:cubicBezTo>
                <a:cubicBezTo>
                  <a:pt x="73" y="22"/>
                  <a:pt x="83" y="26"/>
                  <a:pt x="90" y="30"/>
                </a:cubicBezTo>
                <a:cubicBezTo>
                  <a:pt x="84" y="51"/>
                  <a:pt x="84" y="51"/>
                  <a:pt x="84" y="51"/>
                </a:cubicBezTo>
                <a:cubicBezTo>
                  <a:pt x="79" y="49"/>
                  <a:pt x="68" y="43"/>
                  <a:pt x="52" y="43"/>
                </a:cubicBezTo>
                <a:cubicBezTo>
                  <a:pt x="36" y="43"/>
                  <a:pt x="30" y="52"/>
                  <a:pt x="30" y="59"/>
                </a:cubicBezTo>
                <a:cubicBezTo>
                  <a:pt x="30" y="69"/>
                  <a:pt x="39" y="74"/>
                  <a:pt x="59" y="82"/>
                </a:cubicBezTo>
                <a:cubicBezTo>
                  <a:pt x="85" y="92"/>
                  <a:pt x="96" y="105"/>
                  <a:pt x="96" y="125"/>
                </a:cubicBezTo>
                <a:cubicBezTo>
                  <a:pt x="96" y="145"/>
                  <a:pt x="83" y="162"/>
                  <a:pt x="57" y="167"/>
                </a:cubicBezTo>
                <a:cubicBezTo>
                  <a:pt x="57" y="191"/>
                  <a:pt x="57" y="191"/>
                  <a:pt x="57" y="191"/>
                </a:cubicBezTo>
                <a:lnTo>
                  <a:pt x="38" y="191"/>
                </a:lnTo>
                <a:close/>
              </a:path>
            </a:pathLst>
          </a:custGeom>
          <a:solidFill>
            <a:srgbClr val="C9151D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7" name="Group 22"/>
          <p:cNvGrpSpPr>
            <a:grpSpLocks noChangeAspect="1"/>
          </p:cNvGrpSpPr>
          <p:nvPr/>
        </p:nvGrpSpPr>
        <p:grpSpPr bwMode="auto">
          <a:xfrm>
            <a:off x="7554736" y="2363865"/>
            <a:ext cx="330299" cy="330299"/>
            <a:chOff x="3617" y="1935"/>
            <a:chExt cx="446" cy="446"/>
          </a:xfrm>
          <a:solidFill>
            <a:srgbClr val="C9151D"/>
          </a:solidFill>
          <a:effectLst/>
        </p:grpSpPr>
        <p:sp>
          <p:nvSpPr>
            <p:cNvPr id="78" name="Freeform 23"/>
            <p:cNvSpPr>
              <a:spLocks noEditPoints="1"/>
            </p:cNvSpPr>
            <p:nvPr/>
          </p:nvSpPr>
          <p:spPr bwMode="auto">
            <a:xfrm>
              <a:off x="3617" y="1935"/>
              <a:ext cx="446" cy="446"/>
            </a:xfrm>
            <a:custGeom>
              <a:avLst/>
              <a:gdLst>
                <a:gd name="T0" fmla="*/ 93 w 186"/>
                <a:gd name="T1" fmla="*/ 0 h 186"/>
                <a:gd name="T2" fmla="*/ 0 w 186"/>
                <a:gd name="T3" fmla="*/ 93 h 186"/>
                <a:gd name="T4" fmla="*/ 93 w 186"/>
                <a:gd name="T5" fmla="*/ 186 h 186"/>
                <a:gd name="T6" fmla="*/ 186 w 186"/>
                <a:gd name="T7" fmla="*/ 93 h 186"/>
                <a:gd name="T8" fmla="*/ 93 w 186"/>
                <a:gd name="T9" fmla="*/ 0 h 186"/>
                <a:gd name="T10" fmla="*/ 93 w 186"/>
                <a:gd name="T11" fmla="*/ 169 h 186"/>
                <a:gd name="T12" fmla="*/ 18 w 186"/>
                <a:gd name="T13" fmla="*/ 93 h 186"/>
                <a:gd name="T14" fmla="*/ 93 w 186"/>
                <a:gd name="T15" fmla="*/ 18 h 186"/>
                <a:gd name="T16" fmla="*/ 169 w 186"/>
                <a:gd name="T17" fmla="*/ 93 h 186"/>
                <a:gd name="T18" fmla="*/ 93 w 186"/>
                <a:gd name="T19" fmla="*/ 16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186">
                  <a:moveTo>
                    <a:pt x="93" y="0"/>
                  </a:moveTo>
                  <a:cubicBezTo>
                    <a:pt x="42" y="0"/>
                    <a:pt x="0" y="42"/>
                    <a:pt x="0" y="93"/>
                  </a:cubicBezTo>
                  <a:cubicBezTo>
                    <a:pt x="0" y="145"/>
                    <a:pt x="42" y="186"/>
                    <a:pt x="93" y="186"/>
                  </a:cubicBezTo>
                  <a:cubicBezTo>
                    <a:pt x="144" y="186"/>
                    <a:pt x="186" y="145"/>
                    <a:pt x="186" y="93"/>
                  </a:cubicBezTo>
                  <a:cubicBezTo>
                    <a:pt x="186" y="42"/>
                    <a:pt x="144" y="0"/>
                    <a:pt x="93" y="0"/>
                  </a:cubicBezTo>
                  <a:close/>
                  <a:moveTo>
                    <a:pt x="93" y="169"/>
                  </a:moveTo>
                  <a:cubicBezTo>
                    <a:pt x="52" y="169"/>
                    <a:pt x="18" y="135"/>
                    <a:pt x="18" y="93"/>
                  </a:cubicBezTo>
                  <a:cubicBezTo>
                    <a:pt x="18" y="52"/>
                    <a:pt x="52" y="18"/>
                    <a:pt x="93" y="18"/>
                  </a:cubicBezTo>
                  <a:cubicBezTo>
                    <a:pt x="135" y="18"/>
                    <a:pt x="169" y="52"/>
                    <a:pt x="169" y="93"/>
                  </a:cubicBezTo>
                  <a:cubicBezTo>
                    <a:pt x="169" y="135"/>
                    <a:pt x="135" y="169"/>
                    <a:pt x="9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24"/>
            <p:cNvSpPr>
              <a:spLocks/>
            </p:cNvSpPr>
            <p:nvPr/>
          </p:nvSpPr>
          <p:spPr bwMode="auto">
            <a:xfrm>
              <a:off x="3823" y="1990"/>
              <a:ext cx="175" cy="184"/>
            </a:xfrm>
            <a:custGeom>
              <a:avLst/>
              <a:gdLst>
                <a:gd name="T0" fmla="*/ 34 w 175"/>
                <a:gd name="T1" fmla="*/ 151 h 184"/>
                <a:gd name="T2" fmla="*/ 34 w 175"/>
                <a:gd name="T3" fmla="*/ 0 h 184"/>
                <a:gd name="T4" fmla="*/ 0 w 175"/>
                <a:gd name="T5" fmla="*/ 0 h 184"/>
                <a:gd name="T6" fmla="*/ 0 w 175"/>
                <a:gd name="T7" fmla="*/ 184 h 184"/>
                <a:gd name="T8" fmla="*/ 22 w 175"/>
                <a:gd name="T9" fmla="*/ 184 h 184"/>
                <a:gd name="T10" fmla="*/ 34 w 175"/>
                <a:gd name="T11" fmla="*/ 184 h 184"/>
                <a:gd name="T12" fmla="*/ 175 w 175"/>
                <a:gd name="T13" fmla="*/ 184 h 184"/>
                <a:gd name="T14" fmla="*/ 175 w 175"/>
                <a:gd name="T15" fmla="*/ 151 h 184"/>
                <a:gd name="T16" fmla="*/ 34 w 175"/>
                <a:gd name="T17" fmla="*/ 15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4">
                  <a:moveTo>
                    <a:pt x="34" y="151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22" y="184"/>
                  </a:lnTo>
                  <a:lnTo>
                    <a:pt x="34" y="184"/>
                  </a:lnTo>
                  <a:lnTo>
                    <a:pt x="175" y="184"/>
                  </a:lnTo>
                  <a:lnTo>
                    <a:pt x="175" y="151"/>
                  </a:lnTo>
                  <a:lnTo>
                    <a:pt x="3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0" name="Freeform 28"/>
          <p:cNvSpPr>
            <a:spLocks noEditPoints="1"/>
          </p:cNvSpPr>
          <p:nvPr/>
        </p:nvSpPr>
        <p:spPr bwMode="auto">
          <a:xfrm>
            <a:off x="8186893" y="3969460"/>
            <a:ext cx="390213" cy="316080"/>
          </a:xfrm>
          <a:custGeom>
            <a:avLst/>
            <a:gdLst>
              <a:gd name="T0" fmla="*/ 114 w 200"/>
              <a:gd name="T1" fmla="*/ 17 h 161"/>
              <a:gd name="T2" fmla="*/ 18 w 200"/>
              <a:gd name="T3" fmla="*/ 50 h 161"/>
              <a:gd name="T4" fmla="*/ 51 w 200"/>
              <a:gd name="T5" fmla="*/ 146 h 161"/>
              <a:gd name="T6" fmla="*/ 138 w 200"/>
              <a:gd name="T7" fmla="*/ 127 h 161"/>
              <a:gd name="T8" fmla="*/ 186 w 200"/>
              <a:gd name="T9" fmla="*/ 150 h 161"/>
              <a:gd name="T10" fmla="*/ 200 w 200"/>
              <a:gd name="T11" fmla="*/ 122 h 161"/>
              <a:gd name="T12" fmla="*/ 152 w 200"/>
              <a:gd name="T13" fmla="*/ 98 h 161"/>
              <a:gd name="T14" fmla="*/ 114 w 200"/>
              <a:gd name="T15" fmla="*/ 17 h 161"/>
              <a:gd name="T16" fmla="*/ 127 w 200"/>
              <a:gd name="T17" fmla="*/ 103 h 161"/>
              <a:gd name="T18" fmla="*/ 61 w 200"/>
              <a:gd name="T19" fmla="*/ 126 h 161"/>
              <a:gd name="T20" fmla="*/ 38 w 200"/>
              <a:gd name="T21" fmla="*/ 60 h 161"/>
              <a:gd name="T22" fmla="*/ 104 w 200"/>
              <a:gd name="T23" fmla="*/ 37 h 161"/>
              <a:gd name="T24" fmla="*/ 127 w 200"/>
              <a:gd name="T25" fmla="*/ 10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0" h="161">
                <a:moveTo>
                  <a:pt x="114" y="17"/>
                </a:moveTo>
                <a:cubicBezTo>
                  <a:pt x="78" y="0"/>
                  <a:pt x="35" y="15"/>
                  <a:pt x="18" y="50"/>
                </a:cubicBezTo>
                <a:cubicBezTo>
                  <a:pt x="0" y="86"/>
                  <a:pt x="15" y="129"/>
                  <a:pt x="51" y="146"/>
                </a:cubicBezTo>
                <a:cubicBezTo>
                  <a:pt x="81" y="161"/>
                  <a:pt x="118" y="152"/>
                  <a:pt x="138" y="127"/>
                </a:cubicBezTo>
                <a:cubicBezTo>
                  <a:pt x="186" y="150"/>
                  <a:pt x="186" y="150"/>
                  <a:pt x="186" y="150"/>
                </a:cubicBezTo>
                <a:cubicBezTo>
                  <a:pt x="200" y="122"/>
                  <a:pt x="200" y="122"/>
                  <a:pt x="200" y="122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60" y="66"/>
                  <a:pt x="145" y="32"/>
                  <a:pt x="114" y="17"/>
                </a:cubicBezTo>
                <a:close/>
                <a:moveTo>
                  <a:pt x="127" y="103"/>
                </a:moveTo>
                <a:cubicBezTo>
                  <a:pt x="115" y="128"/>
                  <a:pt x="85" y="138"/>
                  <a:pt x="61" y="126"/>
                </a:cubicBezTo>
                <a:cubicBezTo>
                  <a:pt x="36" y="114"/>
                  <a:pt x="26" y="84"/>
                  <a:pt x="38" y="60"/>
                </a:cubicBezTo>
                <a:cubicBezTo>
                  <a:pt x="50" y="35"/>
                  <a:pt x="80" y="25"/>
                  <a:pt x="104" y="37"/>
                </a:cubicBezTo>
                <a:cubicBezTo>
                  <a:pt x="129" y="49"/>
                  <a:pt x="139" y="79"/>
                  <a:pt x="127" y="103"/>
                </a:cubicBezTo>
                <a:close/>
              </a:path>
            </a:pathLst>
          </a:custGeom>
          <a:solidFill>
            <a:srgbClr val="C9151D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541358" y="5180369"/>
            <a:ext cx="1105518" cy="520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0000">
                      <a:prstClr val="black">
                        <a:lumMod val="65000"/>
                        <a:lumOff val="35000"/>
                      </a:prstClr>
                    </a:gs>
                    <a:gs pos="50000">
                      <a:prstClr val="white">
                        <a:lumMod val="65000"/>
                      </a:prstClr>
                    </a:gs>
                  </a:gsLst>
                  <a:lin ang="0" scaled="0"/>
                </a:gra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  <a:cs typeface="+mn-cs"/>
              </a:rPr>
              <a:t>YOUR TITLE HERE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gradFill>
                <a:gsLst>
                  <a:gs pos="50000">
                    <a:prstClr val="black">
                      <a:lumMod val="65000"/>
                      <a:lumOff val="35000"/>
                    </a:prstClr>
                  </a:gs>
                  <a:gs pos="50000">
                    <a:prstClr val="white">
                      <a:lumMod val="65000"/>
                    </a:prstClr>
                  </a:gs>
                </a:gsLst>
                <a:lin ang="0" scaled="0"/>
              </a:gradFill>
              <a:effectLst/>
              <a:uLnTx/>
              <a:uFillTx/>
              <a:latin typeface="LiHei Pro" panose="020B0500000000000000" pitchFamily="34" charset="-122"/>
              <a:ea typeface="LiHei Pro" panose="020B0500000000000000" pitchFamily="34" charset="-122"/>
              <a:cs typeface="+mn-cs"/>
            </a:endParaRPr>
          </a:p>
        </p:txBody>
      </p:sp>
      <p:grpSp>
        <p:nvGrpSpPr>
          <p:cNvPr id="82" name="Group 195"/>
          <p:cNvGrpSpPr>
            <a:grpSpLocks noChangeAspect="1"/>
          </p:cNvGrpSpPr>
          <p:nvPr/>
        </p:nvGrpSpPr>
        <p:grpSpPr bwMode="auto">
          <a:xfrm>
            <a:off x="5906073" y="4725315"/>
            <a:ext cx="372548" cy="468565"/>
            <a:chOff x="2980" y="105"/>
            <a:chExt cx="1649" cy="2074"/>
          </a:xfrm>
          <a:solidFill>
            <a:srgbClr val="C9151D"/>
          </a:solidFill>
          <a:effectLst/>
          <a:scene3d>
            <a:camera prst="orthographicFront"/>
            <a:lightRig rig="threePt" dir="t">
              <a:rot lat="0" lon="0" rev="9000000"/>
            </a:lightRig>
          </a:scene3d>
        </p:grpSpPr>
        <p:sp>
          <p:nvSpPr>
            <p:cNvPr id="83" name="Freeform 196"/>
            <p:cNvSpPr>
              <a:spLocks/>
            </p:cNvSpPr>
            <p:nvPr/>
          </p:nvSpPr>
          <p:spPr bwMode="auto">
            <a:xfrm>
              <a:off x="3549" y="105"/>
              <a:ext cx="470" cy="469"/>
            </a:xfrm>
            <a:custGeom>
              <a:avLst/>
              <a:gdLst>
                <a:gd name="T0" fmla="*/ 79 w 198"/>
                <a:gd name="T1" fmla="*/ 187 h 198"/>
                <a:gd name="T2" fmla="*/ 187 w 198"/>
                <a:gd name="T3" fmla="*/ 120 h 198"/>
                <a:gd name="T4" fmla="*/ 120 w 198"/>
                <a:gd name="T5" fmla="*/ 12 h 198"/>
                <a:gd name="T6" fmla="*/ 12 w 198"/>
                <a:gd name="T7" fmla="*/ 79 h 198"/>
                <a:gd name="T8" fmla="*/ 79 w 198"/>
                <a:gd name="T9" fmla="*/ 18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8">
                  <a:moveTo>
                    <a:pt x="79" y="187"/>
                  </a:moveTo>
                  <a:cubicBezTo>
                    <a:pt x="127" y="198"/>
                    <a:pt x="176" y="168"/>
                    <a:pt x="187" y="120"/>
                  </a:cubicBezTo>
                  <a:cubicBezTo>
                    <a:pt x="198" y="71"/>
                    <a:pt x="168" y="23"/>
                    <a:pt x="120" y="12"/>
                  </a:cubicBezTo>
                  <a:cubicBezTo>
                    <a:pt x="71" y="0"/>
                    <a:pt x="23" y="30"/>
                    <a:pt x="12" y="79"/>
                  </a:cubicBezTo>
                  <a:cubicBezTo>
                    <a:pt x="0" y="127"/>
                    <a:pt x="30" y="176"/>
                    <a:pt x="79" y="187"/>
                  </a:cubicBezTo>
                  <a:close/>
                </a:path>
              </a:pathLst>
            </a:custGeom>
            <a:grpFill/>
            <a:ln>
              <a:noFill/>
            </a:ln>
            <a:sp3d>
              <a:extrusionClr>
                <a:schemeClr val="bg1">
                  <a:lumMod val="8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4" name="Freeform 197"/>
            <p:cNvSpPr>
              <a:spLocks noEditPoints="1"/>
            </p:cNvSpPr>
            <p:nvPr/>
          </p:nvSpPr>
          <p:spPr bwMode="auto">
            <a:xfrm>
              <a:off x="2980" y="558"/>
              <a:ext cx="1649" cy="1621"/>
            </a:xfrm>
            <a:custGeom>
              <a:avLst/>
              <a:gdLst>
                <a:gd name="T0" fmla="*/ 244 w 695"/>
                <a:gd name="T1" fmla="*/ 499 h 684"/>
                <a:gd name="T2" fmla="*/ 299 w 695"/>
                <a:gd name="T3" fmla="*/ 454 h 684"/>
                <a:gd name="T4" fmla="*/ 298 w 695"/>
                <a:gd name="T5" fmla="*/ 617 h 684"/>
                <a:gd name="T6" fmla="*/ 345 w 695"/>
                <a:gd name="T7" fmla="*/ 684 h 684"/>
                <a:gd name="T8" fmla="*/ 415 w 695"/>
                <a:gd name="T9" fmla="*/ 529 h 684"/>
                <a:gd name="T10" fmla="*/ 306 w 695"/>
                <a:gd name="T11" fmla="*/ 306 h 684"/>
                <a:gd name="T12" fmla="*/ 316 w 695"/>
                <a:gd name="T13" fmla="*/ 155 h 684"/>
                <a:gd name="T14" fmla="*/ 430 w 695"/>
                <a:gd name="T15" fmla="*/ 214 h 684"/>
                <a:gd name="T16" fmla="*/ 481 w 695"/>
                <a:gd name="T17" fmla="*/ 205 h 684"/>
                <a:gd name="T18" fmla="*/ 505 w 695"/>
                <a:gd name="T19" fmla="*/ 226 h 684"/>
                <a:gd name="T20" fmla="*/ 495 w 695"/>
                <a:gd name="T21" fmla="*/ 283 h 684"/>
                <a:gd name="T22" fmla="*/ 614 w 695"/>
                <a:gd name="T23" fmla="*/ 323 h 684"/>
                <a:gd name="T24" fmla="*/ 683 w 695"/>
                <a:gd name="T25" fmla="*/ 144 h 684"/>
                <a:gd name="T26" fmla="*/ 565 w 695"/>
                <a:gd name="T27" fmla="*/ 104 h 684"/>
                <a:gd name="T28" fmla="*/ 543 w 695"/>
                <a:gd name="T29" fmla="*/ 137 h 684"/>
                <a:gd name="T30" fmla="*/ 470 w 695"/>
                <a:gd name="T31" fmla="*/ 140 h 684"/>
                <a:gd name="T32" fmla="*/ 392 w 695"/>
                <a:gd name="T33" fmla="*/ 138 h 684"/>
                <a:gd name="T34" fmla="*/ 335 w 695"/>
                <a:gd name="T35" fmla="*/ 66 h 684"/>
                <a:gd name="T36" fmla="*/ 332 w 695"/>
                <a:gd name="T37" fmla="*/ 58 h 684"/>
                <a:gd name="T38" fmla="*/ 331 w 695"/>
                <a:gd name="T39" fmla="*/ 57 h 684"/>
                <a:gd name="T40" fmla="*/ 331 w 695"/>
                <a:gd name="T41" fmla="*/ 57 h 684"/>
                <a:gd name="T42" fmla="*/ 290 w 695"/>
                <a:gd name="T43" fmla="*/ 2 h 684"/>
                <a:gd name="T44" fmla="*/ 246 w 695"/>
                <a:gd name="T45" fmla="*/ 0 h 684"/>
                <a:gd name="T46" fmla="*/ 81 w 695"/>
                <a:gd name="T47" fmla="*/ 97 h 684"/>
                <a:gd name="T48" fmla="*/ 65 w 695"/>
                <a:gd name="T49" fmla="*/ 262 h 684"/>
                <a:gd name="T50" fmla="*/ 101 w 695"/>
                <a:gd name="T51" fmla="*/ 290 h 684"/>
                <a:gd name="T52" fmla="*/ 125 w 695"/>
                <a:gd name="T53" fmla="*/ 201 h 684"/>
                <a:gd name="T54" fmla="*/ 184 w 695"/>
                <a:gd name="T55" fmla="*/ 78 h 684"/>
                <a:gd name="T56" fmla="*/ 176 w 695"/>
                <a:gd name="T57" fmla="*/ 328 h 684"/>
                <a:gd name="T58" fmla="*/ 153 w 695"/>
                <a:gd name="T59" fmla="*/ 457 h 684"/>
                <a:gd name="T60" fmla="*/ 12 w 695"/>
                <a:gd name="T61" fmla="*/ 640 h 684"/>
                <a:gd name="T62" fmla="*/ 538 w 695"/>
                <a:gd name="T63" fmla="*/ 148 h 684"/>
                <a:gd name="T64" fmla="*/ 511 w 695"/>
                <a:gd name="T65" fmla="*/ 215 h 684"/>
                <a:gd name="T66" fmla="*/ 492 w 695"/>
                <a:gd name="T67" fmla="*/ 200 h 684"/>
                <a:gd name="T68" fmla="*/ 513 w 695"/>
                <a:gd name="T69" fmla="*/ 153 h 684"/>
                <a:gd name="T70" fmla="*/ 538 w 695"/>
                <a:gd name="T71" fmla="*/ 148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95" h="684">
                  <a:moveTo>
                    <a:pt x="78" y="663"/>
                  </a:moveTo>
                  <a:cubicBezTo>
                    <a:pt x="165" y="622"/>
                    <a:pt x="217" y="559"/>
                    <a:pt x="244" y="499"/>
                  </a:cubicBezTo>
                  <a:cubicBezTo>
                    <a:pt x="258" y="468"/>
                    <a:pt x="266" y="438"/>
                    <a:pt x="271" y="411"/>
                  </a:cubicBezTo>
                  <a:cubicBezTo>
                    <a:pt x="282" y="423"/>
                    <a:pt x="292" y="438"/>
                    <a:pt x="299" y="454"/>
                  </a:cubicBezTo>
                  <a:cubicBezTo>
                    <a:pt x="309" y="475"/>
                    <a:pt x="315" y="500"/>
                    <a:pt x="315" y="529"/>
                  </a:cubicBezTo>
                  <a:cubicBezTo>
                    <a:pt x="315" y="554"/>
                    <a:pt x="311" y="583"/>
                    <a:pt x="298" y="617"/>
                  </a:cubicBezTo>
                  <a:cubicBezTo>
                    <a:pt x="289" y="643"/>
                    <a:pt x="303" y="672"/>
                    <a:pt x="329" y="681"/>
                  </a:cubicBezTo>
                  <a:cubicBezTo>
                    <a:pt x="334" y="683"/>
                    <a:pt x="340" y="684"/>
                    <a:pt x="345" y="684"/>
                  </a:cubicBezTo>
                  <a:cubicBezTo>
                    <a:pt x="366" y="684"/>
                    <a:pt x="385" y="671"/>
                    <a:pt x="393" y="651"/>
                  </a:cubicBezTo>
                  <a:cubicBezTo>
                    <a:pt x="408" y="607"/>
                    <a:pt x="415" y="567"/>
                    <a:pt x="415" y="529"/>
                  </a:cubicBezTo>
                  <a:cubicBezTo>
                    <a:pt x="415" y="483"/>
                    <a:pt x="405" y="443"/>
                    <a:pt x="388" y="409"/>
                  </a:cubicBezTo>
                  <a:cubicBezTo>
                    <a:pt x="366" y="362"/>
                    <a:pt x="334" y="329"/>
                    <a:pt x="306" y="306"/>
                  </a:cubicBezTo>
                  <a:cubicBezTo>
                    <a:pt x="306" y="305"/>
                    <a:pt x="306" y="304"/>
                    <a:pt x="306" y="303"/>
                  </a:cubicBezTo>
                  <a:cubicBezTo>
                    <a:pt x="300" y="255"/>
                    <a:pt x="307" y="202"/>
                    <a:pt x="316" y="155"/>
                  </a:cubicBezTo>
                  <a:cubicBezTo>
                    <a:pt x="327" y="168"/>
                    <a:pt x="340" y="181"/>
                    <a:pt x="356" y="191"/>
                  </a:cubicBezTo>
                  <a:cubicBezTo>
                    <a:pt x="376" y="205"/>
                    <a:pt x="402" y="214"/>
                    <a:pt x="430" y="214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7" y="214"/>
                    <a:pt x="463" y="211"/>
                    <a:pt x="481" y="205"/>
                  </a:cubicBezTo>
                  <a:cubicBezTo>
                    <a:pt x="485" y="213"/>
                    <a:pt x="492" y="219"/>
                    <a:pt x="501" y="224"/>
                  </a:cubicBezTo>
                  <a:cubicBezTo>
                    <a:pt x="503" y="224"/>
                    <a:pt x="504" y="225"/>
                    <a:pt x="505" y="226"/>
                  </a:cubicBezTo>
                  <a:cubicBezTo>
                    <a:pt x="488" y="262"/>
                    <a:pt x="488" y="262"/>
                    <a:pt x="488" y="262"/>
                  </a:cubicBezTo>
                  <a:cubicBezTo>
                    <a:pt x="484" y="270"/>
                    <a:pt x="487" y="279"/>
                    <a:pt x="495" y="283"/>
                  </a:cubicBezTo>
                  <a:cubicBezTo>
                    <a:pt x="592" y="330"/>
                    <a:pt x="592" y="330"/>
                    <a:pt x="592" y="330"/>
                  </a:cubicBezTo>
                  <a:cubicBezTo>
                    <a:pt x="600" y="334"/>
                    <a:pt x="610" y="331"/>
                    <a:pt x="614" y="323"/>
                  </a:cubicBezTo>
                  <a:cubicBezTo>
                    <a:pt x="691" y="165"/>
                    <a:pt x="691" y="165"/>
                    <a:pt x="691" y="165"/>
                  </a:cubicBezTo>
                  <a:cubicBezTo>
                    <a:pt x="695" y="157"/>
                    <a:pt x="691" y="147"/>
                    <a:pt x="683" y="144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578" y="92"/>
                    <a:pt x="569" y="96"/>
                    <a:pt x="565" y="104"/>
                  </a:cubicBezTo>
                  <a:cubicBezTo>
                    <a:pt x="547" y="140"/>
                    <a:pt x="547" y="140"/>
                    <a:pt x="547" y="140"/>
                  </a:cubicBezTo>
                  <a:cubicBezTo>
                    <a:pt x="546" y="139"/>
                    <a:pt x="545" y="138"/>
                    <a:pt x="543" y="137"/>
                  </a:cubicBezTo>
                  <a:cubicBezTo>
                    <a:pt x="528" y="130"/>
                    <a:pt x="512" y="131"/>
                    <a:pt x="498" y="139"/>
                  </a:cubicBezTo>
                  <a:cubicBezTo>
                    <a:pt x="490" y="135"/>
                    <a:pt x="479" y="135"/>
                    <a:pt x="470" y="140"/>
                  </a:cubicBezTo>
                  <a:cubicBezTo>
                    <a:pt x="454" y="148"/>
                    <a:pt x="441" y="150"/>
                    <a:pt x="430" y="150"/>
                  </a:cubicBezTo>
                  <a:cubicBezTo>
                    <a:pt x="416" y="150"/>
                    <a:pt x="404" y="146"/>
                    <a:pt x="392" y="138"/>
                  </a:cubicBezTo>
                  <a:cubicBezTo>
                    <a:pt x="374" y="126"/>
                    <a:pt x="358" y="106"/>
                    <a:pt x="347" y="88"/>
                  </a:cubicBezTo>
                  <a:cubicBezTo>
                    <a:pt x="342" y="79"/>
                    <a:pt x="338" y="71"/>
                    <a:pt x="335" y="66"/>
                  </a:cubicBezTo>
                  <a:cubicBezTo>
                    <a:pt x="334" y="63"/>
                    <a:pt x="333" y="61"/>
                    <a:pt x="332" y="59"/>
                  </a:cubicBezTo>
                  <a:cubicBezTo>
                    <a:pt x="332" y="58"/>
                    <a:pt x="332" y="58"/>
                    <a:pt x="332" y="58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6"/>
                    <a:pt x="330" y="55"/>
                    <a:pt x="330" y="54"/>
                  </a:cubicBezTo>
                  <a:cubicBezTo>
                    <a:pt x="325" y="29"/>
                    <a:pt x="311" y="8"/>
                    <a:pt x="290" y="2"/>
                  </a:cubicBezTo>
                  <a:cubicBezTo>
                    <a:pt x="282" y="0"/>
                    <a:pt x="272" y="0"/>
                    <a:pt x="263" y="1"/>
                  </a:cubicBezTo>
                  <a:cubicBezTo>
                    <a:pt x="258" y="1"/>
                    <a:pt x="253" y="0"/>
                    <a:pt x="246" y="0"/>
                  </a:cubicBezTo>
                  <a:cubicBezTo>
                    <a:pt x="218" y="1"/>
                    <a:pt x="173" y="5"/>
                    <a:pt x="132" y="34"/>
                  </a:cubicBezTo>
                  <a:cubicBezTo>
                    <a:pt x="112" y="49"/>
                    <a:pt x="93" y="70"/>
                    <a:pt x="81" y="97"/>
                  </a:cubicBezTo>
                  <a:cubicBezTo>
                    <a:pt x="68" y="125"/>
                    <a:pt x="61" y="160"/>
                    <a:pt x="61" y="201"/>
                  </a:cubicBezTo>
                  <a:cubicBezTo>
                    <a:pt x="61" y="220"/>
                    <a:pt x="62" y="240"/>
                    <a:pt x="65" y="262"/>
                  </a:cubicBezTo>
                  <a:cubicBezTo>
                    <a:pt x="67" y="278"/>
                    <a:pt x="81" y="290"/>
                    <a:pt x="97" y="290"/>
                  </a:cubicBezTo>
                  <a:cubicBezTo>
                    <a:pt x="98" y="290"/>
                    <a:pt x="100" y="290"/>
                    <a:pt x="101" y="290"/>
                  </a:cubicBezTo>
                  <a:cubicBezTo>
                    <a:pt x="119" y="287"/>
                    <a:pt x="131" y="271"/>
                    <a:pt x="129" y="253"/>
                  </a:cubicBezTo>
                  <a:cubicBezTo>
                    <a:pt x="126" y="234"/>
                    <a:pt x="125" y="217"/>
                    <a:pt x="125" y="201"/>
                  </a:cubicBezTo>
                  <a:cubicBezTo>
                    <a:pt x="125" y="167"/>
                    <a:pt x="130" y="142"/>
                    <a:pt x="139" y="124"/>
                  </a:cubicBezTo>
                  <a:cubicBezTo>
                    <a:pt x="150" y="100"/>
                    <a:pt x="166" y="86"/>
                    <a:pt x="184" y="78"/>
                  </a:cubicBezTo>
                  <a:cubicBezTo>
                    <a:pt x="159" y="155"/>
                    <a:pt x="153" y="207"/>
                    <a:pt x="163" y="293"/>
                  </a:cubicBezTo>
                  <a:cubicBezTo>
                    <a:pt x="166" y="308"/>
                    <a:pt x="171" y="319"/>
                    <a:pt x="176" y="328"/>
                  </a:cubicBezTo>
                  <a:cubicBezTo>
                    <a:pt x="177" y="333"/>
                    <a:pt x="177" y="338"/>
                    <a:pt x="177" y="345"/>
                  </a:cubicBezTo>
                  <a:cubicBezTo>
                    <a:pt x="177" y="372"/>
                    <a:pt x="173" y="415"/>
                    <a:pt x="153" y="457"/>
                  </a:cubicBezTo>
                  <a:cubicBezTo>
                    <a:pt x="133" y="499"/>
                    <a:pt x="100" y="541"/>
                    <a:pt x="35" y="573"/>
                  </a:cubicBezTo>
                  <a:cubicBezTo>
                    <a:pt x="10" y="585"/>
                    <a:pt x="0" y="615"/>
                    <a:pt x="12" y="640"/>
                  </a:cubicBezTo>
                  <a:cubicBezTo>
                    <a:pt x="24" y="664"/>
                    <a:pt x="53" y="675"/>
                    <a:pt x="78" y="663"/>
                  </a:cubicBezTo>
                  <a:close/>
                  <a:moveTo>
                    <a:pt x="538" y="148"/>
                  </a:moveTo>
                  <a:cubicBezTo>
                    <a:pt x="539" y="149"/>
                    <a:pt x="541" y="150"/>
                    <a:pt x="542" y="151"/>
                  </a:cubicBezTo>
                  <a:cubicBezTo>
                    <a:pt x="511" y="215"/>
                    <a:pt x="511" y="215"/>
                    <a:pt x="511" y="215"/>
                  </a:cubicBezTo>
                  <a:cubicBezTo>
                    <a:pt x="509" y="214"/>
                    <a:pt x="508" y="214"/>
                    <a:pt x="506" y="213"/>
                  </a:cubicBezTo>
                  <a:cubicBezTo>
                    <a:pt x="500" y="210"/>
                    <a:pt x="495" y="205"/>
                    <a:pt x="492" y="200"/>
                  </a:cubicBezTo>
                  <a:cubicBezTo>
                    <a:pt x="494" y="199"/>
                    <a:pt x="497" y="198"/>
                    <a:pt x="499" y="196"/>
                  </a:cubicBezTo>
                  <a:cubicBezTo>
                    <a:pt x="515" y="188"/>
                    <a:pt x="521" y="169"/>
                    <a:pt x="513" y="153"/>
                  </a:cubicBezTo>
                  <a:cubicBezTo>
                    <a:pt x="512" y="151"/>
                    <a:pt x="511" y="149"/>
                    <a:pt x="509" y="147"/>
                  </a:cubicBezTo>
                  <a:cubicBezTo>
                    <a:pt x="518" y="144"/>
                    <a:pt x="529" y="144"/>
                    <a:pt x="538" y="148"/>
                  </a:cubicBezTo>
                  <a:close/>
                </a:path>
              </a:pathLst>
            </a:custGeom>
            <a:grpFill/>
            <a:ln>
              <a:noFill/>
            </a:ln>
            <a:sp3d>
              <a:extrusionClr>
                <a:schemeClr val="bg1">
                  <a:lumMod val="8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50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46" grpId="0" animBg="1"/>
      <p:bldP spid="47" grpId="0" animBg="1"/>
      <p:bldP spid="48" grpId="0" animBg="1"/>
      <p:bldP spid="49" grpId="0" animBg="1"/>
      <p:bldP spid="50" grpId="0" animBg="1"/>
      <p:bldP spid="76" grpId="0" animBg="1"/>
      <p:bldP spid="80" grpId="0" animBg="1"/>
      <p:bldP spid="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64591" y="146303"/>
            <a:ext cx="1117229" cy="418961"/>
            <a:chOff x="164592" y="146304"/>
            <a:chExt cx="1024128" cy="384048"/>
          </a:xfrm>
        </p:grpSpPr>
        <p:sp>
          <p:nvSpPr>
            <p:cNvPr id="5" name="平行四边形 4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>
              <a:off x="164592" y="146304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8" name="直线连接符 7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 84"/>
          <p:cNvGrpSpPr/>
          <p:nvPr/>
        </p:nvGrpSpPr>
        <p:grpSpPr>
          <a:xfrm>
            <a:off x="1379284" y="1425954"/>
            <a:ext cx="3432094" cy="1542098"/>
            <a:chOff x="3118143" y="1186111"/>
            <a:chExt cx="5906870" cy="2654056"/>
          </a:xfrm>
        </p:grpSpPr>
        <p:sp>
          <p:nvSpPr>
            <p:cNvPr id="86" name="任意多边形 250"/>
            <p:cNvSpPr>
              <a:spLocks/>
            </p:cNvSpPr>
            <p:nvPr/>
          </p:nvSpPr>
          <p:spPr bwMode="auto">
            <a:xfrm>
              <a:off x="4119880" y="1503025"/>
              <a:ext cx="4905133" cy="1161143"/>
            </a:xfrm>
            <a:custGeom>
              <a:avLst/>
              <a:gdLst>
                <a:gd name="connsiteX0" fmla="*/ 77654 w 4905133"/>
                <a:gd name="connsiteY0" fmla="*/ 0 h 1161143"/>
                <a:gd name="connsiteX1" fmla="*/ 123900 w 4905133"/>
                <a:gd name="connsiteY1" fmla="*/ 0 h 1161143"/>
                <a:gd name="connsiteX2" fmla="*/ 1891845 w 4905133"/>
                <a:gd name="connsiteY2" fmla="*/ 0 h 1161143"/>
                <a:gd name="connsiteX3" fmla="*/ 2186852 w 4905133"/>
                <a:gd name="connsiteY3" fmla="*/ 0 h 1161143"/>
                <a:gd name="connsiteX4" fmla="*/ 4525838 w 4905133"/>
                <a:gd name="connsiteY4" fmla="*/ 0 h 1161143"/>
                <a:gd name="connsiteX5" fmla="*/ 4905133 w 4905133"/>
                <a:gd name="connsiteY5" fmla="*/ 580572 h 1161143"/>
                <a:gd name="connsiteX6" fmla="*/ 4525838 w 4905133"/>
                <a:gd name="connsiteY6" fmla="*/ 1161143 h 1161143"/>
                <a:gd name="connsiteX7" fmla="*/ 2186852 w 4905133"/>
                <a:gd name="connsiteY7" fmla="*/ 1161143 h 1161143"/>
                <a:gd name="connsiteX8" fmla="*/ 1870773 w 4905133"/>
                <a:gd name="connsiteY8" fmla="*/ 1161143 h 1161143"/>
                <a:gd name="connsiteX9" fmla="*/ 303835 w 4905133"/>
                <a:gd name="connsiteY9" fmla="*/ 1161143 h 1161143"/>
                <a:gd name="connsiteX10" fmla="*/ 0 w 4905133"/>
                <a:gd name="connsiteY10" fmla="*/ 1161143 h 1161143"/>
                <a:gd name="connsiteX11" fmla="*/ 0 w 4905133"/>
                <a:gd name="connsiteY11" fmla="*/ 1131131 h 1161143"/>
                <a:gd name="connsiteX12" fmla="*/ 15849 w 4905133"/>
                <a:gd name="connsiteY12" fmla="*/ 1126211 h 1161143"/>
                <a:gd name="connsiteX13" fmla="*/ 122750 w 4905133"/>
                <a:gd name="connsiteY13" fmla="*/ 1068187 h 1161143"/>
                <a:gd name="connsiteX14" fmla="*/ 176330 w 4905133"/>
                <a:gd name="connsiteY14" fmla="*/ 1023979 h 1161143"/>
                <a:gd name="connsiteX15" fmla="*/ 319643 w 4905133"/>
                <a:gd name="connsiteY15" fmla="*/ 1023979 h 1161143"/>
                <a:gd name="connsiteX16" fmla="*/ 2041682 w 4905133"/>
                <a:gd name="connsiteY16" fmla="*/ 1023979 h 1161143"/>
                <a:gd name="connsiteX17" fmla="*/ 2324103 w 4905133"/>
                <a:gd name="connsiteY17" fmla="*/ 1023979 h 1161143"/>
                <a:gd name="connsiteX18" fmla="*/ 4414020 w 4905133"/>
                <a:gd name="connsiteY18" fmla="*/ 1023979 h 1161143"/>
                <a:gd name="connsiteX19" fmla="*/ 4752925 w 4905133"/>
                <a:gd name="connsiteY19" fmla="*/ 580571 h 1161143"/>
                <a:gd name="connsiteX20" fmla="*/ 4414020 w 4905133"/>
                <a:gd name="connsiteY20" fmla="*/ 137163 h 1161143"/>
                <a:gd name="connsiteX21" fmla="*/ 2324103 w 4905133"/>
                <a:gd name="connsiteY21" fmla="*/ 137163 h 1161143"/>
                <a:gd name="connsiteX22" fmla="*/ 2060510 w 4905133"/>
                <a:gd name="connsiteY22" fmla="*/ 137163 h 1161143"/>
                <a:gd name="connsiteX23" fmla="*/ 283940 w 4905133"/>
                <a:gd name="connsiteY23" fmla="*/ 137163 h 1161143"/>
                <a:gd name="connsiteX24" fmla="*/ 245459 w 4905133"/>
                <a:gd name="connsiteY24" fmla="*/ 137163 h 1161143"/>
                <a:gd name="connsiteX25" fmla="*/ 215890 w 4905133"/>
                <a:gd name="connsiteY25" fmla="*/ 101325 h 1161143"/>
                <a:gd name="connsiteX26" fmla="*/ 122750 w 4905133"/>
                <a:gd name="connsiteY26" fmla="*/ 24478 h 116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05133" h="1161143">
                  <a:moveTo>
                    <a:pt x="77654" y="0"/>
                  </a:moveTo>
                  <a:lnTo>
                    <a:pt x="123900" y="0"/>
                  </a:lnTo>
                  <a:cubicBezTo>
                    <a:pt x="466525" y="0"/>
                    <a:pt x="1014725" y="0"/>
                    <a:pt x="1891845" y="0"/>
                  </a:cubicBezTo>
                  <a:cubicBezTo>
                    <a:pt x="1891845" y="0"/>
                    <a:pt x="1891845" y="0"/>
                    <a:pt x="2186852" y="0"/>
                  </a:cubicBezTo>
                  <a:cubicBezTo>
                    <a:pt x="2186852" y="0"/>
                    <a:pt x="2186852" y="0"/>
                    <a:pt x="4525838" y="0"/>
                  </a:cubicBezTo>
                  <a:cubicBezTo>
                    <a:pt x="4736558" y="0"/>
                    <a:pt x="4905133" y="248816"/>
                    <a:pt x="4905133" y="580572"/>
                  </a:cubicBezTo>
                  <a:cubicBezTo>
                    <a:pt x="4905133" y="884681"/>
                    <a:pt x="4736558" y="1161143"/>
                    <a:pt x="4525838" y="1161143"/>
                  </a:cubicBezTo>
                  <a:cubicBezTo>
                    <a:pt x="4525838" y="1161143"/>
                    <a:pt x="4525838" y="1161143"/>
                    <a:pt x="2186852" y="1161143"/>
                  </a:cubicBezTo>
                  <a:cubicBezTo>
                    <a:pt x="2186852" y="1161143"/>
                    <a:pt x="2186852" y="1161143"/>
                    <a:pt x="1870773" y="1161143"/>
                  </a:cubicBezTo>
                  <a:cubicBezTo>
                    <a:pt x="1870773" y="1161143"/>
                    <a:pt x="1870773" y="1161143"/>
                    <a:pt x="303835" y="1161143"/>
                  </a:cubicBezTo>
                  <a:lnTo>
                    <a:pt x="0" y="1161143"/>
                  </a:lnTo>
                  <a:lnTo>
                    <a:pt x="0" y="1131131"/>
                  </a:lnTo>
                  <a:lnTo>
                    <a:pt x="15849" y="1126211"/>
                  </a:lnTo>
                  <a:cubicBezTo>
                    <a:pt x="53495" y="1110288"/>
                    <a:pt x="89270" y="1090806"/>
                    <a:pt x="122750" y="1068187"/>
                  </a:cubicBezTo>
                  <a:lnTo>
                    <a:pt x="176330" y="1023979"/>
                  </a:lnTo>
                  <a:lnTo>
                    <a:pt x="319643" y="1023979"/>
                  </a:lnTo>
                  <a:cubicBezTo>
                    <a:pt x="2041682" y="1023979"/>
                    <a:pt x="2041682" y="1023979"/>
                    <a:pt x="2041682" y="1023979"/>
                  </a:cubicBezTo>
                  <a:cubicBezTo>
                    <a:pt x="2324103" y="1023979"/>
                    <a:pt x="2324103" y="1023979"/>
                    <a:pt x="2324103" y="1023979"/>
                  </a:cubicBezTo>
                  <a:cubicBezTo>
                    <a:pt x="4414020" y="1023979"/>
                    <a:pt x="4414020" y="1023979"/>
                    <a:pt x="4414020" y="1023979"/>
                  </a:cubicBezTo>
                  <a:cubicBezTo>
                    <a:pt x="4602300" y="1023979"/>
                    <a:pt x="4752925" y="812832"/>
                    <a:pt x="4752925" y="580571"/>
                  </a:cubicBezTo>
                  <a:cubicBezTo>
                    <a:pt x="4752925" y="327195"/>
                    <a:pt x="4602300" y="137163"/>
                    <a:pt x="4414020" y="137163"/>
                  </a:cubicBezTo>
                  <a:cubicBezTo>
                    <a:pt x="2324103" y="137163"/>
                    <a:pt x="2324103" y="137163"/>
                    <a:pt x="2324103" y="137163"/>
                  </a:cubicBezTo>
                  <a:cubicBezTo>
                    <a:pt x="2060510" y="137163"/>
                    <a:pt x="2060510" y="137163"/>
                    <a:pt x="2060510" y="137163"/>
                  </a:cubicBezTo>
                  <a:cubicBezTo>
                    <a:pt x="1080861" y="137163"/>
                    <a:pt x="560423" y="137163"/>
                    <a:pt x="283940" y="137163"/>
                  </a:cubicBezTo>
                  <a:lnTo>
                    <a:pt x="245459" y="137163"/>
                  </a:lnTo>
                  <a:lnTo>
                    <a:pt x="215890" y="101325"/>
                  </a:lnTo>
                  <a:cubicBezTo>
                    <a:pt x="187419" y="72853"/>
                    <a:pt x="156231" y="47097"/>
                    <a:pt x="122750" y="24478"/>
                  </a:cubicBezTo>
                  <a:close/>
                </a:path>
              </a:pathLst>
            </a:custGeom>
            <a:solidFill>
              <a:srgbClr val="E6E6E6"/>
            </a:solidFill>
            <a:ln>
              <a:solidFill>
                <a:srgbClr val="ECECE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任意多边形 248"/>
            <p:cNvSpPr>
              <a:spLocks/>
            </p:cNvSpPr>
            <p:nvPr/>
          </p:nvSpPr>
          <p:spPr bwMode="auto">
            <a:xfrm>
              <a:off x="4341108" y="1643364"/>
              <a:ext cx="4546918" cy="886816"/>
            </a:xfrm>
            <a:custGeom>
              <a:avLst/>
              <a:gdLst>
                <a:gd name="connsiteX0" fmla="*/ 796 w 4546918"/>
                <a:gd name="connsiteY0" fmla="*/ 0 h 886816"/>
                <a:gd name="connsiteX1" fmla="*/ 1987487 w 4546918"/>
                <a:gd name="connsiteY1" fmla="*/ 0 h 886816"/>
                <a:gd name="connsiteX2" fmla="*/ 2238061 w 4546918"/>
                <a:gd name="connsiteY2" fmla="*/ 0 h 886816"/>
                <a:gd name="connsiteX3" fmla="*/ 4224752 w 4546918"/>
                <a:gd name="connsiteY3" fmla="*/ 0 h 886816"/>
                <a:gd name="connsiteX4" fmla="*/ 4546918 w 4546918"/>
                <a:gd name="connsiteY4" fmla="*/ 443408 h 886816"/>
                <a:gd name="connsiteX5" fmla="*/ 4224752 w 4546918"/>
                <a:gd name="connsiteY5" fmla="*/ 886816 h 886816"/>
                <a:gd name="connsiteX6" fmla="*/ 2238061 w 4546918"/>
                <a:gd name="connsiteY6" fmla="*/ 886816 h 886816"/>
                <a:gd name="connsiteX7" fmla="*/ 1969589 w 4546918"/>
                <a:gd name="connsiteY7" fmla="*/ 886816 h 886816"/>
                <a:gd name="connsiteX8" fmla="*/ 332606 w 4546918"/>
                <a:gd name="connsiteY8" fmla="*/ 886816 h 886816"/>
                <a:gd name="connsiteX9" fmla="*/ 0 w 4546918"/>
                <a:gd name="connsiteY9" fmla="*/ 886816 h 886816"/>
                <a:gd name="connsiteX10" fmla="*/ 75528 w 4546918"/>
                <a:gd name="connsiteY10" fmla="*/ 795275 h 886816"/>
                <a:gd name="connsiteX11" fmla="*/ 77419 w 4546918"/>
                <a:gd name="connsiteY11" fmla="*/ 791790 h 886816"/>
                <a:gd name="connsiteX12" fmla="*/ 90287 w 4546918"/>
                <a:gd name="connsiteY12" fmla="*/ 775964 h 886816"/>
                <a:gd name="connsiteX13" fmla="*/ 197676 w 4546918"/>
                <a:gd name="connsiteY13" fmla="*/ 443408 h 886816"/>
                <a:gd name="connsiteX14" fmla="*/ 796 w 4546918"/>
                <a:gd name="connsiteY14" fmla="*/ 0 h 88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918" h="886816">
                  <a:moveTo>
                    <a:pt x="796" y="0"/>
                  </a:moveTo>
                  <a:cubicBezTo>
                    <a:pt x="796" y="0"/>
                    <a:pt x="796" y="0"/>
                    <a:pt x="1987487" y="0"/>
                  </a:cubicBezTo>
                  <a:cubicBezTo>
                    <a:pt x="1987487" y="0"/>
                    <a:pt x="1987487" y="0"/>
                    <a:pt x="2238061" y="0"/>
                  </a:cubicBezTo>
                  <a:cubicBezTo>
                    <a:pt x="2238061" y="0"/>
                    <a:pt x="2238061" y="0"/>
                    <a:pt x="4224752" y="0"/>
                  </a:cubicBezTo>
                  <a:cubicBezTo>
                    <a:pt x="4403733" y="0"/>
                    <a:pt x="4546918" y="190032"/>
                    <a:pt x="4546918" y="443408"/>
                  </a:cubicBezTo>
                  <a:cubicBezTo>
                    <a:pt x="4546918" y="675669"/>
                    <a:pt x="4403733" y="886816"/>
                    <a:pt x="4224752" y="886816"/>
                  </a:cubicBezTo>
                  <a:cubicBezTo>
                    <a:pt x="4224752" y="886816"/>
                    <a:pt x="4224752" y="886816"/>
                    <a:pt x="2238061" y="886816"/>
                  </a:cubicBezTo>
                  <a:cubicBezTo>
                    <a:pt x="2238061" y="886816"/>
                    <a:pt x="2238061" y="886816"/>
                    <a:pt x="1969589" y="886816"/>
                  </a:cubicBezTo>
                  <a:cubicBezTo>
                    <a:pt x="1969589" y="886816"/>
                    <a:pt x="1969589" y="886816"/>
                    <a:pt x="332606" y="886816"/>
                  </a:cubicBezTo>
                  <a:lnTo>
                    <a:pt x="0" y="886816"/>
                  </a:lnTo>
                  <a:lnTo>
                    <a:pt x="75528" y="795275"/>
                  </a:lnTo>
                  <a:lnTo>
                    <a:pt x="77419" y="791790"/>
                  </a:lnTo>
                  <a:lnTo>
                    <a:pt x="90287" y="775964"/>
                  </a:lnTo>
                  <a:cubicBezTo>
                    <a:pt x="143981" y="702063"/>
                    <a:pt x="197676" y="591211"/>
                    <a:pt x="197676" y="443408"/>
                  </a:cubicBezTo>
                  <a:cubicBezTo>
                    <a:pt x="197676" y="168917"/>
                    <a:pt x="796" y="0"/>
                    <a:pt x="796" y="0"/>
                  </a:cubicBezTo>
                  <a:close/>
                </a:path>
              </a:pathLst>
            </a:custGeom>
            <a:solidFill>
              <a:srgbClr val="C9151D"/>
            </a:solidFill>
            <a:ln>
              <a:noFill/>
            </a:ln>
            <a:effectLst>
              <a:innerShdw blurRad="431800" dist="127000" dir="13500000">
                <a:srgbClr val="955901"/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88" name="组合 38"/>
            <p:cNvGrpSpPr/>
            <p:nvPr/>
          </p:nvGrpSpPr>
          <p:grpSpPr>
            <a:xfrm>
              <a:off x="3118143" y="1186111"/>
              <a:ext cx="2130132" cy="2654056"/>
              <a:chOff x="7380501" y="2927402"/>
              <a:chExt cx="2311887" cy="2880512"/>
            </a:xfrm>
          </p:grpSpPr>
          <p:sp>
            <p:nvSpPr>
              <p:cNvPr id="90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431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7567583" y="3243359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520700" dist="1778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9" name="椭圆 70"/>
            <p:cNvSpPr/>
            <p:nvPr/>
          </p:nvSpPr>
          <p:spPr>
            <a:xfrm>
              <a:off x="3520062" y="1620510"/>
              <a:ext cx="646164" cy="778858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rgbClr val="FEB75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F4E0B9"/>
                </a:solidFill>
              </a:endParaRPr>
            </a:p>
          </p:txBody>
        </p:sp>
      </p:grpSp>
      <p:grpSp>
        <p:nvGrpSpPr>
          <p:cNvPr id="93" name="组 92"/>
          <p:cNvGrpSpPr/>
          <p:nvPr/>
        </p:nvGrpSpPr>
        <p:grpSpPr>
          <a:xfrm>
            <a:off x="7255429" y="1434715"/>
            <a:ext cx="3437174" cy="1544380"/>
            <a:chOff x="6071205" y="989949"/>
            <a:chExt cx="5906870" cy="2654056"/>
          </a:xfrm>
        </p:grpSpPr>
        <p:sp>
          <p:nvSpPr>
            <p:cNvPr id="94" name="Freeform 11"/>
            <p:cNvSpPr>
              <a:spLocks/>
            </p:cNvSpPr>
            <p:nvPr/>
          </p:nvSpPr>
          <p:spPr bwMode="auto">
            <a:xfrm>
              <a:off x="7275163" y="1375010"/>
              <a:ext cx="4564020" cy="885505"/>
            </a:xfrm>
            <a:custGeom>
              <a:avLst/>
              <a:gdLst>
                <a:gd name="T0" fmla="*/ 237 w 255"/>
                <a:gd name="T1" fmla="*/ 0 h 42"/>
                <a:gd name="T2" fmla="*/ 126 w 255"/>
                <a:gd name="T3" fmla="*/ 0 h 42"/>
                <a:gd name="T4" fmla="*/ 112 w 255"/>
                <a:gd name="T5" fmla="*/ 0 h 42"/>
                <a:gd name="T6" fmla="*/ 1 w 255"/>
                <a:gd name="T7" fmla="*/ 0 h 42"/>
                <a:gd name="T8" fmla="*/ 12 w 255"/>
                <a:gd name="T9" fmla="*/ 21 h 42"/>
                <a:gd name="T10" fmla="*/ 0 w 255"/>
                <a:gd name="T11" fmla="*/ 42 h 42"/>
                <a:gd name="T12" fmla="*/ 111 w 255"/>
                <a:gd name="T13" fmla="*/ 42 h 42"/>
                <a:gd name="T14" fmla="*/ 126 w 255"/>
                <a:gd name="T15" fmla="*/ 42 h 42"/>
                <a:gd name="T16" fmla="*/ 237 w 255"/>
                <a:gd name="T17" fmla="*/ 42 h 42"/>
                <a:gd name="T18" fmla="*/ 255 w 255"/>
                <a:gd name="T19" fmla="*/ 21 h 42"/>
                <a:gd name="T20" fmla="*/ 237 w 255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5" h="42">
                  <a:moveTo>
                    <a:pt x="237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2" y="8"/>
                    <a:pt x="12" y="21"/>
                  </a:cubicBezTo>
                  <a:cubicBezTo>
                    <a:pt x="12" y="35"/>
                    <a:pt x="0" y="42"/>
                    <a:pt x="0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47" y="42"/>
                    <a:pt x="255" y="33"/>
                    <a:pt x="255" y="21"/>
                  </a:cubicBezTo>
                  <a:cubicBezTo>
                    <a:pt x="255" y="9"/>
                    <a:pt x="247" y="0"/>
                    <a:pt x="237" y="0"/>
                  </a:cubicBezTo>
                  <a:close/>
                </a:path>
              </a:pathLst>
            </a:custGeom>
            <a:solidFill>
              <a:srgbClr val="C9151D"/>
            </a:solidFill>
            <a:ln>
              <a:noFill/>
            </a:ln>
            <a:effectLst>
              <a:innerShdw blurRad="558800" dist="127000" dir="13500000">
                <a:srgbClr val="9C2020"/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任意多边形 251"/>
            <p:cNvSpPr>
              <a:spLocks/>
            </p:cNvSpPr>
            <p:nvPr/>
          </p:nvSpPr>
          <p:spPr bwMode="auto">
            <a:xfrm>
              <a:off x="7072942" y="1237190"/>
              <a:ext cx="4905133" cy="1161143"/>
            </a:xfrm>
            <a:custGeom>
              <a:avLst/>
              <a:gdLst>
                <a:gd name="connsiteX0" fmla="*/ 77654 w 4905133"/>
                <a:gd name="connsiteY0" fmla="*/ 0 h 1161143"/>
                <a:gd name="connsiteX1" fmla="*/ 123900 w 4905133"/>
                <a:gd name="connsiteY1" fmla="*/ 0 h 1161143"/>
                <a:gd name="connsiteX2" fmla="*/ 1891845 w 4905133"/>
                <a:gd name="connsiteY2" fmla="*/ 0 h 1161143"/>
                <a:gd name="connsiteX3" fmla="*/ 2186852 w 4905133"/>
                <a:gd name="connsiteY3" fmla="*/ 0 h 1161143"/>
                <a:gd name="connsiteX4" fmla="*/ 4525838 w 4905133"/>
                <a:gd name="connsiteY4" fmla="*/ 0 h 1161143"/>
                <a:gd name="connsiteX5" fmla="*/ 4905133 w 4905133"/>
                <a:gd name="connsiteY5" fmla="*/ 580572 h 1161143"/>
                <a:gd name="connsiteX6" fmla="*/ 4525838 w 4905133"/>
                <a:gd name="connsiteY6" fmla="*/ 1161143 h 1161143"/>
                <a:gd name="connsiteX7" fmla="*/ 2186852 w 4905133"/>
                <a:gd name="connsiteY7" fmla="*/ 1161143 h 1161143"/>
                <a:gd name="connsiteX8" fmla="*/ 1870773 w 4905133"/>
                <a:gd name="connsiteY8" fmla="*/ 1161143 h 1161143"/>
                <a:gd name="connsiteX9" fmla="*/ 303835 w 4905133"/>
                <a:gd name="connsiteY9" fmla="*/ 1161143 h 1161143"/>
                <a:gd name="connsiteX10" fmla="*/ 0 w 4905133"/>
                <a:gd name="connsiteY10" fmla="*/ 1161143 h 1161143"/>
                <a:gd name="connsiteX11" fmla="*/ 0 w 4905133"/>
                <a:gd name="connsiteY11" fmla="*/ 1131131 h 1161143"/>
                <a:gd name="connsiteX12" fmla="*/ 15849 w 4905133"/>
                <a:gd name="connsiteY12" fmla="*/ 1126211 h 1161143"/>
                <a:gd name="connsiteX13" fmla="*/ 122750 w 4905133"/>
                <a:gd name="connsiteY13" fmla="*/ 1068187 h 1161143"/>
                <a:gd name="connsiteX14" fmla="*/ 176330 w 4905133"/>
                <a:gd name="connsiteY14" fmla="*/ 1023979 h 1161143"/>
                <a:gd name="connsiteX15" fmla="*/ 319643 w 4905133"/>
                <a:gd name="connsiteY15" fmla="*/ 1023979 h 1161143"/>
                <a:gd name="connsiteX16" fmla="*/ 2041682 w 4905133"/>
                <a:gd name="connsiteY16" fmla="*/ 1023979 h 1161143"/>
                <a:gd name="connsiteX17" fmla="*/ 2324103 w 4905133"/>
                <a:gd name="connsiteY17" fmla="*/ 1023979 h 1161143"/>
                <a:gd name="connsiteX18" fmla="*/ 4414020 w 4905133"/>
                <a:gd name="connsiteY18" fmla="*/ 1023979 h 1161143"/>
                <a:gd name="connsiteX19" fmla="*/ 4752925 w 4905133"/>
                <a:gd name="connsiteY19" fmla="*/ 580571 h 1161143"/>
                <a:gd name="connsiteX20" fmla="*/ 4414020 w 4905133"/>
                <a:gd name="connsiteY20" fmla="*/ 137163 h 1161143"/>
                <a:gd name="connsiteX21" fmla="*/ 2324103 w 4905133"/>
                <a:gd name="connsiteY21" fmla="*/ 137163 h 1161143"/>
                <a:gd name="connsiteX22" fmla="*/ 2060510 w 4905133"/>
                <a:gd name="connsiteY22" fmla="*/ 137163 h 1161143"/>
                <a:gd name="connsiteX23" fmla="*/ 283940 w 4905133"/>
                <a:gd name="connsiteY23" fmla="*/ 137163 h 1161143"/>
                <a:gd name="connsiteX24" fmla="*/ 245459 w 4905133"/>
                <a:gd name="connsiteY24" fmla="*/ 137163 h 1161143"/>
                <a:gd name="connsiteX25" fmla="*/ 215890 w 4905133"/>
                <a:gd name="connsiteY25" fmla="*/ 101325 h 1161143"/>
                <a:gd name="connsiteX26" fmla="*/ 122750 w 4905133"/>
                <a:gd name="connsiteY26" fmla="*/ 24478 h 1161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05133" h="1161143">
                  <a:moveTo>
                    <a:pt x="77654" y="0"/>
                  </a:moveTo>
                  <a:lnTo>
                    <a:pt x="123900" y="0"/>
                  </a:lnTo>
                  <a:cubicBezTo>
                    <a:pt x="466525" y="0"/>
                    <a:pt x="1014725" y="0"/>
                    <a:pt x="1891845" y="0"/>
                  </a:cubicBezTo>
                  <a:cubicBezTo>
                    <a:pt x="1891845" y="0"/>
                    <a:pt x="1891845" y="0"/>
                    <a:pt x="2186852" y="0"/>
                  </a:cubicBezTo>
                  <a:cubicBezTo>
                    <a:pt x="2186852" y="0"/>
                    <a:pt x="2186852" y="0"/>
                    <a:pt x="4525838" y="0"/>
                  </a:cubicBezTo>
                  <a:cubicBezTo>
                    <a:pt x="4736558" y="0"/>
                    <a:pt x="4905133" y="248816"/>
                    <a:pt x="4905133" y="580572"/>
                  </a:cubicBezTo>
                  <a:cubicBezTo>
                    <a:pt x="4905133" y="884681"/>
                    <a:pt x="4736558" y="1161143"/>
                    <a:pt x="4525838" y="1161143"/>
                  </a:cubicBezTo>
                  <a:cubicBezTo>
                    <a:pt x="4525838" y="1161143"/>
                    <a:pt x="4525838" y="1161143"/>
                    <a:pt x="2186852" y="1161143"/>
                  </a:cubicBezTo>
                  <a:cubicBezTo>
                    <a:pt x="2186852" y="1161143"/>
                    <a:pt x="2186852" y="1161143"/>
                    <a:pt x="1870773" y="1161143"/>
                  </a:cubicBezTo>
                  <a:cubicBezTo>
                    <a:pt x="1870773" y="1161143"/>
                    <a:pt x="1870773" y="1161143"/>
                    <a:pt x="303835" y="1161143"/>
                  </a:cubicBezTo>
                  <a:lnTo>
                    <a:pt x="0" y="1161143"/>
                  </a:lnTo>
                  <a:lnTo>
                    <a:pt x="0" y="1131131"/>
                  </a:lnTo>
                  <a:lnTo>
                    <a:pt x="15849" y="1126211"/>
                  </a:lnTo>
                  <a:cubicBezTo>
                    <a:pt x="53495" y="1110288"/>
                    <a:pt x="89270" y="1090806"/>
                    <a:pt x="122750" y="1068187"/>
                  </a:cubicBezTo>
                  <a:lnTo>
                    <a:pt x="176330" y="1023979"/>
                  </a:lnTo>
                  <a:lnTo>
                    <a:pt x="319643" y="1023979"/>
                  </a:lnTo>
                  <a:cubicBezTo>
                    <a:pt x="2041682" y="1023979"/>
                    <a:pt x="2041682" y="1023979"/>
                    <a:pt x="2041682" y="1023979"/>
                  </a:cubicBezTo>
                  <a:cubicBezTo>
                    <a:pt x="2324103" y="1023979"/>
                    <a:pt x="2324103" y="1023979"/>
                    <a:pt x="2324103" y="1023979"/>
                  </a:cubicBezTo>
                  <a:cubicBezTo>
                    <a:pt x="4414020" y="1023979"/>
                    <a:pt x="4414020" y="1023979"/>
                    <a:pt x="4414020" y="1023979"/>
                  </a:cubicBezTo>
                  <a:cubicBezTo>
                    <a:pt x="4602300" y="1023979"/>
                    <a:pt x="4752925" y="812832"/>
                    <a:pt x="4752925" y="580571"/>
                  </a:cubicBezTo>
                  <a:cubicBezTo>
                    <a:pt x="4752925" y="327195"/>
                    <a:pt x="4602300" y="137163"/>
                    <a:pt x="4414020" y="137163"/>
                  </a:cubicBezTo>
                  <a:cubicBezTo>
                    <a:pt x="2324103" y="137163"/>
                    <a:pt x="2324103" y="137163"/>
                    <a:pt x="2324103" y="137163"/>
                  </a:cubicBezTo>
                  <a:cubicBezTo>
                    <a:pt x="2060510" y="137163"/>
                    <a:pt x="2060510" y="137163"/>
                    <a:pt x="2060510" y="137163"/>
                  </a:cubicBezTo>
                  <a:cubicBezTo>
                    <a:pt x="1080861" y="137163"/>
                    <a:pt x="560423" y="137163"/>
                    <a:pt x="283940" y="137163"/>
                  </a:cubicBezTo>
                  <a:lnTo>
                    <a:pt x="245459" y="137163"/>
                  </a:lnTo>
                  <a:lnTo>
                    <a:pt x="215890" y="101325"/>
                  </a:lnTo>
                  <a:cubicBezTo>
                    <a:pt x="187419" y="72853"/>
                    <a:pt x="156231" y="47097"/>
                    <a:pt x="122750" y="24478"/>
                  </a:cubicBezTo>
                  <a:close/>
                </a:path>
              </a:pathLst>
            </a:custGeom>
            <a:solidFill>
              <a:srgbClr val="E6E6E6"/>
            </a:solidFill>
            <a:ln>
              <a:solidFill>
                <a:srgbClr val="ECECE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6" name="组合 42"/>
            <p:cNvGrpSpPr/>
            <p:nvPr/>
          </p:nvGrpSpPr>
          <p:grpSpPr>
            <a:xfrm>
              <a:off x="6071205" y="989949"/>
              <a:ext cx="2130132" cy="2654056"/>
              <a:chOff x="7380501" y="2927402"/>
              <a:chExt cx="2311887" cy="2880512"/>
            </a:xfrm>
          </p:grpSpPr>
          <p:sp>
            <p:nvSpPr>
              <p:cNvPr id="101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431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7567583" y="3243359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77800" dist="139700" dir="2700000" algn="tl" rotWithShape="0">
                  <a:srgbClr val="49494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520700" dist="1778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7" name="组合 264"/>
            <p:cNvGrpSpPr/>
            <p:nvPr/>
          </p:nvGrpSpPr>
          <p:grpSpPr>
            <a:xfrm>
              <a:off x="6496509" y="1373373"/>
              <a:ext cx="660866" cy="796652"/>
              <a:chOff x="4141787" y="809625"/>
              <a:chExt cx="3600451" cy="4340225"/>
            </a:xfrm>
            <a:solidFill>
              <a:srgbClr val="E46E6F"/>
            </a:solidFill>
          </p:grpSpPr>
          <p:sp>
            <p:nvSpPr>
              <p:cNvPr id="99" name="Freeform 7"/>
              <p:cNvSpPr>
                <a:spLocks/>
              </p:cNvSpPr>
              <p:nvPr/>
            </p:nvSpPr>
            <p:spPr bwMode="auto">
              <a:xfrm>
                <a:off x="4141787" y="1774826"/>
                <a:ext cx="3600451" cy="3375024"/>
              </a:xfrm>
              <a:custGeom>
                <a:avLst/>
                <a:gdLst>
                  <a:gd name="T0" fmla="*/ 923 w 958"/>
                  <a:gd name="T1" fmla="*/ 114 h 898"/>
                  <a:gd name="T2" fmla="*/ 721 w 958"/>
                  <a:gd name="T3" fmla="*/ 0 h 898"/>
                  <a:gd name="T4" fmla="*/ 508 w 958"/>
                  <a:gd name="T5" fmla="*/ 65 h 898"/>
                  <a:gd name="T6" fmla="*/ 326 w 958"/>
                  <a:gd name="T7" fmla="*/ 3 h 898"/>
                  <a:gd name="T8" fmla="*/ 0 w 958"/>
                  <a:gd name="T9" fmla="*/ 341 h 898"/>
                  <a:gd name="T10" fmla="*/ 107 w 958"/>
                  <a:gd name="T11" fmla="*/ 734 h 898"/>
                  <a:gd name="T12" fmla="*/ 301 w 958"/>
                  <a:gd name="T13" fmla="*/ 898 h 898"/>
                  <a:gd name="T14" fmla="*/ 494 w 958"/>
                  <a:gd name="T15" fmla="*/ 849 h 898"/>
                  <a:gd name="T16" fmla="*/ 681 w 958"/>
                  <a:gd name="T17" fmla="*/ 894 h 898"/>
                  <a:gd name="T18" fmla="*/ 958 w 958"/>
                  <a:gd name="T19" fmla="*/ 583 h 898"/>
                  <a:gd name="T20" fmla="*/ 956 w 958"/>
                  <a:gd name="T21" fmla="*/ 567 h 898"/>
                  <a:gd name="T22" fmla="*/ 956 w 958"/>
                  <a:gd name="T23" fmla="*/ 559 h 898"/>
                  <a:gd name="T24" fmla="*/ 812 w 958"/>
                  <a:gd name="T25" fmla="*/ 327 h 898"/>
                  <a:gd name="T26" fmla="*/ 920 w 958"/>
                  <a:gd name="T27" fmla="*/ 116 h 898"/>
                  <a:gd name="T28" fmla="*/ 923 w 958"/>
                  <a:gd name="T29" fmla="*/ 114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8" h="898">
                    <a:moveTo>
                      <a:pt x="923" y="114"/>
                    </a:moveTo>
                    <a:cubicBezTo>
                      <a:pt x="877" y="57"/>
                      <a:pt x="816" y="0"/>
                      <a:pt x="721" y="0"/>
                    </a:cubicBezTo>
                    <a:cubicBezTo>
                      <a:pt x="655" y="0"/>
                      <a:pt x="599" y="65"/>
                      <a:pt x="508" y="65"/>
                    </a:cubicBezTo>
                    <a:cubicBezTo>
                      <a:pt x="435" y="65"/>
                      <a:pt x="405" y="3"/>
                      <a:pt x="326" y="3"/>
                    </a:cubicBezTo>
                    <a:cubicBezTo>
                      <a:pt x="162" y="3"/>
                      <a:pt x="0" y="150"/>
                      <a:pt x="0" y="341"/>
                    </a:cubicBezTo>
                    <a:cubicBezTo>
                      <a:pt x="0" y="442"/>
                      <a:pt x="33" y="598"/>
                      <a:pt x="107" y="734"/>
                    </a:cubicBezTo>
                    <a:cubicBezTo>
                      <a:pt x="161" y="834"/>
                      <a:pt x="227" y="898"/>
                      <a:pt x="301" y="898"/>
                    </a:cubicBezTo>
                    <a:cubicBezTo>
                      <a:pt x="355" y="898"/>
                      <a:pt x="418" y="849"/>
                      <a:pt x="494" y="849"/>
                    </a:cubicBezTo>
                    <a:cubicBezTo>
                      <a:pt x="560" y="849"/>
                      <a:pt x="621" y="894"/>
                      <a:pt x="681" y="894"/>
                    </a:cubicBezTo>
                    <a:cubicBezTo>
                      <a:pt x="825" y="894"/>
                      <a:pt x="958" y="707"/>
                      <a:pt x="958" y="583"/>
                    </a:cubicBezTo>
                    <a:cubicBezTo>
                      <a:pt x="958" y="576"/>
                      <a:pt x="956" y="572"/>
                      <a:pt x="956" y="567"/>
                    </a:cubicBezTo>
                    <a:cubicBezTo>
                      <a:pt x="956" y="559"/>
                      <a:pt x="956" y="559"/>
                      <a:pt x="956" y="559"/>
                    </a:cubicBezTo>
                    <a:cubicBezTo>
                      <a:pt x="863" y="509"/>
                      <a:pt x="812" y="434"/>
                      <a:pt x="812" y="327"/>
                    </a:cubicBezTo>
                    <a:cubicBezTo>
                      <a:pt x="812" y="240"/>
                      <a:pt x="850" y="164"/>
                      <a:pt x="920" y="116"/>
                    </a:cubicBezTo>
                    <a:cubicBezTo>
                      <a:pt x="923" y="114"/>
                      <a:pt x="923" y="114"/>
                      <a:pt x="923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8"/>
              <p:cNvSpPr>
                <a:spLocks/>
              </p:cNvSpPr>
              <p:nvPr/>
            </p:nvSpPr>
            <p:spPr bwMode="auto">
              <a:xfrm>
                <a:off x="6021391" y="809625"/>
                <a:ext cx="792163" cy="1135064"/>
              </a:xfrm>
              <a:custGeom>
                <a:avLst/>
                <a:gdLst>
                  <a:gd name="T0" fmla="*/ 5 w 211"/>
                  <a:gd name="T1" fmla="*/ 302 h 302"/>
                  <a:gd name="T2" fmla="*/ 211 w 211"/>
                  <a:gd name="T3" fmla="*/ 47 h 302"/>
                  <a:gd name="T4" fmla="*/ 208 w 211"/>
                  <a:gd name="T5" fmla="*/ 6 h 302"/>
                  <a:gd name="T6" fmla="*/ 207 w 211"/>
                  <a:gd name="T7" fmla="*/ 0 h 302"/>
                  <a:gd name="T8" fmla="*/ 0 w 211"/>
                  <a:gd name="T9" fmla="*/ 249 h 302"/>
                  <a:gd name="T10" fmla="*/ 5 w 211"/>
                  <a:gd name="T11" fmla="*/ 295 h 302"/>
                  <a:gd name="T12" fmla="*/ 5 w 211"/>
                  <a:gd name="T13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302">
                    <a:moveTo>
                      <a:pt x="5" y="302"/>
                    </a:moveTo>
                    <a:cubicBezTo>
                      <a:pt x="112" y="268"/>
                      <a:pt x="211" y="188"/>
                      <a:pt x="211" y="47"/>
                    </a:cubicBezTo>
                    <a:cubicBezTo>
                      <a:pt x="211" y="36"/>
                      <a:pt x="210" y="22"/>
                      <a:pt x="208" y="6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98" y="30"/>
                      <a:pt x="0" y="115"/>
                      <a:pt x="0" y="249"/>
                    </a:cubicBezTo>
                    <a:cubicBezTo>
                      <a:pt x="0" y="262"/>
                      <a:pt x="1" y="278"/>
                      <a:pt x="5" y="295"/>
                    </a:cubicBezTo>
                    <a:cubicBezTo>
                      <a:pt x="5" y="302"/>
                      <a:pt x="5" y="302"/>
                      <a:pt x="5" y="3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8" name="文本框 97"/>
            <p:cNvSpPr txBox="1"/>
            <p:nvPr/>
          </p:nvSpPr>
          <p:spPr>
            <a:xfrm>
              <a:off x="7863792" y="1530193"/>
              <a:ext cx="3488087" cy="634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导师制扩大的意义</a:t>
              </a: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2492358" y="1780285"/>
            <a:ext cx="1705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>
                <a:solidFill>
                  <a:prstClr val="white"/>
                </a:solidFill>
                <a:latin typeface="Source Han Sans CN" charset="-122"/>
                <a:ea typeface="Source Han Sans CN" charset="-122"/>
                <a:cs typeface="Source Han Sans CN" charset="-122"/>
              </a:rPr>
              <a:t>导师制概念</a:t>
            </a:r>
          </a:p>
        </p:txBody>
      </p:sp>
      <p:sp>
        <p:nvSpPr>
          <p:cNvPr id="105" name="矩形 104"/>
          <p:cNvSpPr/>
          <p:nvPr/>
        </p:nvSpPr>
        <p:spPr>
          <a:xfrm>
            <a:off x="1448994" y="2807704"/>
            <a:ext cx="3432559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是指为每一位导师有针对性地带一位新员工，这位导师通过正式与非正式的途径将自己的知识传授给新员工，使新员工能够在新的工作岗位上更好地适应和发展。目前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该制度仅在研发部试行。 </a:t>
            </a:r>
          </a:p>
        </p:txBody>
      </p:sp>
      <p:sp>
        <p:nvSpPr>
          <p:cNvPr id="106" name="矩形 105"/>
          <p:cNvSpPr/>
          <p:nvPr/>
        </p:nvSpPr>
        <p:spPr>
          <a:xfrm>
            <a:off x="7763048" y="2807704"/>
            <a:ext cx="2969447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charset="2"/>
              <a:buChar char="ü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  帮助领会企业文化</a:t>
            </a:r>
          </a:p>
          <a:p>
            <a:pPr marL="285750" indent="-285750">
              <a:lnSpc>
                <a:spcPct val="130000"/>
              </a:lnSpc>
              <a:buFont typeface="Wingdings" charset="2"/>
              <a:buChar char="ü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  理解经营管理战略与策略</a:t>
            </a:r>
          </a:p>
          <a:p>
            <a:pPr marL="285750" indent="-285750">
              <a:lnSpc>
                <a:spcPct val="130000"/>
              </a:lnSpc>
              <a:buFont typeface="Wingdings" charset="2"/>
              <a:buChar char="ü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  提升综合素质</a:t>
            </a:r>
          </a:p>
          <a:p>
            <a:pPr marL="285750" indent="-285750">
              <a:lnSpc>
                <a:spcPct val="130000"/>
              </a:lnSpc>
              <a:buFont typeface="Wingdings" charset="2"/>
              <a:buChar char="ü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  提高经营管理技能</a:t>
            </a:r>
          </a:p>
          <a:p>
            <a:pPr marL="285750" indent="-285750">
              <a:lnSpc>
                <a:spcPct val="130000"/>
              </a:lnSpc>
              <a:buFont typeface="Wingdings" charset="2"/>
              <a:buChar char="ü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  提高专业技能</a:t>
            </a:r>
          </a:p>
          <a:p>
            <a:pPr marL="285750" indent="-285750">
              <a:lnSpc>
                <a:spcPct val="130000"/>
              </a:lnSpc>
              <a:buFont typeface="Wingdings" charset="2"/>
              <a:buChar char="ü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  帮助改善工作绩效</a:t>
            </a:r>
          </a:p>
          <a:p>
            <a:pPr marL="285750" indent="-285750">
              <a:lnSpc>
                <a:spcPct val="130000"/>
              </a:lnSpc>
              <a:buFont typeface="Wingdings" charset="2"/>
              <a:buChar char="ü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  传承成功经验</a:t>
            </a:r>
          </a:p>
        </p:txBody>
      </p:sp>
      <p:pic>
        <p:nvPicPr>
          <p:cNvPr id="107" name="图片 10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1340" y="959371"/>
            <a:ext cx="613804" cy="5226828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989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  <p:bldP spid="1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64591" y="146303"/>
            <a:ext cx="1117229" cy="418961"/>
            <a:chOff x="164592" y="146304"/>
            <a:chExt cx="1024128" cy="384048"/>
          </a:xfrm>
        </p:grpSpPr>
        <p:sp>
          <p:nvSpPr>
            <p:cNvPr id="5" name="平行四边形 4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>
              <a:off x="164592" y="146304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8" name="直线连接符 7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7"/>
          <p:cNvGrpSpPr/>
          <p:nvPr/>
        </p:nvGrpSpPr>
        <p:grpSpPr>
          <a:xfrm>
            <a:off x="782054" y="1569309"/>
            <a:ext cx="6340668" cy="4474304"/>
            <a:chOff x="1037566" y="2135250"/>
            <a:chExt cx="6122890" cy="4320628"/>
          </a:xfrm>
        </p:grpSpPr>
        <p:sp>
          <p:nvSpPr>
            <p:cNvPr id="10" name="椭圆 9"/>
            <p:cNvSpPr/>
            <p:nvPr/>
          </p:nvSpPr>
          <p:spPr>
            <a:xfrm>
              <a:off x="1037566" y="4067140"/>
              <a:ext cx="474188" cy="474188"/>
            </a:xfrm>
            <a:prstGeom prst="ellipse">
              <a:avLst/>
            </a:prstGeom>
            <a:gradFill>
              <a:gsLst>
                <a:gs pos="0">
                  <a:srgbClr val="F0F0F0"/>
                </a:gs>
                <a:gs pos="100000">
                  <a:schemeClr val="bg1"/>
                </a:gs>
              </a:gsLst>
              <a:lin ang="2700000" scaled="1"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143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11" name="任意多边形 14"/>
            <p:cNvSpPr/>
            <p:nvPr/>
          </p:nvSpPr>
          <p:spPr>
            <a:xfrm>
              <a:off x="1088343" y="2135250"/>
              <a:ext cx="6072113" cy="4320628"/>
            </a:xfrm>
            <a:custGeom>
              <a:avLst/>
              <a:gdLst>
                <a:gd name="connsiteX0" fmla="*/ 314722 w 6083663"/>
                <a:gd name="connsiteY0" fmla="*/ 0 h 4328848"/>
                <a:gd name="connsiteX1" fmla="*/ 3468385 w 6083663"/>
                <a:gd name="connsiteY1" fmla="*/ 0 h 4328848"/>
                <a:gd name="connsiteX2" fmla="*/ 5758709 w 6083663"/>
                <a:gd name="connsiteY2" fmla="*/ 0 h 4328848"/>
                <a:gd name="connsiteX3" fmla="*/ 5768941 w 6083663"/>
                <a:gd name="connsiteY3" fmla="*/ 0 h 4328848"/>
                <a:gd name="connsiteX4" fmla="*/ 6083663 w 6083663"/>
                <a:gd name="connsiteY4" fmla="*/ 314722 h 4328848"/>
                <a:gd name="connsiteX5" fmla="*/ 6083663 w 6083663"/>
                <a:gd name="connsiteY5" fmla="*/ 324954 h 4328848"/>
                <a:gd name="connsiteX6" fmla="*/ 6083663 w 6083663"/>
                <a:gd name="connsiteY6" fmla="*/ 1573572 h 4328848"/>
                <a:gd name="connsiteX7" fmla="*/ 6083663 w 6083663"/>
                <a:gd name="connsiteY7" fmla="*/ 2755276 h 4328848"/>
                <a:gd name="connsiteX8" fmla="*/ 6083663 w 6083663"/>
                <a:gd name="connsiteY8" fmla="*/ 4003894 h 4328848"/>
                <a:gd name="connsiteX9" fmla="*/ 6083663 w 6083663"/>
                <a:gd name="connsiteY9" fmla="*/ 4014126 h 4328848"/>
                <a:gd name="connsiteX10" fmla="*/ 5768941 w 6083663"/>
                <a:gd name="connsiteY10" fmla="*/ 4328848 h 4328848"/>
                <a:gd name="connsiteX11" fmla="*/ 5758709 w 6083663"/>
                <a:gd name="connsiteY11" fmla="*/ 4328848 h 4328848"/>
                <a:gd name="connsiteX12" fmla="*/ 3468385 w 6083663"/>
                <a:gd name="connsiteY12" fmla="*/ 4328848 h 4328848"/>
                <a:gd name="connsiteX13" fmla="*/ 314722 w 6083663"/>
                <a:gd name="connsiteY13" fmla="*/ 4328848 h 4328848"/>
                <a:gd name="connsiteX14" fmla="*/ 0 w 6083663"/>
                <a:gd name="connsiteY14" fmla="*/ 4014126 h 4328848"/>
                <a:gd name="connsiteX15" fmla="*/ 0 w 6083663"/>
                <a:gd name="connsiteY15" fmla="*/ 2755276 h 4328848"/>
                <a:gd name="connsiteX16" fmla="*/ 314722 w 6083663"/>
                <a:gd name="connsiteY16" fmla="*/ 2440554 h 4328848"/>
                <a:gd name="connsiteX17" fmla="*/ 3143431 w 6083663"/>
                <a:gd name="connsiteY17" fmla="*/ 2440554 h 4328848"/>
                <a:gd name="connsiteX18" fmla="*/ 3143431 w 6083663"/>
                <a:gd name="connsiteY18" fmla="*/ 1888294 h 4328848"/>
                <a:gd name="connsiteX19" fmla="*/ 314722 w 6083663"/>
                <a:gd name="connsiteY19" fmla="*/ 1888294 h 4328848"/>
                <a:gd name="connsiteX20" fmla="*/ 0 w 6083663"/>
                <a:gd name="connsiteY20" fmla="*/ 1573572 h 4328848"/>
                <a:gd name="connsiteX21" fmla="*/ 0 w 6083663"/>
                <a:gd name="connsiteY21" fmla="*/ 314722 h 4328848"/>
                <a:gd name="connsiteX22" fmla="*/ 314722 w 6083663"/>
                <a:gd name="connsiteY22" fmla="*/ 0 h 4328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083663" h="4328848">
                  <a:moveTo>
                    <a:pt x="314722" y="0"/>
                  </a:moveTo>
                  <a:lnTo>
                    <a:pt x="3468385" y="0"/>
                  </a:lnTo>
                  <a:lnTo>
                    <a:pt x="5758709" y="0"/>
                  </a:lnTo>
                  <a:lnTo>
                    <a:pt x="5768941" y="0"/>
                  </a:lnTo>
                  <a:cubicBezTo>
                    <a:pt x="5942757" y="0"/>
                    <a:pt x="6083663" y="140906"/>
                    <a:pt x="6083663" y="314722"/>
                  </a:cubicBezTo>
                  <a:lnTo>
                    <a:pt x="6083663" y="324954"/>
                  </a:lnTo>
                  <a:lnTo>
                    <a:pt x="6083663" y="1573572"/>
                  </a:lnTo>
                  <a:lnTo>
                    <a:pt x="6083663" y="2755276"/>
                  </a:lnTo>
                  <a:lnTo>
                    <a:pt x="6083663" y="4003894"/>
                  </a:lnTo>
                  <a:lnTo>
                    <a:pt x="6083663" y="4014126"/>
                  </a:lnTo>
                  <a:cubicBezTo>
                    <a:pt x="6083663" y="4187942"/>
                    <a:pt x="5942757" y="4328848"/>
                    <a:pt x="5768941" y="4328848"/>
                  </a:cubicBezTo>
                  <a:lnTo>
                    <a:pt x="5758709" y="4328848"/>
                  </a:lnTo>
                  <a:lnTo>
                    <a:pt x="3468385" y="4328848"/>
                  </a:lnTo>
                  <a:lnTo>
                    <a:pt x="314722" y="4328848"/>
                  </a:lnTo>
                  <a:cubicBezTo>
                    <a:pt x="140906" y="4328848"/>
                    <a:pt x="0" y="4187942"/>
                    <a:pt x="0" y="4014126"/>
                  </a:cubicBezTo>
                  <a:lnTo>
                    <a:pt x="0" y="2755276"/>
                  </a:lnTo>
                  <a:cubicBezTo>
                    <a:pt x="0" y="2581460"/>
                    <a:pt x="140906" y="2440554"/>
                    <a:pt x="314722" y="2440554"/>
                  </a:cubicBezTo>
                  <a:lnTo>
                    <a:pt x="3143431" y="2440554"/>
                  </a:lnTo>
                  <a:lnTo>
                    <a:pt x="3143431" y="1888294"/>
                  </a:lnTo>
                  <a:lnTo>
                    <a:pt x="314722" y="1888294"/>
                  </a:lnTo>
                  <a:cubicBezTo>
                    <a:pt x="140906" y="1888294"/>
                    <a:pt x="0" y="1747388"/>
                    <a:pt x="0" y="1573572"/>
                  </a:cubicBezTo>
                  <a:lnTo>
                    <a:pt x="0" y="314722"/>
                  </a:lnTo>
                  <a:cubicBezTo>
                    <a:pt x="0" y="140906"/>
                    <a:pt x="140906" y="0"/>
                    <a:pt x="31472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79400" dist="1143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12" name="圆角矩形 15"/>
            <p:cNvSpPr/>
            <p:nvPr/>
          </p:nvSpPr>
          <p:spPr>
            <a:xfrm>
              <a:off x="1345643" y="2415819"/>
              <a:ext cx="5557510" cy="3759492"/>
            </a:xfrm>
            <a:prstGeom prst="roundRect">
              <a:avLst>
                <a:gd name="adj" fmla="val 5630"/>
              </a:avLst>
            </a:prstGeom>
            <a:solidFill>
              <a:srgbClr val="F7F7F7"/>
            </a:soli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04800" dist="1270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13" name="任意多边形 16"/>
            <p:cNvSpPr/>
            <p:nvPr/>
          </p:nvSpPr>
          <p:spPr>
            <a:xfrm rot="2700000">
              <a:off x="1179779" y="4210663"/>
              <a:ext cx="189763" cy="190182"/>
            </a:xfrm>
            <a:custGeom>
              <a:avLst/>
              <a:gdLst>
                <a:gd name="connsiteX0" fmla="*/ 0 w 377825"/>
                <a:gd name="connsiteY0" fmla="*/ 0 h 396875"/>
                <a:gd name="connsiteX1" fmla="*/ 0 w 377825"/>
                <a:gd name="connsiteY1" fmla="*/ 396875 h 396875"/>
                <a:gd name="connsiteX2" fmla="*/ 377825 w 377825"/>
                <a:gd name="connsiteY2" fmla="*/ 396875 h 39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7825" h="396875">
                  <a:moveTo>
                    <a:pt x="0" y="0"/>
                  </a:moveTo>
                  <a:lnTo>
                    <a:pt x="0" y="396875"/>
                  </a:lnTo>
                  <a:lnTo>
                    <a:pt x="377825" y="396875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</p:grpSp>
      <p:cxnSp>
        <p:nvCxnSpPr>
          <p:cNvPr id="14" name="直接连接符 92"/>
          <p:cNvCxnSpPr/>
          <p:nvPr/>
        </p:nvCxnSpPr>
        <p:spPr>
          <a:xfrm>
            <a:off x="3455488" y="1879206"/>
            <a:ext cx="0" cy="386947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93"/>
          <p:cNvGrpSpPr/>
          <p:nvPr/>
        </p:nvGrpSpPr>
        <p:grpSpPr>
          <a:xfrm>
            <a:off x="1520691" y="2262334"/>
            <a:ext cx="1559818" cy="2387947"/>
            <a:chOff x="1750834" y="2804471"/>
            <a:chExt cx="1506244" cy="2305930"/>
          </a:xfrm>
        </p:grpSpPr>
        <p:grpSp>
          <p:nvGrpSpPr>
            <p:cNvPr id="16" name="Group 737"/>
            <p:cNvGrpSpPr>
              <a:grpSpLocks noChangeAspect="1"/>
            </p:cNvGrpSpPr>
            <p:nvPr/>
          </p:nvGrpSpPr>
          <p:grpSpPr bwMode="auto">
            <a:xfrm>
              <a:off x="1750834" y="2804471"/>
              <a:ext cx="1489199" cy="1403319"/>
              <a:chOff x="2105" y="527"/>
              <a:chExt cx="3468" cy="3268"/>
            </a:xfrm>
          </p:grpSpPr>
          <p:sp>
            <p:nvSpPr>
              <p:cNvPr id="35" name="AutoShape 736"/>
              <p:cNvSpPr>
                <a:spLocks noChangeAspect="1" noChangeArrowheads="1" noTextEdit="1"/>
              </p:cNvSpPr>
              <p:nvPr/>
            </p:nvSpPr>
            <p:spPr bwMode="auto">
              <a:xfrm>
                <a:off x="2107" y="527"/>
                <a:ext cx="3466" cy="32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36" name="Freeform 738"/>
              <p:cNvSpPr>
                <a:spLocks noEditPoints="1"/>
              </p:cNvSpPr>
              <p:nvPr/>
            </p:nvSpPr>
            <p:spPr bwMode="auto">
              <a:xfrm>
                <a:off x="2105" y="2581"/>
                <a:ext cx="333" cy="478"/>
              </a:xfrm>
              <a:custGeom>
                <a:avLst/>
                <a:gdLst>
                  <a:gd name="T0" fmla="*/ 50 w 141"/>
                  <a:gd name="T1" fmla="*/ 181 h 202"/>
                  <a:gd name="T2" fmla="*/ 61 w 141"/>
                  <a:gd name="T3" fmla="*/ 177 h 202"/>
                  <a:gd name="T4" fmla="*/ 58 w 141"/>
                  <a:gd name="T5" fmla="*/ 195 h 202"/>
                  <a:gd name="T6" fmla="*/ 131 w 141"/>
                  <a:gd name="T7" fmla="*/ 171 h 202"/>
                  <a:gd name="T8" fmla="*/ 100 w 141"/>
                  <a:gd name="T9" fmla="*/ 173 h 202"/>
                  <a:gd name="T10" fmla="*/ 83 w 141"/>
                  <a:gd name="T11" fmla="*/ 168 h 202"/>
                  <a:gd name="T12" fmla="*/ 88 w 141"/>
                  <a:gd name="T13" fmla="*/ 167 h 202"/>
                  <a:gd name="T14" fmla="*/ 82 w 141"/>
                  <a:gd name="T15" fmla="*/ 185 h 202"/>
                  <a:gd name="T16" fmla="*/ 121 w 141"/>
                  <a:gd name="T17" fmla="*/ 150 h 202"/>
                  <a:gd name="T18" fmla="*/ 131 w 141"/>
                  <a:gd name="T19" fmla="*/ 148 h 202"/>
                  <a:gd name="T20" fmla="*/ 131 w 141"/>
                  <a:gd name="T21" fmla="*/ 148 h 202"/>
                  <a:gd name="T22" fmla="*/ 95 w 141"/>
                  <a:gd name="T23" fmla="*/ 122 h 202"/>
                  <a:gd name="T24" fmla="*/ 38 w 141"/>
                  <a:gd name="T25" fmla="*/ 115 h 202"/>
                  <a:gd name="T26" fmla="*/ 31 w 141"/>
                  <a:gd name="T27" fmla="*/ 113 h 202"/>
                  <a:gd name="T28" fmla="*/ 92 w 141"/>
                  <a:gd name="T29" fmla="*/ 114 h 202"/>
                  <a:gd name="T30" fmla="*/ 92 w 141"/>
                  <a:gd name="T31" fmla="*/ 114 h 202"/>
                  <a:gd name="T32" fmla="*/ 85 w 141"/>
                  <a:gd name="T33" fmla="*/ 109 h 202"/>
                  <a:gd name="T34" fmla="*/ 63 w 141"/>
                  <a:gd name="T35" fmla="*/ 101 h 202"/>
                  <a:gd name="T36" fmla="*/ 72 w 141"/>
                  <a:gd name="T37" fmla="*/ 107 h 202"/>
                  <a:gd name="T38" fmla="*/ 72 w 141"/>
                  <a:gd name="T39" fmla="*/ 107 h 202"/>
                  <a:gd name="T40" fmla="*/ 33 w 141"/>
                  <a:gd name="T41" fmla="*/ 62 h 202"/>
                  <a:gd name="T42" fmla="*/ 51 w 141"/>
                  <a:gd name="T43" fmla="*/ 45 h 202"/>
                  <a:gd name="T44" fmla="*/ 37 w 141"/>
                  <a:gd name="T45" fmla="*/ 75 h 202"/>
                  <a:gd name="T46" fmla="*/ 57 w 141"/>
                  <a:gd name="T47" fmla="*/ 55 h 202"/>
                  <a:gd name="T48" fmla="*/ 62 w 141"/>
                  <a:gd name="T49" fmla="*/ 53 h 202"/>
                  <a:gd name="T50" fmla="*/ 84 w 141"/>
                  <a:gd name="T51" fmla="*/ 41 h 202"/>
                  <a:gd name="T52" fmla="*/ 35 w 141"/>
                  <a:gd name="T53" fmla="*/ 102 h 202"/>
                  <a:gd name="T54" fmla="*/ 17 w 141"/>
                  <a:gd name="T55" fmla="*/ 37 h 202"/>
                  <a:gd name="T56" fmla="*/ 16 w 141"/>
                  <a:gd name="T57" fmla="*/ 36 h 202"/>
                  <a:gd name="T58" fmla="*/ 36 w 141"/>
                  <a:gd name="T59" fmla="*/ 28 h 202"/>
                  <a:gd name="T60" fmla="*/ 40 w 141"/>
                  <a:gd name="T61" fmla="*/ 46 h 202"/>
                  <a:gd name="T62" fmla="*/ 29 w 141"/>
                  <a:gd name="T63" fmla="*/ 79 h 202"/>
                  <a:gd name="T64" fmla="*/ 87 w 141"/>
                  <a:gd name="T65" fmla="*/ 71 h 202"/>
                  <a:gd name="T66" fmla="*/ 114 w 141"/>
                  <a:gd name="T67" fmla="*/ 142 h 202"/>
                  <a:gd name="T68" fmla="*/ 113 w 141"/>
                  <a:gd name="T69" fmla="*/ 144 h 202"/>
                  <a:gd name="T70" fmla="*/ 128 w 141"/>
                  <a:gd name="T71" fmla="*/ 167 h 202"/>
                  <a:gd name="T72" fmla="*/ 94 w 141"/>
                  <a:gd name="T73" fmla="*/ 157 h 202"/>
                  <a:gd name="T74" fmla="*/ 50 w 141"/>
                  <a:gd name="T75" fmla="*/ 151 h 202"/>
                  <a:gd name="T76" fmla="*/ 98 w 141"/>
                  <a:gd name="T77" fmla="*/ 125 h 202"/>
                  <a:gd name="T78" fmla="*/ 84 w 141"/>
                  <a:gd name="T79" fmla="*/ 95 h 202"/>
                  <a:gd name="T80" fmla="*/ 36 w 141"/>
                  <a:gd name="T81" fmla="*/ 102 h 202"/>
                  <a:gd name="T82" fmla="*/ 2 w 141"/>
                  <a:gd name="T83" fmla="*/ 16 h 202"/>
                  <a:gd name="T84" fmla="*/ 1 w 141"/>
                  <a:gd name="T85" fmla="*/ 17 h 202"/>
                  <a:gd name="T86" fmla="*/ 2 w 141"/>
                  <a:gd name="T87" fmla="*/ 19 h 202"/>
                  <a:gd name="T88" fmla="*/ 8 w 141"/>
                  <a:gd name="T89" fmla="*/ 92 h 202"/>
                  <a:gd name="T90" fmla="*/ 24 w 141"/>
                  <a:gd name="T91" fmla="*/ 114 h 202"/>
                  <a:gd name="T92" fmla="*/ 38 w 141"/>
                  <a:gd name="T93" fmla="*/ 119 h 202"/>
                  <a:gd name="T94" fmla="*/ 77 w 141"/>
                  <a:gd name="T95" fmla="*/ 112 h 202"/>
                  <a:gd name="T96" fmla="*/ 87 w 141"/>
                  <a:gd name="T97" fmla="*/ 115 h 202"/>
                  <a:gd name="T98" fmla="*/ 87 w 141"/>
                  <a:gd name="T99" fmla="*/ 130 h 202"/>
                  <a:gd name="T100" fmla="*/ 55 w 141"/>
                  <a:gd name="T101" fmla="*/ 198 h 202"/>
                  <a:gd name="T102" fmla="*/ 57 w 141"/>
                  <a:gd name="T103" fmla="*/ 199 h 202"/>
                  <a:gd name="T104" fmla="*/ 60 w 141"/>
                  <a:gd name="T105" fmla="*/ 198 h 202"/>
                  <a:gd name="T106" fmla="*/ 116 w 141"/>
                  <a:gd name="T107" fmla="*/ 200 h 202"/>
                  <a:gd name="T108" fmla="*/ 140 w 141"/>
                  <a:gd name="T109" fmla="*/ 182 h 202"/>
                  <a:gd name="T110" fmla="*/ 141 w 141"/>
                  <a:gd name="T111" fmla="*/ 131 h 202"/>
                  <a:gd name="T112" fmla="*/ 128 w 141"/>
                  <a:gd name="T113" fmla="*/ 97 h 202"/>
                  <a:gd name="T114" fmla="*/ 47 w 141"/>
                  <a:gd name="T115" fmla="*/ 77 h 202"/>
                  <a:gd name="T116" fmla="*/ 41 w 141"/>
                  <a:gd name="T117" fmla="*/ 68 h 202"/>
                  <a:gd name="T118" fmla="*/ 86 w 141"/>
                  <a:gd name="T119" fmla="*/ 51 h 202"/>
                  <a:gd name="T120" fmla="*/ 78 w 141"/>
                  <a:gd name="T121" fmla="*/ 8 h 202"/>
                  <a:gd name="T122" fmla="*/ 24 w 141"/>
                  <a:gd name="T123" fmla="*/ 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1" h="202">
                    <a:moveTo>
                      <a:pt x="116" y="191"/>
                    </a:moveTo>
                    <a:cubicBezTo>
                      <a:pt x="115" y="189"/>
                      <a:pt x="114" y="187"/>
                      <a:pt x="113" y="186"/>
                    </a:cubicBezTo>
                    <a:cubicBezTo>
                      <a:pt x="115" y="184"/>
                      <a:pt x="118" y="182"/>
                      <a:pt x="120" y="180"/>
                    </a:cubicBezTo>
                    <a:cubicBezTo>
                      <a:pt x="119" y="183"/>
                      <a:pt x="117" y="187"/>
                      <a:pt x="116" y="191"/>
                    </a:cubicBezTo>
                    <a:moveTo>
                      <a:pt x="53" y="187"/>
                    </a:moveTo>
                    <a:cubicBezTo>
                      <a:pt x="52" y="185"/>
                      <a:pt x="51" y="183"/>
                      <a:pt x="50" y="181"/>
                    </a:cubicBezTo>
                    <a:cubicBezTo>
                      <a:pt x="52" y="181"/>
                      <a:pt x="53" y="180"/>
                      <a:pt x="55" y="179"/>
                    </a:cubicBezTo>
                    <a:cubicBezTo>
                      <a:pt x="55" y="182"/>
                      <a:pt x="54" y="184"/>
                      <a:pt x="53" y="187"/>
                    </a:cubicBezTo>
                    <a:moveTo>
                      <a:pt x="58" y="195"/>
                    </a:moveTo>
                    <a:cubicBezTo>
                      <a:pt x="57" y="194"/>
                      <a:pt x="57" y="192"/>
                      <a:pt x="56" y="191"/>
                    </a:cubicBezTo>
                    <a:cubicBezTo>
                      <a:pt x="56" y="191"/>
                      <a:pt x="56" y="191"/>
                      <a:pt x="56" y="191"/>
                    </a:cubicBezTo>
                    <a:cubicBezTo>
                      <a:pt x="58" y="186"/>
                      <a:pt x="59" y="182"/>
                      <a:pt x="61" y="177"/>
                    </a:cubicBezTo>
                    <a:cubicBezTo>
                      <a:pt x="61" y="177"/>
                      <a:pt x="61" y="177"/>
                      <a:pt x="61" y="177"/>
                    </a:cubicBezTo>
                    <a:cubicBezTo>
                      <a:pt x="63" y="176"/>
                      <a:pt x="66" y="175"/>
                      <a:pt x="69" y="174"/>
                    </a:cubicBezTo>
                    <a:cubicBezTo>
                      <a:pt x="67" y="180"/>
                      <a:pt x="65" y="186"/>
                      <a:pt x="63" y="192"/>
                    </a:cubicBezTo>
                    <a:cubicBezTo>
                      <a:pt x="63" y="193"/>
                      <a:pt x="63" y="193"/>
                      <a:pt x="63" y="193"/>
                    </a:cubicBezTo>
                    <a:cubicBezTo>
                      <a:pt x="63" y="193"/>
                      <a:pt x="62" y="193"/>
                      <a:pt x="62" y="193"/>
                    </a:cubicBezTo>
                    <a:cubicBezTo>
                      <a:pt x="60" y="194"/>
                      <a:pt x="59" y="194"/>
                      <a:pt x="58" y="195"/>
                    </a:cubicBezTo>
                    <a:moveTo>
                      <a:pt x="119" y="197"/>
                    </a:moveTo>
                    <a:cubicBezTo>
                      <a:pt x="119" y="196"/>
                      <a:pt x="119" y="196"/>
                      <a:pt x="119" y="196"/>
                    </a:cubicBezTo>
                    <a:cubicBezTo>
                      <a:pt x="119" y="196"/>
                      <a:pt x="119" y="196"/>
                      <a:pt x="119" y="196"/>
                    </a:cubicBezTo>
                    <a:cubicBezTo>
                      <a:pt x="121" y="189"/>
                      <a:pt x="124" y="182"/>
                      <a:pt x="127" y="174"/>
                    </a:cubicBezTo>
                    <a:cubicBezTo>
                      <a:pt x="127" y="174"/>
                      <a:pt x="127" y="174"/>
                      <a:pt x="127" y="174"/>
                    </a:cubicBezTo>
                    <a:cubicBezTo>
                      <a:pt x="128" y="173"/>
                      <a:pt x="129" y="172"/>
                      <a:pt x="131" y="171"/>
                    </a:cubicBezTo>
                    <a:cubicBezTo>
                      <a:pt x="133" y="175"/>
                      <a:pt x="134" y="178"/>
                      <a:pt x="136" y="182"/>
                    </a:cubicBezTo>
                    <a:cubicBezTo>
                      <a:pt x="136" y="183"/>
                      <a:pt x="136" y="183"/>
                      <a:pt x="136" y="183"/>
                    </a:cubicBezTo>
                    <a:cubicBezTo>
                      <a:pt x="130" y="187"/>
                      <a:pt x="126" y="191"/>
                      <a:pt x="119" y="197"/>
                    </a:cubicBezTo>
                    <a:moveTo>
                      <a:pt x="95" y="179"/>
                    </a:moveTo>
                    <a:cubicBezTo>
                      <a:pt x="96" y="176"/>
                      <a:pt x="97" y="173"/>
                      <a:pt x="98" y="170"/>
                    </a:cubicBezTo>
                    <a:cubicBezTo>
                      <a:pt x="99" y="171"/>
                      <a:pt x="99" y="172"/>
                      <a:pt x="100" y="173"/>
                    </a:cubicBezTo>
                    <a:cubicBezTo>
                      <a:pt x="100" y="174"/>
                      <a:pt x="101" y="175"/>
                      <a:pt x="101" y="176"/>
                    </a:cubicBezTo>
                    <a:cubicBezTo>
                      <a:pt x="99" y="177"/>
                      <a:pt x="97" y="178"/>
                      <a:pt x="95" y="179"/>
                    </a:cubicBezTo>
                    <a:moveTo>
                      <a:pt x="68" y="191"/>
                    </a:moveTo>
                    <a:cubicBezTo>
                      <a:pt x="70" y="185"/>
                      <a:pt x="72" y="178"/>
                      <a:pt x="74" y="172"/>
                    </a:cubicBezTo>
                    <a:cubicBezTo>
                      <a:pt x="74" y="172"/>
                      <a:pt x="74" y="172"/>
                      <a:pt x="74" y="172"/>
                    </a:cubicBezTo>
                    <a:cubicBezTo>
                      <a:pt x="77" y="170"/>
                      <a:pt x="80" y="169"/>
                      <a:pt x="83" y="168"/>
                    </a:cubicBezTo>
                    <a:cubicBezTo>
                      <a:pt x="81" y="174"/>
                      <a:pt x="79" y="181"/>
                      <a:pt x="77" y="187"/>
                    </a:cubicBezTo>
                    <a:cubicBezTo>
                      <a:pt x="77" y="188"/>
                      <a:pt x="77" y="188"/>
                      <a:pt x="77" y="188"/>
                    </a:cubicBezTo>
                    <a:cubicBezTo>
                      <a:pt x="76" y="188"/>
                      <a:pt x="75" y="188"/>
                      <a:pt x="74" y="189"/>
                    </a:cubicBezTo>
                    <a:cubicBezTo>
                      <a:pt x="72" y="189"/>
                      <a:pt x="70" y="190"/>
                      <a:pt x="68" y="191"/>
                    </a:cubicBezTo>
                    <a:moveTo>
                      <a:pt x="82" y="185"/>
                    </a:moveTo>
                    <a:cubicBezTo>
                      <a:pt x="84" y="179"/>
                      <a:pt x="86" y="173"/>
                      <a:pt x="88" y="167"/>
                    </a:cubicBezTo>
                    <a:cubicBezTo>
                      <a:pt x="88" y="166"/>
                      <a:pt x="88" y="166"/>
                      <a:pt x="88" y="165"/>
                    </a:cubicBezTo>
                    <a:cubicBezTo>
                      <a:pt x="90" y="164"/>
                      <a:pt x="92" y="163"/>
                      <a:pt x="94" y="162"/>
                    </a:cubicBezTo>
                    <a:cubicBezTo>
                      <a:pt x="94" y="163"/>
                      <a:pt x="95" y="164"/>
                      <a:pt x="95" y="165"/>
                    </a:cubicBezTo>
                    <a:cubicBezTo>
                      <a:pt x="93" y="170"/>
                      <a:pt x="92" y="175"/>
                      <a:pt x="90" y="181"/>
                    </a:cubicBezTo>
                    <a:cubicBezTo>
                      <a:pt x="90" y="181"/>
                      <a:pt x="90" y="181"/>
                      <a:pt x="90" y="182"/>
                    </a:cubicBezTo>
                    <a:cubicBezTo>
                      <a:pt x="87" y="183"/>
                      <a:pt x="85" y="184"/>
                      <a:pt x="82" y="185"/>
                    </a:cubicBezTo>
                    <a:moveTo>
                      <a:pt x="118" y="146"/>
                    </a:moveTo>
                    <a:cubicBezTo>
                      <a:pt x="118" y="145"/>
                      <a:pt x="118" y="145"/>
                      <a:pt x="118" y="144"/>
                    </a:cubicBezTo>
                    <a:cubicBezTo>
                      <a:pt x="118" y="144"/>
                      <a:pt x="119" y="143"/>
                      <a:pt x="119" y="143"/>
                    </a:cubicBezTo>
                    <a:cubicBezTo>
                      <a:pt x="119" y="144"/>
                      <a:pt x="119" y="145"/>
                      <a:pt x="118" y="146"/>
                    </a:cubicBezTo>
                    <a:moveTo>
                      <a:pt x="124" y="155"/>
                    </a:moveTo>
                    <a:cubicBezTo>
                      <a:pt x="123" y="154"/>
                      <a:pt x="122" y="152"/>
                      <a:pt x="121" y="150"/>
                    </a:cubicBezTo>
                    <a:cubicBezTo>
                      <a:pt x="123" y="145"/>
                      <a:pt x="125" y="140"/>
                      <a:pt x="127" y="135"/>
                    </a:cubicBez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8" y="133"/>
                      <a:pt x="130" y="131"/>
                      <a:pt x="131" y="128"/>
                    </a:cubicBezTo>
                    <a:cubicBezTo>
                      <a:pt x="129" y="133"/>
                      <a:pt x="128" y="139"/>
                      <a:pt x="127" y="143"/>
                    </a:cubicBezTo>
                    <a:cubicBezTo>
                      <a:pt x="126" y="148"/>
                      <a:pt x="125" y="153"/>
                      <a:pt x="124" y="155"/>
                    </a:cubicBezTo>
                    <a:moveTo>
                      <a:pt x="131" y="148"/>
                    </a:moveTo>
                    <a:cubicBezTo>
                      <a:pt x="132" y="143"/>
                      <a:pt x="133" y="138"/>
                      <a:pt x="134" y="133"/>
                    </a:cubicBezTo>
                    <a:cubicBezTo>
                      <a:pt x="135" y="130"/>
                      <a:pt x="135" y="127"/>
                      <a:pt x="136" y="125"/>
                    </a:cubicBezTo>
                    <a:cubicBezTo>
                      <a:pt x="136" y="127"/>
                      <a:pt x="137" y="128"/>
                      <a:pt x="137" y="128"/>
                    </a:cubicBezTo>
                    <a:cubicBezTo>
                      <a:pt x="137" y="129"/>
                      <a:pt x="137" y="130"/>
                      <a:pt x="137" y="130"/>
                    </a:cubicBezTo>
                    <a:cubicBezTo>
                      <a:pt x="137" y="130"/>
                      <a:pt x="137" y="130"/>
                      <a:pt x="137" y="130"/>
                    </a:cubicBezTo>
                    <a:cubicBezTo>
                      <a:pt x="137" y="136"/>
                      <a:pt x="134" y="143"/>
                      <a:pt x="131" y="148"/>
                    </a:cubicBezTo>
                    <a:moveTo>
                      <a:pt x="133" y="119"/>
                    </a:moveTo>
                    <a:cubicBezTo>
                      <a:pt x="133" y="119"/>
                      <a:pt x="133" y="118"/>
                      <a:pt x="133" y="118"/>
                    </a:cubicBezTo>
                    <a:cubicBezTo>
                      <a:pt x="133" y="118"/>
                      <a:pt x="133" y="118"/>
                      <a:pt x="133" y="118"/>
                    </a:cubicBezTo>
                    <a:cubicBezTo>
                      <a:pt x="133" y="119"/>
                      <a:pt x="133" y="119"/>
                      <a:pt x="133" y="119"/>
                    </a:cubicBezTo>
                    <a:cubicBezTo>
                      <a:pt x="133" y="119"/>
                      <a:pt x="133" y="119"/>
                      <a:pt x="133" y="119"/>
                    </a:cubicBezTo>
                    <a:moveTo>
                      <a:pt x="95" y="122"/>
                    </a:moveTo>
                    <a:cubicBezTo>
                      <a:pt x="95" y="121"/>
                      <a:pt x="95" y="121"/>
                      <a:pt x="95" y="120"/>
                    </a:cubicBezTo>
                    <a:cubicBezTo>
                      <a:pt x="95" y="118"/>
                      <a:pt x="96" y="116"/>
                      <a:pt x="97" y="113"/>
                    </a:cubicBezTo>
                    <a:cubicBezTo>
                      <a:pt x="97" y="113"/>
                      <a:pt x="97" y="113"/>
                      <a:pt x="97" y="113"/>
                    </a:cubicBezTo>
                    <a:cubicBezTo>
                      <a:pt x="97" y="116"/>
                      <a:pt x="96" y="119"/>
                      <a:pt x="95" y="122"/>
                    </a:cubicBezTo>
                    <a:moveTo>
                      <a:pt x="39" y="115"/>
                    </a:moveTo>
                    <a:cubicBezTo>
                      <a:pt x="39" y="115"/>
                      <a:pt x="38" y="115"/>
                      <a:pt x="38" y="115"/>
                    </a:cubicBezTo>
                    <a:cubicBezTo>
                      <a:pt x="37" y="115"/>
                      <a:pt x="36" y="115"/>
                      <a:pt x="35" y="115"/>
                    </a:cubicBezTo>
                    <a:cubicBezTo>
                      <a:pt x="36" y="112"/>
                      <a:pt x="36" y="109"/>
                      <a:pt x="37" y="106"/>
                    </a:cubicBezTo>
                    <a:cubicBezTo>
                      <a:pt x="40" y="106"/>
                      <a:pt x="43" y="106"/>
                      <a:pt x="45" y="105"/>
                    </a:cubicBezTo>
                    <a:cubicBezTo>
                      <a:pt x="44" y="108"/>
                      <a:pt x="43" y="112"/>
                      <a:pt x="42" y="115"/>
                    </a:cubicBezTo>
                    <a:cubicBezTo>
                      <a:pt x="41" y="115"/>
                      <a:pt x="40" y="115"/>
                      <a:pt x="39" y="115"/>
                    </a:cubicBezTo>
                    <a:moveTo>
                      <a:pt x="31" y="113"/>
                    </a:moveTo>
                    <a:cubicBezTo>
                      <a:pt x="29" y="113"/>
                      <a:pt x="28" y="112"/>
                      <a:pt x="26" y="110"/>
                    </a:cubicBezTo>
                    <a:cubicBezTo>
                      <a:pt x="24" y="108"/>
                      <a:pt x="23" y="105"/>
                      <a:pt x="21" y="103"/>
                    </a:cubicBezTo>
                    <a:cubicBezTo>
                      <a:pt x="23" y="104"/>
                      <a:pt x="25" y="105"/>
                      <a:pt x="28" y="105"/>
                    </a:cubicBezTo>
                    <a:cubicBezTo>
                      <a:pt x="29" y="106"/>
                      <a:pt x="31" y="106"/>
                      <a:pt x="33" y="106"/>
                    </a:cubicBezTo>
                    <a:cubicBezTo>
                      <a:pt x="32" y="108"/>
                      <a:pt x="31" y="111"/>
                      <a:pt x="31" y="113"/>
                    </a:cubicBezTo>
                    <a:moveTo>
                      <a:pt x="92" y="114"/>
                    </a:moveTo>
                    <a:cubicBezTo>
                      <a:pt x="92" y="114"/>
                      <a:pt x="91" y="113"/>
                      <a:pt x="91" y="112"/>
                    </a:cubicBezTo>
                    <a:cubicBezTo>
                      <a:pt x="90" y="112"/>
                      <a:pt x="89" y="111"/>
                      <a:pt x="89" y="111"/>
                    </a:cubicBezTo>
                    <a:cubicBezTo>
                      <a:pt x="90" y="108"/>
                      <a:pt x="91" y="106"/>
                      <a:pt x="92" y="103"/>
                    </a:cubicBezTo>
                    <a:cubicBezTo>
                      <a:pt x="93" y="104"/>
                      <a:pt x="94" y="105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4" y="109"/>
                      <a:pt x="93" y="112"/>
                      <a:pt x="92" y="114"/>
                    </a:cubicBezTo>
                    <a:moveTo>
                      <a:pt x="47" y="114"/>
                    </a:moveTo>
                    <a:cubicBezTo>
                      <a:pt x="48" y="111"/>
                      <a:pt x="49" y="107"/>
                      <a:pt x="50" y="104"/>
                    </a:cubicBezTo>
                    <a:cubicBezTo>
                      <a:pt x="53" y="103"/>
                      <a:pt x="55" y="103"/>
                      <a:pt x="58" y="102"/>
                    </a:cubicBezTo>
                    <a:cubicBezTo>
                      <a:pt x="57" y="105"/>
                      <a:pt x="56" y="108"/>
                      <a:pt x="54" y="112"/>
                    </a:cubicBezTo>
                    <a:cubicBezTo>
                      <a:pt x="52" y="112"/>
                      <a:pt x="49" y="113"/>
                      <a:pt x="47" y="114"/>
                    </a:cubicBezTo>
                    <a:moveTo>
                      <a:pt x="85" y="109"/>
                    </a:moveTo>
                    <a:cubicBezTo>
                      <a:pt x="84" y="108"/>
                      <a:pt x="82" y="108"/>
                      <a:pt x="80" y="107"/>
                    </a:cubicBezTo>
                    <a:cubicBezTo>
                      <a:pt x="81" y="105"/>
                      <a:pt x="82" y="102"/>
                      <a:pt x="83" y="99"/>
                    </a:cubicBezTo>
                    <a:cubicBezTo>
                      <a:pt x="85" y="99"/>
                      <a:pt x="87" y="100"/>
                      <a:pt x="88" y="100"/>
                    </a:cubicBezTo>
                    <a:cubicBezTo>
                      <a:pt x="87" y="103"/>
                      <a:pt x="86" y="106"/>
                      <a:pt x="85" y="109"/>
                    </a:cubicBezTo>
                    <a:moveTo>
                      <a:pt x="60" y="110"/>
                    </a:moveTo>
                    <a:cubicBezTo>
                      <a:pt x="61" y="107"/>
                      <a:pt x="62" y="104"/>
                      <a:pt x="63" y="101"/>
                    </a:cubicBezTo>
                    <a:cubicBezTo>
                      <a:pt x="63" y="100"/>
                      <a:pt x="63" y="100"/>
                      <a:pt x="63" y="100"/>
                    </a:cubicBezTo>
                    <a:cubicBezTo>
                      <a:pt x="64" y="100"/>
                      <a:pt x="64" y="100"/>
                      <a:pt x="65" y="100"/>
                    </a:cubicBezTo>
                    <a:cubicBezTo>
                      <a:pt x="67" y="99"/>
                      <a:pt x="69" y="99"/>
                      <a:pt x="71" y="98"/>
                    </a:cubicBezTo>
                    <a:cubicBezTo>
                      <a:pt x="70" y="101"/>
                      <a:pt x="69" y="105"/>
                      <a:pt x="67" y="108"/>
                    </a:cubicBezTo>
                    <a:cubicBezTo>
                      <a:pt x="65" y="108"/>
                      <a:pt x="62" y="109"/>
                      <a:pt x="60" y="110"/>
                    </a:cubicBezTo>
                    <a:moveTo>
                      <a:pt x="72" y="107"/>
                    </a:moveTo>
                    <a:cubicBezTo>
                      <a:pt x="73" y="104"/>
                      <a:pt x="74" y="101"/>
                      <a:pt x="76" y="98"/>
                    </a:cubicBezTo>
                    <a:cubicBezTo>
                      <a:pt x="76" y="98"/>
                      <a:pt x="76" y="98"/>
                      <a:pt x="76" y="98"/>
                    </a:cubicBezTo>
                    <a:cubicBezTo>
                      <a:pt x="77" y="98"/>
                      <a:pt x="78" y="98"/>
                      <a:pt x="79" y="98"/>
                    </a:cubicBezTo>
                    <a:cubicBezTo>
                      <a:pt x="78" y="101"/>
                      <a:pt x="77" y="104"/>
                      <a:pt x="76" y="107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4" y="107"/>
                      <a:pt x="73" y="107"/>
                      <a:pt x="72" y="107"/>
                    </a:cubicBezTo>
                    <a:moveTo>
                      <a:pt x="30" y="74"/>
                    </a:moveTo>
                    <a:cubicBezTo>
                      <a:pt x="28" y="72"/>
                      <a:pt x="27" y="70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4"/>
                      <a:pt x="28" y="61"/>
                      <a:pt x="31" y="57"/>
                    </a:cubicBezTo>
                    <a:cubicBezTo>
                      <a:pt x="33" y="56"/>
                      <a:pt x="34" y="54"/>
                      <a:pt x="36" y="53"/>
                    </a:cubicBezTo>
                    <a:cubicBezTo>
                      <a:pt x="35" y="56"/>
                      <a:pt x="34" y="59"/>
                      <a:pt x="33" y="62"/>
                    </a:cubicBezTo>
                    <a:cubicBezTo>
                      <a:pt x="32" y="67"/>
                      <a:pt x="31" y="71"/>
                      <a:pt x="30" y="74"/>
                    </a:cubicBezTo>
                    <a:moveTo>
                      <a:pt x="38" y="77"/>
                    </a:moveTo>
                    <a:cubicBezTo>
                      <a:pt x="36" y="77"/>
                      <a:pt x="35" y="77"/>
                      <a:pt x="34" y="76"/>
                    </a:cubicBezTo>
                    <a:cubicBezTo>
                      <a:pt x="34" y="73"/>
                      <a:pt x="36" y="68"/>
                      <a:pt x="38" y="63"/>
                    </a:cubicBezTo>
                    <a:cubicBezTo>
                      <a:pt x="39" y="58"/>
                      <a:pt x="41" y="52"/>
                      <a:pt x="42" y="49"/>
                    </a:cubicBezTo>
                    <a:cubicBezTo>
                      <a:pt x="45" y="48"/>
                      <a:pt x="48" y="46"/>
                      <a:pt x="51" y="45"/>
                    </a:cubicBezTo>
                    <a:cubicBezTo>
                      <a:pt x="49" y="49"/>
                      <a:pt x="46" y="54"/>
                      <a:pt x="45" y="58"/>
                    </a:cubicBezTo>
                    <a:cubicBezTo>
                      <a:pt x="44" y="59"/>
                      <a:pt x="44" y="60"/>
                      <a:pt x="45" y="60"/>
                    </a:cubicBezTo>
                    <a:cubicBezTo>
                      <a:pt x="44" y="61"/>
                      <a:pt x="44" y="61"/>
                      <a:pt x="43" y="61"/>
                    </a:cubicBezTo>
                    <a:cubicBezTo>
                      <a:pt x="41" y="63"/>
                      <a:pt x="39" y="64"/>
                      <a:pt x="38" y="66"/>
                    </a:cubicBezTo>
                    <a:cubicBezTo>
                      <a:pt x="37" y="67"/>
                      <a:pt x="36" y="69"/>
                      <a:pt x="36" y="72"/>
                    </a:cubicBezTo>
                    <a:cubicBezTo>
                      <a:pt x="36" y="73"/>
                      <a:pt x="36" y="74"/>
                      <a:pt x="37" y="75"/>
                    </a:cubicBezTo>
                    <a:cubicBezTo>
                      <a:pt x="37" y="76"/>
                      <a:pt x="37" y="77"/>
                      <a:pt x="38" y="77"/>
                    </a:cubicBezTo>
                    <a:moveTo>
                      <a:pt x="49" y="58"/>
                    </a:moveTo>
                    <a:cubicBezTo>
                      <a:pt x="51" y="53"/>
                      <a:pt x="54" y="48"/>
                      <a:pt x="56" y="43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9" y="42"/>
                      <a:pt x="61" y="41"/>
                      <a:pt x="63" y="41"/>
                    </a:cubicBezTo>
                    <a:cubicBezTo>
                      <a:pt x="61" y="45"/>
                      <a:pt x="59" y="50"/>
                      <a:pt x="57" y="55"/>
                    </a:cubicBezTo>
                    <a:cubicBezTo>
                      <a:pt x="54" y="56"/>
                      <a:pt x="52" y="57"/>
                      <a:pt x="49" y="58"/>
                    </a:cubicBezTo>
                    <a:moveTo>
                      <a:pt x="73" y="50"/>
                    </a:moveTo>
                    <a:cubicBezTo>
                      <a:pt x="75" y="46"/>
                      <a:pt x="77" y="43"/>
                      <a:pt x="78" y="39"/>
                    </a:cubicBezTo>
                    <a:cubicBezTo>
                      <a:pt x="79" y="42"/>
                      <a:pt x="81" y="45"/>
                      <a:pt x="82" y="47"/>
                    </a:cubicBezTo>
                    <a:cubicBezTo>
                      <a:pt x="80" y="48"/>
                      <a:pt x="77" y="49"/>
                      <a:pt x="73" y="50"/>
                    </a:cubicBezTo>
                    <a:moveTo>
                      <a:pt x="62" y="53"/>
                    </a:moveTo>
                    <a:cubicBezTo>
                      <a:pt x="64" y="48"/>
                      <a:pt x="66" y="44"/>
                      <a:pt x="69" y="39"/>
                    </a:cubicBezTo>
                    <a:cubicBezTo>
                      <a:pt x="70" y="39"/>
                      <a:pt x="72" y="39"/>
                      <a:pt x="74" y="39"/>
                    </a:cubicBezTo>
                    <a:cubicBezTo>
                      <a:pt x="72" y="42"/>
                      <a:pt x="70" y="46"/>
                      <a:pt x="68" y="50"/>
                    </a:cubicBezTo>
                    <a:cubicBezTo>
                      <a:pt x="68" y="51"/>
                      <a:pt x="68" y="51"/>
                      <a:pt x="68" y="51"/>
                    </a:cubicBezTo>
                    <a:cubicBezTo>
                      <a:pt x="66" y="52"/>
                      <a:pt x="64" y="52"/>
                      <a:pt x="62" y="53"/>
                    </a:cubicBezTo>
                    <a:moveTo>
                      <a:pt x="84" y="41"/>
                    </a:moveTo>
                    <a:cubicBezTo>
                      <a:pt x="83" y="39"/>
                      <a:pt x="82" y="37"/>
                      <a:pt x="81" y="35"/>
                    </a:cubicBezTo>
                    <a:cubicBezTo>
                      <a:pt x="81" y="29"/>
                      <a:pt x="80" y="23"/>
                      <a:pt x="80" y="17"/>
                    </a:cubicBezTo>
                    <a:cubicBezTo>
                      <a:pt x="81" y="20"/>
                      <a:pt x="83" y="23"/>
                      <a:pt x="84" y="25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4" y="31"/>
                      <a:pt x="84" y="36"/>
                      <a:pt x="84" y="41"/>
                    </a:cubicBezTo>
                    <a:moveTo>
                      <a:pt x="35" y="102"/>
                    </a:moveTo>
                    <a:cubicBezTo>
                      <a:pt x="33" y="102"/>
                      <a:pt x="31" y="102"/>
                      <a:pt x="29" y="101"/>
                    </a:cubicBezTo>
                    <a:cubicBezTo>
                      <a:pt x="20" y="99"/>
                      <a:pt x="15" y="94"/>
                      <a:pt x="11" y="89"/>
                    </a:cubicBezTo>
                    <a:cubicBezTo>
                      <a:pt x="8" y="84"/>
                      <a:pt x="6" y="79"/>
                      <a:pt x="5" y="77"/>
                    </a:cubicBezTo>
                    <a:cubicBezTo>
                      <a:pt x="5" y="75"/>
                      <a:pt x="4" y="72"/>
                      <a:pt x="4" y="70"/>
                    </a:cubicBezTo>
                    <a:cubicBezTo>
                      <a:pt x="4" y="59"/>
                      <a:pt x="10" y="46"/>
                      <a:pt x="16" y="39"/>
                    </a:cubicBezTo>
                    <a:cubicBezTo>
                      <a:pt x="16" y="39"/>
                      <a:pt x="17" y="38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5"/>
                      <a:pt x="14" y="32"/>
                      <a:pt x="12" y="27"/>
                    </a:cubicBezTo>
                    <a:cubicBezTo>
                      <a:pt x="11" y="24"/>
                      <a:pt x="9" y="21"/>
                      <a:pt x="6" y="18"/>
                    </a:cubicBezTo>
                    <a:cubicBezTo>
                      <a:pt x="12" y="14"/>
                      <a:pt x="16" y="10"/>
                      <a:pt x="21" y="6"/>
                    </a:cubicBezTo>
                    <a:cubicBezTo>
                      <a:pt x="25" y="12"/>
                      <a:pt x="29" y="19"/>
                      <a:pt x="33" y="27"/>
                    </a:cubicBezTo>
                    <a:cubicBezTo>
                      <a:pt x="33" y="27"/>
                      <a:pt x="34" y="28"/>
                      <a:pt x="35" y="28"/>
                    </a:cubicBezTo>
                    <a:cubicBezTo>
                      <a:pt x="35" y="28"/>
                      <a:pt x="35" y="28"/>
                      <a:pt x="36" y="28"/>
                    </a:cubicBezTo>
                    <a:cubicBezTo>
                      <a:pt x="36" y="27"/>
                      <a:pt x="37" y="27"/>
                      <a:pt x="37" y="26"/>
                    </a:cubicBezTo>
                    <a:cubicBezTo>
                      <a:pt x="45" y="22"/>
                      <a:pt x="64" y="15"/>
                      <a:pt x="75" y="13"/>
                    </a:cubicBezTo>
                    <a:cubicBezTo>
                      <a:pt x="76" y="20"/>
                      <a:pt x="76" y="27"/>
                      <a:pt x="77" y="34"/>
                    </a:cubicBezTo>
                    <a:cubicBezTo>
                      <a:pt x="76" y="34"/>
                      <a:pt x="76" y="34"/>
                      <a:pt x="76" y="34"/>
                    </a:cubicBezTo>
                    <a:cubicBezTo>
                      <a:pt x="67" y="34"/>
                      <a:pt x="54" y="38"/>
                      <a:pt x="43" y="44"/>
                    </a:cubicBezTo>
                    <a:cubicBezTo>
                      <a:pt x="42" y="45"/>
                      <a:pt x="41" y="45"/>
                      <a:pt x="40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5" y="49"/>
                      <a:pt x="31" y="51"/>
                      <a:pt x="28" y="54"/>
                    </a:cubicBezTo>
                    <a:cubicBezTo>
                      <a:pt x="25" y="58"/>
                      <a:pt x="22" y="62"/>
                      <a:pt x="22" y="67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3" y="73"/>
                      <a:pt x="25" y="76"/>
                      <a:pt x="29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79"/>
                      <a:pt x="30" y="80"/>
                      <a:pt x="30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4" y="81"/>
                      <a:pt x="38" y="82"/>
                      <a:pt x="41" y="82"/>
                    </a:cubicBezTo>
                    <a:cubicBezTo>
                      <a:pt x="43" y="82"/>
                      <a:pt x="46" y="82"/>
                      <a:pt x="48" y="81"/>
                    </a:cubicBezTo>
                    <a:cubicBezTo>
                      <a:pt x="58" y="79"/>
                      <a:pt x="68" y="73"/>
                      <a:pt x="77" y="72"/>
                    </a:cubicBezTo>
                    <a:cubicBezTo>
                      <a:pt x="81" y="72"/>
                      <a:pt x="84" y="71"/>
                      <a:pt x="87" y="71"/>
                    </a:cubicBezTo>
                    <a:cubicBezTo>
                      <a:pt x="92" y="71"/>
                      <a:pt x="97" y="72"/>
                      <a:pt x="101" y="74"/>
                    </a:cubicBezTo>
                    <a:cubicBezTo>
                      <a:pt x="106" y="77"/>
                      <a:pt x="110" y="80"/>
                      <a:pt x="115" y="85"/>
                    </a:cubicBezTo>
                    <a:cubicBezTo>
                      <a:pt x="123" y="94"/>
                      <a:pt x="129" y="105"/>
                      <a:pt x="129" y="116"/>
                    </a:cubicBezTo>
                    <a:cubicBezTo>
                      <a:pt x="129" y="120"/>
                      <a:pt x="128" y="123"/>
                      <a:pt x="127" y="127"/>
                    </a:cubicBezTo>
                    <a:cubicBezTo>
                      <a:pt x="126" y="129"/>
                      <a:pt x="123" y="132"/>
                      <a:pt x="121" y="135"/>
                    </a:cubicBezTo>
                    <a:cubicBezTo>
                      <a:pt x="118" y="138"/>
                      <a:pt x="116" y="140"/>
                      <a:pt x="114" y="142"/>
                    </a:cubicBezTo>
                    <a:cubicBezTo>
                      <a:pt x="113" y="143"/>
                      <a:pt x="113" y="143"/>
                      <a:pt x="113" y="143"/>
                    </a:cubicBezTo>
                    <a:cubicBezTo>
                      <a:pt x="113" y="143"/>
                      <a:pt x="113" y="143"/>
                      <a:pt x="113" y="143"/>
                    </a:cubicBezTo>
                    <a:cubicBezTo>
                      <a:pt x="113" y="143"/>
                      <a:pt x="113" y="143"/>
                      <a:pt x="113" y="143"/>
                    </a:cubicBezTo>
                    <a:cubicBezTo>
                      <a:pt x="113" y="144"/>
                      <a:pt x="113" y="144"/>
                      <a:pt x="113" y="144"/>
                    </a:cubicBezTo>
                    <a:cubicBezTo>
                      <a:pt x="113" y="144"/>
                      <a:pt x="113" y="144"/>
                      <a:pt x="113" y="144"/>
                    </a:cubicBezTo>
                    <a:cubicBezTo>
                      <a:pt x="113" y="144"/>
                      <a:pt x="113" y="144"/>
                      <a:pt x="113" y="144"/>
                    </a:cubicBezTo>
                    <a:cubicBezTo>
                      <a:pt x="113" y="145"/>
                      <a:pt x="113" y="145"/>
                      <a:pt x="113" y="145"/>
                    </a:cubicBezTo>
                    <a:cubicBezTo>
                      <a:pt x="113" y="145"/>
                      <a:pt x="113" y="145"/>
                      <a:pt x="113" y="145"/>
                    </a:cubicBezTo>
                    <a:cubicBezTo>
                      <a:pt x="114" y="147"/>
                      <a:pt x="116" y="149"/>
                      <a:pt x="117" y="151"/>
                    </a:cubicBezTo>
                    <a:cubicBezTo>
                      <a:pt x="116" y="152"/>
                      <a:pt x="117" y="153"/>
                      <a:pt x="118" y="153"/>
                    </a:cubicBezTo>
                    <a:cubicBezTo>
                      <a:pt x="118" y="154"/>
                      <a:pt x="118" y="154"/>
                      <a:pt x="118" y="154"/>
                    </a:cubicBezTo>
                    <a:cubicBezTo>
                      <a:pt x="121" y="158"/>
                      <a:pt x="124" y="162"/>
                      <a:pt x="128" y="167"/>
                    </a:cubicBezTo>
                    <a:cubicBezTo>
                      <a:pt x="123" y="172"/>
                      <a:pt x="116" y="178"/>
                      <a:pt x="110" y="182"/>
                    </a:cubicBezTo>
                    <a:cubicBezTo>
                      <a:pt x="110" y="182"/>
                      <a:pt x="110" y="182"/>
                      <a:pt x="110" y="182"/>
                    </a:cubicBezTo>
                    <a:cubicBezTo>
                      <a:pt x="109" y="182"/>
                      <a:pt x="109" y="182"/>
                      <a:pt x="109" y="182"/>
                    </a:cubicBezTo>
                    <a:cubicBezTo>
                      <a:pt x="107" y="177"/>
                      <a:pt x="105" y="174"/>
                      <a:pt x="104" y="171"/>
                    </a:cubicBezTo>
                    <a:cubicBezTo>
                      <a:pt x="102" y="168"/>
                      <a:pt x="100" y="164"/>
                      <a:pt x="96" y="158"/>
                    </a:cubicBezTo>
                    <a:cubicBezTo>
                      <a:pt x="96" y="157"/>
                      <a:pt x="95" y="157"/>
                      <a:pt x="94" y="157"/>
                    </a:cubicBezTo>
                    <a:cubicBezTo>
                      <a:pt x="94" y="157"/>
                      <a:pt x="94" y="157"/>
                      <a:pt x="93" y="157"/>
                    </a:cubicBezTo>
                    <a:cubicBezTo>
                      <a:pt x="93" y="157"/>
                      <a:pt x="93" y="158"/>
                      <a:pt x="92" y="158"/>
                    </a:cubicBezTo>
                    <a:cubicBezTo>
                      <a:pt x="88" y="161"/>
                      <a:pt x="79" y="165"/>
                      <a:pt x="70" y="169"/>
                    </a:cubicBezTo>
                    <a:cubicBezTo>
                      <a:pt x="62" y="172"/>
                      <a:pt x="55" y="175"/>
                      <a:pt x="50" y="177"/>
                    </a:cubicBezTo>
                    <a:cubicBezTo>
                      <a:pt x="50" y="173"/>
                      <a:pt x="51" y="168"/>
                      <a:pt x="51" y="164"/>
                    </a:cubicBezTo>
                    <a:cubicBezTo>
                      <a:pt x="51" y="160"/>
                      <a:pt x="50" y="155"/>
                      <a:pt x="50" y="151"/>
                    </a:cubicBezTo>
                    <a:cubicBezTo>
                      <a:pt x="56" y="149"/>
                      <a:pt x="66" y="146"/>
                      <a:pt x="75" y="142"/>
                    </a:cubicBezTo>
                    <a:cubicBezTo>
                      <a:pt x="80" y="139"/>
                      <a:pt x="84" y="137"/>
                      <a:pt x="88" y="135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93" y="131"/>
                      <a:pt x="97" y="128"/>
                      <a:pt x="98" y="125"/>
                    </a:cubicBezTo>
                    <a:cubicBezTo>
                      <a:pt x="100" y="121"/>
                      <a:pt x="101" y="117"/>
                      <a:pt x="101" y="113"/>
                    </a:cubicBezTo>
                    <a:cubicBezTo>
                      <a:pt x="101" y="107"/>
                      <a:pt x="98" y="102"/>
                      <a:pt x="94" y="99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3" y="98"/>
                      <a:pt x="92" y="97"/>
                      <a:pt x="92" y="97"/>
                    </a:cubicBezTo>
                    <a:cubicBezTo>
                      <a:pt x="91" y="97"/>
                      <a:pt x="91" y="97"/>
                      <a:pt x="91" y="97"/>
                    </a:cubicBezTo>
                    <a:cubicBezTo>
                      <a:pt x="89" y="96"/>
                      <a:pt x="86" y="95"/>
                      <a:pt x="84" y="95"/>
                    </a:cubicBezTo>
                    <a:cubicBezTo>
                      <a:pt x="83" y="94"/>
                      <a:pt x="83" y="94"/>
                      <a:pt x="83" y="94"/>
                    </a:cubicBezTo>
                    <a:cubicBezTo>
                      <a:pt x="83" y="94"/>
                      <a:pt x="83" y="94"/>
                      <a:pt x="82" y="94"/>
                    </a:cubicBezTo>
                    <a:cubicBezTo>
                      <a:pt x="82" y="94"/>
                      <a:pt x="82" y="94"/>
                      <a:pt x="82" y="94"/>
                    </a:cubicBezTo>
                    <a:cubicBezTo>
                      <a:pt x="80" y="94"/>
                      <a:pt x="78" y="94"/>
                      <a:pt x="76" y="94"/>
                    </a:cubicBezTo>
                    <a:cubicBezTo>
                      <a:pt x="72" y="94"/>
                      <a:pt x="68" y="94"/>
                      <a:pt x="64" y="95"/>
                    </a:cubicBezTo>
                    <a:cubicBezTo>
                      <a:pt x="55" y="98"/>
                      <a:pt x="45" y="102"/>
                      <a:pt x="36" y="102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35" y="102"/>
                      <a:pt x="35" y="102"/>
                      <a:pt x="35" y="102"/>
                    </a:cubicBezTo>
                    <a:moveTo>
                      <a:pt x="21" y="0"/>
                    </a:moveTo>
                    <a:cubicBezTo>
                      <a:pt x="21" y="0"/>
                      <a:pt x="20" y="1"/>
                      <a:pt x="20" y="1"/>
                    </a:cubicBezTo>
                    <a:cubicBezTo>
                      <a:pt x="13" y="6"/>
                      <a:pt x="9" y="11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4" y="21"/>
                      <a:pt x="7" y="26"/>
                      <a:pt x="9" y="30"/>
                    </a:cubicBezTo>
                    <a:cubicBezTo>
                      <a:pt x="10" y="32"/>
                      <a:pt x="11" y="34"/>
                      <a:pt x="12" y="36"/>
                    </a:cubicBezTo>
                    <a:cubicBezTo>
                      <a:pt x="12" y="36"/>
                      <a:pt x="12" y="37"/>
                      <a:pt x="12" y="37"/>
                    </a:cubicBezTo>
                    <a:cubicBezTo>
                      <a:pt x="6" y="45"/>
                      <a:pt x="0" y="58"/>
                      <a:pt x="0" y="70"/>
                    </a:cubicBezTo>
                    <a:cubicBezTo>
                      <a:pt x="0" y="73"/>
                      <a:pt x="0" y="75"/>
                      <a:pt x="1" y="78"/>
                    </a:cubicBezTo>
                    <a:cubicBezTo>
                      <a:pt x="2" y="80"/>
                      <a:pt x="4" y="86"/>
                      <a:pt x="8" y="92"/>
                    </a:cubicBezTo>
                    <a:cubicBezTo>
                      <a:pt x="8" y="92"/>
                      <a:pt x="8" y="92"/>
                      <a:pt x="9" y="93"/>
                    </a:cubicBezTo>
                    <a:cubicBezTo>
                      <a:pt x="9" y="93"/>
                      <a:pt x="9" y="94"/>
                      <a:pt x="9" y="94"/>
                    </a:cubicBezTo>
                    <a:cubicBezTo>
                      <a:pt x="14" y="101"/>
                      <a:pt x="17" y="105"/>
                      <a:pt x="22" y="111"/>
                    </a:cubicBezTo>
                    <a:cubicBezTo>
                      <a:pt x="22" y="111"/>
                      <a:pt x="22" y="112"/>
                      <a:pt x="22" y="112"/>
                    </a:cubicBezTo>
                    <a:cubicBezTo>
                      <a:pt x="22" y="112"/>
                      <a:pt x="23" y="113"/>
                      <a:pt x="23" y="113"/>
                    </a:cubicBezTo>
                    <a:cubicBezTo>
                      <a:pt x="24" y="114"/>
                      <a:pt x="24" y="114"/>
                      <a:pt x="24" y="114"/>
                    </a:cubicBezTo>
                    <a:cubicBezTo>
                      <a:pt x="24" y="114"/>
                      <a:pt x="24" y="114"/>
                      <a:pt x="25" y="114"/>
                    </a:cubicBezTo>
                    <a:cubicBezTo>
                      <a:pt x="26" y="116"/>
                      <a:pt x="28" y="117"/>
                      <a:pt x="30" y="118"/>
                    </a:cubicBezTo>
                    <a:cubicBezTo>
                      <a:pt x="30" y="118"/>
                      <a:pt x="31" y="119"/>
                      <a:pt x="31" y="119"/>
                    </a:cubicBezTo>
                    <a:cubicBezTo>
                      <a:pt x="32" y="119"/>
                      <a:pt x="32" y="119"/>
                      <a:pt x="32" y="119"/>
                    </a:cubicBezTo>
                    <a:cubicBezTo>
                      <a:pt x="32" y="119"/>
                      <a:pt x="33" y="119"/>
                      <a:pt x="33" y="119"/>
                    </a:cubicBezTo>
                    <a:cubicBezTo>
                      <a:pt x="35" y="119"/>
                      <a:pt x="37" y="119"/>
                      <a:pt x="38" y="119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45" y="119"/>
                      <a:pt x="51" y="117"/>
                      <a:pt x="57" y="115"/>
                    </a:cubicBezTo>
                    <a:cubicBezTo>
                      <a:pt x="63" y="113"/>
                      <a:pt x="70" y="111"/>
                      <a:pt x="75" y="111"/>
                    </a:cubicBezTo>
                    <a:cubicBezTo>
                      <a:pt x="75" y="111"/>
                      <a:pt x="75" y="111"/>
                      <a:pt x="75" y="111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7" y="112"/>
                      <a:pt x="77" y="112"/>
                      <a:pt x="77" y="112"/>
                    </a:cubicBezTo>
                    <a:cubicBezTo>
                      <a:pt x="77" y="112"/>
                      <a:pt x="77" y="112"/>
                      <a:pt x="77" y="112"/>
                    </a:cubicBezTo>
                    <a:cubicBezTo>
                      <a:pt x="78" y="112"/>
                      <a:pt x="78" y="112"/>
                      <a:pt x="78" y="111"/>
                    </a:cubicBezTo>
                    <a:cubicBezTo>
                      <a:pt x="81" y="112"/>
                      <a:pt x="82" y="112"/>
                      <a:pt x="84" y="113"/>
                    </a:cubicBezTo>
                    <a:cubicBezTo>
                      <a:pt x="84" y="114"/>
                      <a:pt x="85" y="114"/>
                      <a:pt x="85" y="115"/>
                    </a:cubicBezTo>
                    <a:cubicBezTo>
                      <a:pt x="85" y="115"/>
                      <a:pt x="86" y="115"/>
                      <a:pt x="86" y="115"/>
                    </a:cubicBezTo>
                    <a:cubicBezTo>
                      <a:pt x="86" y="115"/>
                      <a:pt x="86" y="115"/>
                      <a:pt x="87" y="115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9" y="117"/>
                      <a:pt x="90" y="118"/>
                      <a:pt x="90" y="120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90" y="121"/>
                      <a:pt x="90" y="121"/>
                      <a:pt x="90" y="122"/>
                    </a:cubicBezTo>
                    <a:cubicBezTo>
                      <a:pt x="90" y="122"/>
                      <a:pt x="90" y="122"/>
                      <a:pt x="90" y="122"/>
                    </a:cubicBezTo>
                    <a:cubicBezTo>
                      <a:pt x="90" y="125"/>
                      <a:pt x="89" y="128"/>
                      <a:pt x="87" y="130"/>
                    </a:cubicBezTo>
                    <a:cubicBezTo>
                      <a:pt x="75" y="138"/>
                      <a:pt x="55" y="146"/>
                      <a:pt x="47" y="147"/>
                    </a:cubicBezTo>
                    <a:cubicBezTo>
                      <a:pt x="46" y="147"/>
                      <a:pt x="45" y="148"/>
                      <a:pt x="45" y="150"/>
                    </a:cubicBezTo>
                    <a:cubicBezTo>
                      <a:pt x="46" y="154"/>
                      <a:pt x="46" y="159"/>
                      <a:pt x="46" y="164"/>
                    </a:cubicBezTo>
                    <a:cubicBezTo>
                      <a:pt x="46" y="169"/>
                      <a:pt x="46" y="174"/>
                      <a:pt x="45" y="179"/>
                    </a:cubicBezTo>
                    <a:cubicBezTo>
                      <a:pt x="45" y="179"/>
                      <a:pt x="45" y="180"/>
                      <a:pt x="45" y="181"/>
                    </a:cubicBezTo>
                    <a:cubicBezTo>
                      <a:pt x="49" y="187"/>
                      <a:pt x="52" y="193"/>
                      <a:pt x="55" y="198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56" y="199"/>
                      <a:pt x="56" y="199"/>
                      <a:pt x="56" y="199"/>
                    </a:cubicBezTo>
                    <a:cubicBezTo>
                      <a:pt x="57" y="199"/>
                      <a:pt x="57" y="199"/>
                      <a:pt x="57" y="199"/>
                    </a:cubicBezTo>
                    <a:cubicBezTo>
                      <a:pt x="57" y="199"/>
                      <a:pt x="57" y="199"/>
                      <a:pt x="57" y="199"/>
                    </a:cubicBezTo>
                    <a:cubicBezTo>
                      <a:pt x="57" y="199"/>
                      <a:pt x="57" y="199"/>
                      <a:pt x="57" y="199"/>
                    </a:cubicBezTo>
                    <a:cubicBezTo>
                      <a:pt x="58" y="199"/>
                      <a:pt x="58" y="199"/>
                      <a:pt x="58" y="199"/>
                    </a:cubicBezTo>
                    <a:cubicBezTo>
                      <a:pt x="58" y="199"/>
                      <a:pt x="58" y="199"/>
                      <a:pt x="58" y="199"/>
                    </a:cubicBezTo>
                    <a:cubicBezTo>
                      <a:pt x="58" y="199"/>
                      <a:pt x="58" y="199"/>
                      <a:pt x="58" y="199"/>
                    </a:cubicBezTo>
                    <a:cubicBezTo>
                      <a:pt x="58" y="199"/>
                      <a:pt x="58" y="199"/>
                      <a:pt x="58" y="199"/>
                    </a:cubicBezTo>
                    <a:cubicBezTo>
                      <a:pt x="58" y="199"/>
                      <a:pt x="59" y="199"/>
                      <a:pt x="60" y="198"/>
                    </a:cubicBezTo>
                    <a:cubicBezTo>
                      <a:pt x="64" y="197"/>
                      <a:pt x="72" y="194"/>
                      <a:pt x="81" y="191"/>
                    </a:cubicBezTo>
                    <a:cubicBezTo>
                      <a:pt x="89" y="187"/>
                      <a:pt x="97" y="183"/>
                      <a:pt x="103" y="179"/>
                    </a:cubicBezTo>
                    <a:cubicBezTo>
                      <a:pt x="104" y="182"/>
                      <a:pt x="106" y="184"/>
                      <a:pt x="107" y="187"/>
                    </a:cubicBezTo>
                    <a:cubicBezTo>
                      <a:pt x="108" y="188"/>
                      <a:pt x="108" y="188"/>
                      <a:pt x="109" y="188"/>
                    </a:cubicBezTo>
                    <a:cubicBezTo>
                      <a:pt x="109" y="188"/>
                      <a:pt x="109" y="188"/>
                      <a:pt x="109" y="188"/>
                    </a:cubicBezTo>
                    <a:cubicBezTo>
                      <a:pt x="112" y="192"/>
                      <a:pt x="114" y="196"/>
                      <a:pt x="116" y="200"/>
                    </a:cubicBezTo>
                    <a:cubicBezTo>
                      <a:pt x="116" y="201"/>
                      <a:pt x="117" y="201"/>
                      <a:pt x="118" y="201"/>
                    </a:cubicBezTo>
                    <a:cubicBezTo>
                      <a:pt x="118" y="201"/>
                      <a:pt x="118" y="201"/>
                      <a:pt x="118" y="201"/>
                    </a:cubicBezTo>
                    <a:cubicBezTo>
                      <a:pt x="118" y="201"/>
                      <a:pt x="119" y="202"/>
                      <a:pt x="119" y="202"/>
                    </a:cubicBezTo>
                    <a:cubicBezTo>
                      <a:pt x="120" y="202"/>
                      <a:pt x="120" y="201"/>
                      <a:pt x="120" y="201"/>
                    </a:cubicBezTo>
                    <a:cubicBezTo>
                      <a:pt x="129" y="195"/>
                      <a:pt x="133" y="190"/>
                      <a:pt x="140" y="185"/>
                    </a:cubicBezTo>
                    <a:cubicBezTo>
                      <a:pt x="141" y="184"/>
                      <a:pt x="141" y="183"/>
                      <a:pt x="140" y="182"/>
                    </a:cubicBezTo>
                    <a:cubicBezTo>
                      <a:pt x="140" y="182"/>
                      <a:pt x="140" y="182"/>
                      <a:pt x="140" y="182"/>
                    </a:cubicBezTo>
                    <a:cubicBezTo>
                      <a:pt x="140" y="182"/>
                      <a:pt x="140" y="181"/>
                      <a:pt x="140" y="181"/>
                    </a:cubicBezTo>
                    <a:cubicBezTo>
                      <a:pt x="138" y="176"/>
                      <a:pt x="136" y="172"/>
                      <a:pt x="134" y="168"/>
                    </a:cubicBezTo>
                    <a:cubicBezTo>
                      <a:pt x="134" y="167"/>
                      <a:pt x="134" y="167"/>
                      <a:pt x="133" y="166"/>
                    </a:cubicBezTo>
                    <a:cubicBezTo>
                      <a:pt x="131" y="163"/>
                      <a:pt x="129" y="161"/>
                      <a:pt x="127" y="159"/>
                    </a:cubicBezTo>
                    <a:cubicBezTo>
                      <a:pt x="134" y="152"/>
                      <a:pt x="140" y="142"/>
                      <a:pt x="141" y="131"/>
                    </a:cubicBezTo>
                    <a:cubicBezTo>
                      <a:pt x="141" y="131"/>
                      <a:pt x="141" y="131"/>
                      <a:pt x="141" y="131"/>
                    </a:cubicBezTo>
                    <a:cubicBezTo>
                      <a:pt x="141" y="130"/>
                      <a:pt x="141" y="130"/>
                      <a:pt x="141" y="130"/>
                    </a:cubicBezTo>
                    <a:cubicBezTo>
                      <a:pt x="141" y="130"/>
                      <a:pt x="141" y="130"/>
                      <a:pt x="141" y="130"/>
                    </a:cubicBezTo>
                    <a:cubicBezTo>
                      <a:pt x="141" y="130"/>
                      <a:pt x="141" y="130"/>
                      <a:pt x="141" y="130"/>
                    </a:cubicBezTo>
                    <a:cubicBezTo>
                      <a:pt x="141" y="130"/>
                      <a:pt x="139" y="117"/>
                      <a:pt x="128" y="97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5" y="91"/>
                      <a:pt x="122" y="86"/>
                      <a:pt x="118" y="82"/>
                    </a:cubicBezTo>
                    <a:cubicBezTo>
                      <a:pt x="113" y="77"/>
                      <a:pt x="108" y="73"/>
                      <a:pt x="103" y="71"/>
                    </a:cubicBezTo>
                    <a:cubicBezTo>
                      <a:pt x="98" y="68"/>
                      <a:pt x="93" y="67"/>
                      <a:pt x="87" y="67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4" y="67"/>
                      <a:pt x="80" y="67"/>
                      <a:pt x="77" y="68"/>
                    </a:cubicBezTo>
                    <a:cubicBezTo>
                      <a:pt x="66" y="69"/>
                      <a:pt x="57" y="75"/>
                      <a:pt x="47" y="77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3" y="77"/>
                      <a:pt x="43" y="76"/>
                      <a:pt x="42" y="76"/>
                    </a:cubicBezTo>
                    <a:cubicBezTo>
                      <a:pt x="41" y="75"/>
                      <a:pt x="41" y="74"/>
                      <a:pt x="40" y="73"/>
                    </a:cubicBezTo>
                    <a:cubicBezTo>
                      <a:pt x="40" y="73"/>
                      <a:pt x="40" y="72"/>
                      <a:pt x="40" y="72"/>
                    </a:cubicBezTo>
                    <a:cubicBezTo>
                      <a:pt x="40" y="71"/>
                      <a:pt x="40" y="70"/>
                      <a:pt x="41" y="68"/>
                    </a:cubicBezTo>
                    <a:cubicBezTo>
                      <a:pt x="43" y="66"/>
                      <a:pt x="46" y="64"/>
                      <a:pt x="50" y="62"/>
                    </a:cubicBezTo>
                    <a:cubicBezTo>
                      <a:pt x="56" y="59"/>
                      <a:pt x="64" y="57"/>
                      <a:pt x="71" y="55"/>
                    </a:cubicBezTo>
                    <a:cubicBezTo>
                      <a:pt x="78" y="53"/>
                      <a:pt x="83" y="51"/>
                      <a:pt x="85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7" y="51"/>
                      <a:pt x="88" y="50"/>
                      <a:pt x="88" y="49"/>
                    </a:cubicBezTo>
                    <a:cubicBezTo>
                      <a:pt x="88" y="41"/>
                      <a:pt x="89" y="33"/>
                      <a:pt x="89" y="25"/>
                    </a:cubicBezTo>
                    <a:cubicBezTo>
                      <a:pt x="89" y="25"/>
                      <a:pt x="89" y="24"/>
                      <a:pt x="88" y="24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6" y="19"/>
                      <a:pt x="83" y="14"/>
                      <a:pt x="80" y="9"/>
                    </a:cubicBezTo>
                    <a:cubicBezTo>
                      <a:pt x="80" y="8"/>
                      <a:pt x="79" y="8"/>
                      <a:pt x="78" y="8"/>
                    </a:cubicBezTo>
                    <a:cubicBezTo>
                      <a:pt x="78" y="8"/>
                      <a:pt x="78" y="8"/>
                      <a:pt x="77" y="8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66" y="10"/>
                      <a:pt x="45" y="17"/>
                      <a:pt x="36" y="22"/>
                    </a:cubicBezTo>
                    <a:cubicBezTo>
                      <a:pt x="32" y="15"/>
                      <a:pt x="28" y="9"/>
                      <a:pt x="24" y="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3" y="2"/>
                      <a:pt x="23" y="1"/>
                    </a:cubicBezTo>
                    <a:cubicBezTo>
                      <a:pt x="23" y="1"/>
                      <a:pt x="22" y="0"/>
                      <a:pt x="2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37" name="Freeform 739"/>
              <p:cNvSpPr>
                <a:spLocks noEditPoints="1"/>
              </p:cNvSpPr>
              <p:nvPr/>
            </p:nvSpPr>
            <p:spPr bwMode="auto">
              <a:xfrm>
                <a:off x="4761" y="650"/>
                <a:ext cx="362" cy="220"/>
              </a:xfrm>
              <a:custGeom>
                <a:avLst/>
                <a:gdLst>
                  <a:gd name="T0" fmla="*/ 114 w 153"/>
                  <a:gd name="T1" fmla="*/ 13 h 93"/>
                  <a:gd name="T2" fmla="*/ 136 w 153"/>
                  <a:gd name="T3" fmla="*/ 7 h 93"/>
                  <a:gd name="T4" fmla="*/ 148 w 153"/>
                  <a:gd name="T5" fmla="*/ 5 h 93"/>
                  <a:gd name="T6" fmla="*/ 143 w 153"/>
                  <a:gd name="T7" fmla="*/ 38 h 93"/>
                  <a:gd name="T8" fmla="*/ 139 w 153"/>
                  <a:gd name="T9" fmla="*/ 36 h 93"/>
                  <a:gd name="T10" fmla="*/ 139 w 153"/>
                  <a:gd name="T11" fmla="*/ 18 h 93"/>
                  <a:gd name="T12" fmla="*/ 137 w 153"/>
                  <a:gd name="T13" fmla="*/ 19 h 93"/>
                  <a:gd name="T14" fmla="*/ 97 w 153"/>
                  <a:gd name="T15" fmla="*/ 66 h 93"/>
                  <a:gd name="T16" fmla="*/ 90 w 153"/>
                  <a:gd name="T17" fmla="*/ 71 h 93"/>
                  <a:gd name="T18" fmla="*/ 84 w 153"/>
                  <a:gd name="T19" fmla="*/ 68 h 93"/>
                  <a:gd name="T20" fmla="*/ 45 w 153"/>
                  <a:gd name="T21" fmla="*/ 48 h 93"/>
                  <a:gd name="T22" fmla="*/ 5 w 153"/>
                  <a:gd name="T23" fmla="*/ 87 h 93"/>
                  <a:gd name="T24" fmla="*/ 39 w 153"/>
                  <a:gd name="T25" fmla="*/ 44 h 93"/>
                  <a:gd name="T26" fmla="*/ 50 w 153"/>
                  <a:gd name="T27" fmla="*/ 43 h 93"/>
                  <a:gd name="T28" fmla="*/ 90 w 153"/>
                  <a:gd name="T29" fmla="*/ 63 h 93"/>
                  <a:gd name="T30" fmla="*/ 92 w 153"/>
                  <a:gd name="T31" fmla="*/ 63 h 93"/>
                  <a:gd name="T32" fmla="*/ 128 w 153"/>
                  <a:gd name="T33" fmla="*/ 22 h 93"/>
                  <a:gd name="T34" fmla="*/ 133 w 153"/>
                  <a:gd name="T35" fmla="*/ 15 h 93"/>
                  <a:gd name="T36" fmla="*/ 131 w 153"/>
                  <a:gd name="T37" fmla="*/ 14 h 93"/>
                  <a:gd name="T38" fmla="*/ 151 w 153"/>
                  <a:gd name="T39" fmla="*/ 0 h 93"/>
                  <a:gd name="T40" fmla="*/ 108 w 153"/>
                  <a:gd name="T41" fmla="*/ 9 h 93"/>
                  <a:gd name="T42" fmla="*/ 107 w 153"/>
                  <a:gd name="T43" fmla="*/ 12 h 93"/>
                  <a:gd name="T44" fmla="*/ 115 w 153"/>
                  <a:gd name="T45" fmla="*/ 18 h 93"/>
                  <a:gd name="T46" fmla="*/ 126 w 153"/>
                  <a:gd name="T47" fmla="*/ 18 h 93"/>
                  <a:gd name="T48" fmla="*/ 73 w 153"/>
                  <a:gd name="T49" fmla="*/ 50 h 93"/>
                  <a:gd name="T50" fmla="*/ 46 w 153"/>
                  <a:gd name="T51" fmla="*/ 37 h 93"/>
                  <a:gd name="T52" fmla="*/ 0 w 153"/>
                  <a:gd name="T53" fmla="*/ 80 h 93"/>
                  <a:gd name="T54" fmla="*/ 2 w 153"/>
                  <a:gd name="T55" fmla="*/ 91 h 93"/>
                  <a:gd name="T56" fmla="*/ 4 w 153"/>
                  <a:gd name="T57" fmla="*/ 93 h 93"/>
                  <a:gd name="T58" fmla="*/ 45 w 153"/>
                  <a:gd name="T59" fmla="*/ 52 h 93"/>
                  <a:gd name="T60" fmla="*/ 90 w 153"/>
                  <a:gd name="T61" fmla="*/ 74 h 93"/>
                  <a:gd name="T62" fmla="*/ 100 w 153"/>
                  <a:gd name="T63" fmla="*/ 69 h 93"/>
                  <a:gd name="T64" fmla="*/ 135 w 153"/>
                  <a:gd name="T65" fmla="*/ 36 h 93"/>
                  <a:gd name="T66" fmla="*/ 138 w 153"/>
                  <a:gd name="T67" fmla="*/ 40 h 93"/>
                  <a:gd name="T68" fmla="*/ 144 w 153"/>
                  <a:gd name="T69" fmla="*/ 43 h 93"/>
                  <a:gd name="T70" fmla="*/ 146 w 153"/>
                  <a:gd name="T71" fmla="*/ 42 h 93"/>
                  <a:gd name="T72" fmla="*/ 153 w 153"/>
                  <a:gd name="T73" fmla="*/ 3 h 93"/>
                  <a:gd name="T74" fmla="*/ 151 w 153"/>
                  <a:gd name="T75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3" h="93">
                    <a:moveTo>
                      <a:pt x="116" y="14"/>
                    </a:moveTo>
                    <a:cubicBezTo>
                      <a:pt x="115" y="14"/>
                      <a:pt x="114" y="13"/>
                      <a:pt x="114" y="13"/>
                    </a:cubicBezTo>
                    <a:cubicBezTo>
                      <a:pt x="113" y="12"/>
                      <a:pt x="113" y="12"/>
                      <a:pt x="112" y="11"/>
                    </a:cubicBezTo>
                    <a:cubicBezTo>
                      <a:pt x="119" y="10"/>
                      <a:pt x="128" y="8"/>
                      <a:pt x="136" y="7"/>
                    </a:cubicBezTo>
                    <a:cubicBezTo>
                      <a:pt x="140" y="6"/>
                      <a:pt x="144" y="5"/>
                      <a:pt x="147" y="5"/>
                    </a:cubicBezTo>
                    <a:cubicBezTo>
                      <a:pt x="147" y="5"/>
                      <a:pt x="148" y="5"/>
                      <a:pt x="148" y="5"/>
                    </a:cubicBezTo>
                    <a:cubicBezTo>
                      <a:pt x="148" y="8"/>
                      <a:pt x="147" y="13"/>
                      <a:pt x="146" y="19"/>
                    </a:cubicBezTo>
                    <a:cubicBezTo>
                      <a:pt x="145" y="26"/>
                      <a:pt x="144" y="34"/>
                      <a:pt x="143" y="38"/>
                    </a:cubicBezTo>
                    <a:cubicBezTo>
                      <a:pt x="142" y="38"/>
                      <a:pt x="141" y="37"/>
                      <a:pt x="141" y="37"/>
                    </a:cubicBezTo>
                    <a:cubicBezTo>
                      <a:pt x="140" y="36"/>
                      <a:pt x="139" y="36"/>
                      <a:pt x="139" y="36"/>
                    </a:cubicBezTo>
                    <a:cubicBezTo>
                      <a:pt x="140" y="20"/>
                      <a:pt x="140" y="20"/>
                      <a:pt x="140" y="20"/>
                    </a:cubicBezTo>
                    <a:cubicBezTo>
                      <a:pt x="140" y="20"/>
                      <a:pt x="140" y="19"/>
                      <a:pt x="139" y="18"/>
                    </a:cubicBezTo>
                    <a:cubicBezTo>
                      <a:pt x="139" y="18"/>
                      <a:pt x="139" y="18"/>
                      <a:pt x="138" y="18"/>
                    </a:cubicBezTo>
                    <a:cubicBezTo>
                      <a:pt x="138" y="18"/>
                      <a:pt x="137" y="19"/>
                      <a:pt x="137" y="19"/>
                    </a:cubicBezTo>
                    <a:cubicBezTo>
                      <a:pt x="137" y="19"/>
                      <a:pt x="135" y="21"/>
                      <a:pt x="133" y="24"/>
                    </a:cubicBezTo>
                    <a:cubicBezTo>
                      <a:pt x="125" y="33"/>
                      <a:pt x="109" y="53"/>
                      <a:pt x="97" y="66"/>
                    </a:cubicBezTo>
                    <a:cubicBezTo>
                      <a:pt x="95" y="68"/>
                      <a:pt x="93" y="70"/>
                      <a:pt x="91" y="70"/>
                    </a:cubicBezTo>
                    <a:cubicBezTo>
                      <a:pt x="91" y="71"/>
                      <a:pt x="91" y="71"/>
                      <a:pt x="90" y="71"/>
                    </a:cubicBezTo>
                    <a:cubicBezTo>
                      <a:pt x="90" y="71"/>
                      <a:pt x="90" y="71"/>
                      <a:pt x="90" y="71"/>
                    </a:cubicBezTo>
                    <a:cubicBezTo>
                      <a:pt x="88" y="71"/>
                      <a:pt x="86" y="70"/>
                      <a:pt x="84" y="68"/>
                    </a:cubicBezTo>
                    <a:cubicBezTo>
                      <a:pt x="71" y="62"/>
                      <a:pt x="58" y="55"/>
                      <a:pt x="46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4" y="48"/>
                      <a:pt x="44" y="48"/>
                      <a:pt x="43" y="48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4" y="85"/>
                      <a:pt x="4" y="84"/>
                      <a:pt x="4" y="82"/>
                    </a:cubicBezTo>
                    <a:cubicBezTo>
                      <a:pt x="16" y="70"/>
                      <a:pt x="27" y="57"/>
                      <a:pt x="39" y="44"/>
                    </a:cubicBezTo>
                    <a:cubicBezTo>
                      <a:pt x="41" y="42"/>
                      <a:pt x="43" y="41"/>
                      <a:pt x="46" y="41"/>
                    </a:cubicBezTo>
                    <a:cubicBezTo>
                      <a:pt x="47" y="41"/>
                      <a:pt x="49" y="42"/>
                      <a:pt x="50" y="43"/>
                    </a:cubicBezTo>
                    <a:cubicBezTo>
                      <a:pt x="56" y="46"/>
                      <a:pt x="64" y="50"/>
                      <a:pt x="71" y="54"/>
                    </a:cubicBezTo>
                    <a:cubicBezTo>
                      <a:pt x="79" y="57"/>
                      <a:pt x="86" y="61"/>
                      <a:pt x="90" y="63"/>
                    </a:cubicBezTo>
                    <a:cubicBezTo>
                      <a:pt x="90" y="63"/>
                      <a:pt x="90" y="63"/>
                      <a:pt x="91" y="63"/>
                    </a:cubicBezTo>
                    <a:cubicBezTo>
                      <a:pt x="91" y="63"/>
                      <a:pt x="92" y="63"/>
                      <a:pt x="92" y="63"/>
                    </a:cubicBezTo>
                    <a:cubicBezTo>
                      <a:pt x="100" y="53"/>
                      <a:pt x="110" y="42"/>
                      <a:pt x="118" y="33"/>
                    </a:cubicBezTo>
                    <a:cubicBezTo>
                      <a:pt x="122" y="28"/>
                      <a:pt x="126" y="24"/>
                      <a:pt x="128" y="22"/>
                    </a:cubicBezTo>
                    <a:cubicBezTo>
                      <a:pt x="131" y="19"/>
                      <a:pt x="132" y="17"/>
                      <a:pt x="132" y="17"/>
                    </a:cubicBezTo>
                    <a:cubicBezTo>
                      <a:pt x="133" y="16"/>
                      <a:pt x="133" y="16"/>
                      <a:pt x="133" y="15"/>
                    </a:cubicBezTo>
                    <a:cubicBezTo>
                      <a:pt x="132" y="14"/>
                      <a:pt x="132" y="14"/>
                      <a:pt x="131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16" y="14"/>
                      <a:pt x="116" y="14"/>
                      <a:pt x="116" y="14"/>
                    </a:cubicBezTo>
                    <a:moveTo>
                      <a:pt x="151" y="0"/>
                    </a:moveTo>
                    <a:cubicBezTo>
                      <a:pt x="151" y="0"/>
                      <a:pt x="151" y="0"/>
                      <a:pt x="150" y="0"/>
                    </a:cubicBezTo>
                    <a:cubicBezTo>
                      <a:pt x="150" y="0"/>
                      <a:pt x="123" y="4"/>
                      <a:pt x="108" y="9"/>
                    </a:cubicBezTo>
                    <a:cubicBezTo>
                      <a:pt x="107" y="9"/>
                      <a:pt x="107" y="9"/>
                      <a:pt x="106" y="10"/>
                    </a:cubicBezTo>
                    <a:cubicBezTo>
                      <a:pt x="106" y="11"/>
                      <a:pt x="106" y="11"/>
                      <a:pt x="107" y="12"/>
                    </a:cubicBezTo>
                    <a:cubicBezTo>
                      <a:pt x="109" y="13"/>
                      <a:pt x="114" y="18"/>
                      <a:pt x="114" y="18"/>
                    </a:cubicBezTo>
                    <a:cubicBezTo>
                      <a:pt x="114" y="18"/>
                      <a:pt x="115" y="18"/>
                      <a:pt x="115" y="18"/>
                    </a:cubicBezTo>
                    <a:cubicBezTo>
                      <a:pt x="115" y="18"/>
                      <a:pt x="115" y="18"/>
                      <a:pt x="115" y="18"/>
                    </a:cubicBezTo>
                    <a:cubicBezTo>
                      <a:pt x="126" y="18"/>
                      <a:pt x="126" y="18"/>
                      <a:pt x="126" y="18"/>
                    </a:cubicBezTo>
                    <a:cubicBezTo>
                      <a:pt x="119" y="26"/>
                      <a:pt x="102" y="44"/>
                      <a:pt x="90" y="59"/>
                    </a:cubicBezTo>
                    <a:cubicBezTo>
                      <a:pt x="86" y="56"/>
                      <a:pt x="80" y="53"/>
                      <a:pt x="73" y="50"/>
                    </a:cubicBezTo>
                    <a:cubicBezTo>
                      <a:pt x="66" y="47"/>
                      <a:pt x="58" y="43"/>
                      <a:pt x="52" y="39"/>
                    </a:cubicBezTo>
                    <a:cubicBezTo>
                      <a:pt x="50" y="38"/>
                      <a:pt x="48" y="37"/>
                      <a:pt x="46" y="37"/>
                    </a:cubicBezTo>
                    <a:cubicBezTo>
                      <a:pt x="42" y="37"/>
                      <a:pt x="39" y="39"/>
                      <a:pt x="36" y="42"/>
                    </a:cubicBezTo>
                    <a:cubicBezTo>
                      <a:pt x="24" y="55"/>
                      <a:pt x="12" y="67"/>
                      <a:pt x="0" y="80"/>
                    </a:cubicBezTo>
                    <a:cubicBezTo>
                      <a:pt x="0" y="81"/>
                      <a:pt x="0" y="81"/>
                      <a:pt x="0" y="82"/>
                    </a:cubicBezTo>
                    <a:cubicBezTo>
                      <a:pt x="0" y="86"/>
                      <a:pt x="2" y="89"/>
                      <a:pt x="2" y="91"/>
                    </a:cubicBezTo>
                    <a:cubicBezTo>
                      <a:pt x="2" y="92"/>
                      <a:pt x="2" y="93"/>
                      <a:pt x="3" y="93"/>
                    </a:cubicBezTo>
                    <a:cubicBezTo>
                      <a:pt x="3" y="93"/>
                      <a:pt x="3" y="93"/>
                      <a:pt x="4" y="93"/>
                    </a:cubicBezTo>
                    <a:cubicBezTo>
                      <a:pt x="4" y="93"/>
                      <a:pt x="5" y="93"/>
                      <a:pt x="5" y="93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57" y="59"/>
                      <a:pt x="70" y="65"/>
                      <a:pt x="82" y="72"/>
                    </a:cubicBezTo>
                    <a:cubicBezTo>
                      <a:pt x="84" y="73"/>
                      <a:pt x="87" y="74"/>
                      <a:pt x="90" y="74"/>
                    </a:cubicBezTo>
                    <a:cubicBezTo>
                      <a:pt x="91" y="74"/>
                      <a:pt x="92" y="74"/>
                      <a:pt x="92" y="74"/>
                    </a:cubicBezTo>
                    <a:cubicBezTo>
                      <a:pt x="96" y="74"/>
                      <a:pt x="98" y="71"/>
                      <a:pt x="100" y="69"/>
                    </a:cubicBezTo>
                    <a:cubicBezTo>
                      <a:pt x="112" y="56"/>
                      <a:pt x="128" y="36"/>
                      <a:pt x="136" y="27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5" y="37"/>
                      <a:pt x="135" y="38"/>
                      <a:pt x="136" y="38"/>
                    </a:cubicBezTo>
                    <a:cubicBezTo>
                      <a:pt x="136" y="38"/>
                      <a:pt x="137" y="39"/>
                      <a:pt x="138" y="40"/>
                    </a:cubicBezTo>
                    <a:cubicBezTo>
                      <a:pt x="140" y="41"/>
                      <a:pt x="142" y="42"/>
                      <a:pt x="144" y="43"/>
                    </a:cubicBezTo>
                    <a:cubicBezTo>
                      <a:pt x="144" y="43"/>
                      <a:pt x="144" y="43"/>
                      <a:pt x="144" y="43"/>
                    </a:cubicBezTo>
                    <a:cubicBezTo>
                      <a:pt x="145" y="43"/>
                      <a:pt x="145" y="43"/>
                      <a:pt x="145" y="43"/>
                    </a:cubicBezTo>
                    <a:cubicBezTo>
                      <a:pt x="146" y="43"/>
                      <a:pt x="146" y="42"/>
                      <a:pt x="146" y="42"/>
                    </a:cubicBezTo>
                    <a:cubicBezTo>
                      <a:pt x="147" y="38"/>
                      <a:pt x="149" y="28"/>
                      <a:pt x="150" y="19"/>
                    </a:cubicBezTo>
                    <a:cubicBezTo>
                      <a:pt x="152" y="10"/>
                      <a:pt x="153" y="3"/>
                      <a:pt x="153" y="3"/>
                    </a:cubicBezTo>
                    <a:cubicBezTo>
                      <a:pt x="153" y="2"/>
                      <a:pt x="153" y="1"/>
                      <a:pt x="152" y="1"/>
                    </a:cubicBezTo>
                    <a:cubicBezTo>
                      <a:pt x="152" y="1"/>
                      <a:pt x="151" y="0"/>
                      <a:pt x="15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38" name="Freeform 740"/>
              <p:cNvSpPr>
                <a:spLocks noEditPoints="1"/>
              </p:cNvSpPr>
              <p:nvPr/>
            </p:nvSpPr>
            <p:spPr bwMode="auto">
              <a:xfrm>
                <a:off x="4699" y="641"/>
                <a:ext cx="427" cy="340"/>
              </a:xfrm>
              <a:custGeom>
                <a:avLst/>
                <a:gdLst>
                  <a:gd name="T0" fmla="*/ 115 w 180"/>
                  <a:gd name="T1" fmla="*/ 123 h 144"/>
                  <a:gd name="T2" fmla="*/ 82 w 180"/>
                  <a:gd name="T3" fmla="*/ 123 h 144"/>
                  <a:gd name="T4" fmla="*/ 43 w 180"/>
                  <a:gd name="T5" fmla="*/ 123 h 144"/>
                  <a:gd name="T6" fmla="*/ 121 w 180"/>
                  <a:gd name="T7" fmla="*/ 114 h 144"/>
                  <a:gd name="T8" fmla="*/ 138 w 180"/>
                  <a:gd name="T9" fmla="*/ 123 h 144"/>
                  <a:gd name="T10" fmla="*/ 154 w 180"/>
                  <a:gd name="T11" fmla="*/ 123 h 144"/>
                  <a:gd name="T12" fmla="*/ 88 w 180"/>
                  <a:gd name="T13" fmla="*/ 107 h 144"/>
                  <a:gd name="T14" fmla="*/ 74 w 180"/>
                  <a:gd name="T15" fmla="*/ 123 h 144"/>
                  <a:gd name="T16" fmla="*/ 39 w 180"/>
                  <a:gd name="T17" fmla="*/ 114 h 144"/>
                  <a:gd name="T18" fmla="*/ 39 w 180"/>
                  <a:gd name="T19" fmla="*/ 120 h 144"/>
                  <a:gd name="T20" fmla="*/ 121 w 180"/>
                  <a:gd name="T21" fmla="*/ 105 h 144"/>
                  <a:gd name="T22" fmla="*/ 71 w 180"/>
                  <a:gd name="T23" fmla="*/ 105 h 144"/>
                  <a:gd name="T24" fmla="*/ 137 w 180"/>
                  <a:gd name="T25" fmla="*/ 114 h 144"/>
                  <a:gd name="T26" fmla="*/ 153 w 180"/>
                  <a:gd name="T27" fmla="*/ 103 h 144"/>
                  <a:gd name="T28" fmla="*/ 109 w 180"/>
                  <a:gd name="T29" fmla="*/ 92 h 144"/>
                  <a:gd name="T30" fmla="*/ 121 w 180"/>
                  <a:gd name="T31" fmla="*/ 91 h 144"/>
                  <a:gd name="T32" fmla="*/ 38 w 180"/>
                  <a:gd name="T33" fmla="*/ 109 h 144"/>
                  <a:gd name="T34" fmla="*/ 38 w 180"/>
                  <a:gd name="T35" fmla="*/ 109 h 144"/>
                  <a:gd name="T36" fmla="*/ 88 w 180"/>
                  <a:gd name="T37" fmla="*/ 84 h 144"/>
                  <a:gd name="T38" fmla="*/ 137 w 180"/>
                  <a:gd name="T39" fmla="*/ 92 h 144"/>
                  <a:gd name="T40" fmla="*/ 154 w 180"/>
                  <a:gd name="T41" fmla="*/ 89 h 144"/>
                  <a:gd name="T42" fmla="*/ 70 w 180"/>
                  <a:gd name="T43" fmla="*/ 79 h 144"/>
                  <a:gd name="T44" fmla="*/ 70 w 180"/>
                  <a:gd name="T45" fmla="*/ 85 h 144"/>
                  <a:gd name="T46" fmla="*/ 73 w 180"/>
                  <a:gd name="T47" fmla="*/ 73 h 144"/>
                  <a:gd name="T48" fmla="*/ 153 w 180"/>
                  <a:gd name="T49" fmla="*/ 63 h 144"/>
                  <a:gd name="T50" fmla="*/ 16 w 180"/>
                  <a:gd name="T51" fmla="*/ 0 h 144"/>
                  <a:gd name="T52" fmla="*/ 8 w 180"/>
                  <a:gd name="T53" fmla="*/ 34 h 144"/>
                  <a:gd name="T54" fmla="*/ 10 w 180"/>
                  <a:gd name="T55" fmla="*/ 49 h 144"/>
                  <a:gd name="T56" fmla="*/ 14 w 180"/>
                  <a:gd name="T57" fmla="*/ 68 h 144"/>
                  <a:gd name="T58" fmla="*/ 14 w 180"/>
                  <a:gd name="T59" fmla="*/ 72 h 144"/>
                  <a:gd name="T60" fmla="*/ 10 w 180"/>
                  <a:gd name="T61" fmla="*/ 90 h 144"/>
                  <a:gd name="T62" fmla="*/ 8 w 180"/>
                  <a:gd name="T63" fmla="*/ 107 h 144"/>
                  <a:gd name="T64" fmla="*/ 2 w 180"/>
                  <a:gd name="T65" fmla="*/ 124 h 144"/>
                  <a:gd name="T66" fmla="*/ 14 w 180"/>
                  <a:gd name="T67" fmla="*/ 142 h 144"/>
                  <a:gd name="T68" fmla="*/ 178 w 180"/>
                  <a:gd name="T69" fmla="*/ 128 h 144"/>
                  <a:gd name="T70" fmla="*/ 158 w 180"/>
                  <a:gd name="T71" fmla="*/ 112 h 144"/>
                  <a:gd name="T72" fmla="*/ 156 w 180"/>
                  <a:gd name="T73" fmla="*/ 57 h 144"/>
                  <a:gd name="T74" fmla="*/ 136 w 180"/>
                  <a:gd name="T75" fmla="*/ 75 h 144"/>
                  <a:gd name="T76" fmla="*/ 134 w 180"/>
                  <a:gd name="T77" fmla="*/ 118 h 144"/>
                  <a:gd name="T78" fmla="*/ 125 w 180"/>
                  <a:gd name="T79" fmla="*/ 87 h 144"/>
                  <a:gd name="T80" fmla="*/ 118 w 180"/>
                  <a:gd name="T81" fmla="*/ 88 h 144"/>
                  <a:gd name="T82" fmla="*/ 106 w 180"/>
                  <a:gd name="T83" fmla="*/ 86 h 144"/>
                  <a:gd name="T84" fmla="*/ 100 w 180"/>
                  <a:gd name="T85" fmla="*/ 85 h 144"/>
                  <a:gd name="T86" fmla="*/ 101 w 180"/>
                  <a:gd name="T87" fmla="*/ 124 h 144"/>
                  <a:gd name="T88" fmla="*/ 92 w 180"/>
                  <a:gd name="T89" fmla="*/ 104 h 144"/>
                  <a:gd name="T90" fmla="*/ 91 w 180"/>
                  <a:gd name="T91" fmla="*/ 81 h 144"/>
                  <a:gd name="T92" fmla="*/ 72 w 180"/>
                  <a:gd name="T93" fmla="*/ 70 h 144"/>
                  <a:gd name="T94" fmla="*/ 66 w 180"/>
                  <a:gd name="T95" fmla="*/ 79 h 144"/>
                  <a:gd name="T96" fmla="*/ 59 w 180"/>
                  <a:gd name="T97" fmla="*/ 84 h 144"/>
                  <a:gd name="T98" fmla="*/ 35 w 180"/>
                  <a:gd name="T99" fmla="*/ 103 h 144"/>
                  <a:gd name="T100" fmla="*/ 18 w 180"/>
                  <a:gd name="T101" fmla="*/ 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0" h="144">
                    <a:moveTo>
                      <a:pt x="115" y="123"/>
                    </a:moveTo>
                    <a:cubicBezTo>
                      <a:pt x="117" y="121"/>
                      <a:pt x="119" y="120"/>
                      <a:pt x="121" y="119"/>
                    </a:cubicBezTo>
                    <a:cubicBezTo>
                      <a:pt x="121" y="120"/>
                      <a:pt x="121" y="121"/>
                      <a:pt x="121" y="123"/>
                    </a:cubicBezTo>
                    <a:cubicBezTo>
                      <a:pt x="115" y="123"/>
                      <a:pt x="115" y="123"/>
                      <a:pt x="115" y="123"/>
                    </a:cubicBezTo>
                    <a:moveTo>
                      <a:pt x="82" y="123"/>
                    </a:moveTo>
                    <a:cubicBezTo>
                      <a:pt x="84" y="121"/>
                      <a:pt x="86" y="120"/>
                      <a:pt x="88" y="118"/>
                    </a:cubicBezTo>
                    <a:cubicBezTo>
                      <a:pt x="88" y="120"/>
                      <a:pt x="88" y="121"/>
                      <a:pt x="88" y="123"/>
                    </a:cubicBezTo>
                    <a:cubicBezTo>
                      <a:pt x="82" y="123"/>
                      <a:pt x="82" y="123"/>
                      <a:pt x="82" y="123"/>
                    </a:cubicBezTo>
                    <a:moveTo>
                      <a:pt x="43" y="123"/>
                    </a:moveTo>
                    <a:cubicBezTo>
                      <a:pt x="47" y="120"/>
                      <a:pt x="51" y="118"/>
                      <a:pt x="55" y="116"/>
                    </a:cubicBezTo>
                    <a:cubicBezTo>
                      <a:pt x="55" y="118"/>
                      <a:pt x="55" y="120"/>
                      <a:pt x="55" y="123"/>
                    </a:cubicBezTo>
                    <a:cubicBezTo>
                      <a:pt x="43" y="123"/>
                      <a:pt x="43" y="123"/>
                      <a:pt x="43" y="123"/>
                    </a:cubicBezTo>
                    <a:moveTo>
                      <a:pt x="105" y="123"/>
                    </a:moveTo>
                    <a:cubicBezTo>
                      <a:pt x="105" y="122"/>
                      <a:pt x="105" y="121"/>
                      <a:pt x="105" y="120"/>
                    </a:cubicBezTo>
                    <a:cubicBezTo>
                      <a:pt x="110" y="115"/>
                      <a:pt x="115" y="112"/>
                      <a:pt x="121" y="109"/>
                    </a:cubicBezTo>
                    <a:cubicBezTo>
                      <a:pt x="121" y="111"/>
                      <a:pt x="121" y="113"/>
                      <a:pt x="121" y="114"/>
                    </a:cubicBezTo>
                    <a:cubicBezTo>
                      <a:pt x="117" y="117"/>
                      <a:pt x="112" y="120"/>
                      <a:pt x="108" y="122"/>
                    </a:cubicBezTo>
                    <a:cubicBezTo>
                      <a:pt x="108" y="123"/>
                      <a:pt x="108" y="123"/>
                      <a:pt x="108" y="123"/>
                    </a:cubicBezTo>
                    <a:cubicBezTo>
                      <a:pt x="105" y="123"/>
                      <a:pt x="105" y="123"/>
                      <a:pt x="105" y="123"/>
                    </a:cubicBezTo>
                    <a:moveTo>
                      <a:pt x="138" y="123"/>
                    </a:moveTo>
                    <a:cubicBezTo>
                      <a:pt x="138" y="121"/>
                      <a:pt x="138" y="120"/>
                      <a:pt x="138" y="118"/>
                    </a:cubicBezTo>
                    <a:cubicBezTo>
                      <a:pt x="144" y="114"/>
                      <a:pt x="148" y="111"/>
                      <a:pt x="154" y="108"/>
                    </a:cubicBezTo>
                    <a:cubicBezTo>
                      <a:pt x="154" y="109"/>
                      <a:pt x="154" y="110"/>
                      <a:pt x="154" y="112"/>
                    </a:cubicBezTo>
                    <a:cubicBezTo>
                      <a:pt x="154" y="115"/>
                      <a:pt x="154" y="119"/>
                      <a:pt x="154" y="123"/>
                    </a:cubicBezTo>
                    <a:cubicBezTo>
                      <a:pt x="138" y="123"/>
                      <a:pt x="138" y="123"/>
                      <a:pt x="138" y="123"/>
                    </a:cubicBezTo>
                    <a:moveTo>
                      <a:pt x="72" y="123"/>
                    </a:moveTo>
                    <a:cubicBezTo>
                      <a:pt x="72" y="120"/>
                      <a:pt x="72" y="118"/>
                      <a:pt x="71" y="116"/>
                    </a:cubicBezTo>
                    <a:cubicBezTo>
                      <a:pt x="79" y="112"/>
                      <a:pt x="82" y="111"/>
                      <a:pt x="88" y="107"/>
                    </a:cubicBezTo>
                    <a:cubicBezTo>
                      <a:pt x="88" y="109"/>
                      <a:pt x="88" y="111"/>
                      <a:pt x="88" y="113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4" y="117"/>
                      <a:pt x="78" y="120"/>
                      <a:pt x="74" y="122"/>
                    </a:cubicBezTo>
                    <a:cubicBezTo>
                      <a:pt x="74" y="123"/>
                      <a:pt x="74" y="123"/>
                      <a:pt x="74" y="123"/>
                    </a:cubicBezTo>
                    <a:cubicBezTo>
                      <a:pt x="72" y="123"/>
                      <a:pt x="72" y="123"/>
                      <a:pt x="72" y="123"/>
                    </a:cubicBezTo>
                    <a:moveTo>
                      <a:pt x="39" y="120"/>
                    </a:moveTo>
                    <a:cubicBezTo>
                      <a:pt x="39" y="118"/>
                      <a:pt x="38" y="116"/>
                      <a:pt x="38" y="114"/>
                    </a:cubicBezTo>
                    <a:cubicBezTo>
                      <a:pt x="39" y="114"/>
                      <a:pt x="39" y="114"/>
                      <a:pt x="39" y="114"/>
                    </a:cubicBezTo>
                    <a:cubicBezTo>
                      <a:pt x="44" y="112"/>
                      <a:pt x="50" y="109"/>
                      <a:pt x="55" y="106"/>
                    </a:cubicBezTo>
                    <a:cubicBezTo>
                      <a:pt x="55" y="108"/>
                      <a:pt x="55" y="109"/>
                      <a:pt x="55" y="111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49" y="115"/>
                      <a:pt x="44" y="117"/>
                      <a:pt x="39" y="120"/>
                    </a:cubicBezTo>
                    <a:moveTo>
                      <a:pt x="104" y="115"/>
                    </a:moveTo>
                    <a:cubicBezTo>
                      <a:pt x="104" y="112"/>
                      <a:pt x="104" y="108"/>
                      <a:pt x="104" y="105"/>
                    </a:cubicBezTo>
                    <a:cubicBezTo>
                      <a:pt x="109" y="103"/>
                      <a:pt x="116" y="100"/>
                      <a:pt x="121" y="98"/>
                    </a:cubicBezTo>
                    <a:cubicBezTo>
                      <a:pt x="121" y="100"/>
                      <a:pt x="121" y="103"/>
                      <a:pt x="121" y="105"/>
                    </a:cubicBezTo>
                    <a:cubicBezTo>
                      <a:pt x="115" y="108"/>
                      <a:pt x="110" y="111"/>
                      <a:pt x="104" y="115"/>
                    </a:cubicBezTo>
                    <a:moveTo>
                      <a:pt x="71" y="112"/>
                    </a:moveTo>
                    <a:cubicBezTo>
                      <a:pt x="71" y="109"/>
                      <a:pt x="71" y="107"/>
                      <a:pt x="71" y="105"/>
                    </a:cubicBezTo>
                    <a:cubicBezTo>
                      <a:pt x="71" y="105"/>
                      <a:pt x="71" y="105"/>
                      <a:pt x="71" y="105"/>
                    </a:cubicBezTo>
                    <a:cubicBezTo>
                      <a:pt x="77" y="101"/>
                      <a:pt x="82" y="98"/>
                      <a:pt x="88" y="95"/>
                    </a:cubicBezTo>
                    <a:cubicBezTo>
                      <a:pt x="88" y="97"/>
                      <a:pt x="88" y="100"/>
                      <a:pt x="88" y="103"/>
                    </a:cubicBezTo>
                    <a:cubicBezTo>
                      <a:pt x="81" y="107"/>
                      <a:pt x="78" y="108"/>
                      <a:pt x="71" y="112"/>
                    </a:cubicBezTo>
                    <a:moveTo>
                      <a:pt x="137" y="114"/>
                    </a:moveTo>
                    <a:cubicBezTo>
                      <a:pt x="137" y="111"/>
                      <a:pt x="137" y="109"/>
                      <a:pt x="137" y="106"/>
                    </a:cubicBezTo>
                    <a:cubicBezTo>
                      <a:pt x="144" y="101"/>
                      <a:pt x="147" y="100"/>
                      <a:pt x="154" y="94"/>
                    </a:cubicBezTo>
                    <a:cubicBezTo>
                      <a:pt x="154" y="97"/>
                      <a:pt x="154" y="100"/>
                      <a:pt x="154" y="103"/>
                    </a:cubicBez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47" y="107"/>
                      <a:pt x="143" y="110"/>
                      <a:pt x="137" y="114"/>
                    </a:cubicBezTo>
                    <a:moveTo>
                      <a:pt x="104" y="101"/>
                    </a:moveTo>
                    <a:cubicBezTo>
                      <a:pt x="104" y="97"/>
                      <a:pt x="104" y="93"/>
                      <a:pt x="104" y="90"/>
                    </a:cubicBezTo>
                    <a:cubicBezTo>
                      <a:pt x="105" y="90"/>
                      <a:pt x="107" y="91"/>
                      <a:pt x="109" y="92"/>
                    </a:cubicBezTo>
                    <a:cubicBezTo>
                      <a:pt x="109" y="92"/>
                      <a:pt x="110" y="92"/>
                      <a:pt x="111" y="92"/>
                    </a:cubicBezTo>
                    <a:cubicBezTo>
                      <a:pt x="112" y="93"/>
                      <a:pt x="112" y="93"/>
                      <a:pt x="113" y="93"/>
                    </a:cubicBezTo>
                    <a:cubicBezTo>
                      <a:pt x="115" y="93"/>
                      <a:pt x="116" y="93"/>
                      <a:pt x="117" y="93"/>
                    </a:cubicBezTo>
                    <a:cubicBezTo>
                      <a:pt x="118" y="92"/>
                      <a:pt x="120" y="92"/>
                      <a:pt x="121" y="91"/>
                    </a:cubicBezTo>
                    <a:cubicBezTo>
                      <a:pt x="121" y="91"/>
                      <a:pt x="121" y="91"/>
                      <a:pt x="121" y="91"/>
                    </a:cubicBezTo>
                    <a:cubicBezTo>
                      <a:pt x="121" y="92"/>
                      <a:pt x="121" y="93"/>
                      <a:pt x="121" y="94"/>
                    </a:cubicBezTo>
                    <a:cubicBezTo>
                      <a:pt x="116" y="96"/>
                      <a:pt x="109" y="99"/>
                      <a:pt x="104" y="101"/>
                    </a:cubicBezTo>
                    <a:moveTo>
                      <a:pt x="38" y="109"/>
                    </a:moveTo>
                    <a:cubicBezTo>
                      <a:pt x="38" y="108"/>
                      <a:pt x="38" y="107"/>
                      <a:pt x="38" y="105"/>
                    </a:cubicBezTo>
                    <a:cubicBezTo>
                      <a:pt x="44" y="101"/>
                      <a:pt x="50" y="95"/>
                      <a:pt x="55" y="89"/>
                    </a:cubicBezTo>
                    <a:cubicBezTo>
                      <a:pt x="55" y="93"/>
                      <a:pt x="55" y="97"/>
                      <a:pt x="55" y="101"/>
                    </a:cubicBezTo>
                    <a:cubicBezTo>
                      <a:pt x="49" y="104"/>
                      <a:pt x="44" y="106"/>
                      <a:pt x="38" y="109"/>
                    </a:cubicBezTo>
                    <a:moveTo>
                      <a:pt x="71" y="100"/>
                    </a:moveTo>
                    <a:cubicBezTo>
                      <a:pt x="71" y="97"/>
                      <a:pt x="71" y="93"/>
                      <a:pt x="71" y="90"/>
                    </a:cubicBezTo>
                    <a:cubicBezTo>
                      <a:pt x="75" y="87"/>
                      <a:pt x="79" y="85"/>
                      <a:pt x="85" y="82"/>
                    </a:cubicBezTo>
                    <a:cubicBezTo>
                      <a:pt x="86" y="82"/>
                      <a:pt x="87" y="83"/>
                      <a:pt x="88" y="84"/>
                    </a:cubicBezTo>
                    <a:cubicBezTo>
                      <a:pt x="88" y="86"/>
                      <a:pt x="88" y="88"/>
                      <a:pt x="88" y="90"/>
                    </a:cubicBezTo>
                    <a:cubicBezTo>
                      <a:pt x="82" y="93"/>
                      <a:pt x="77" y="97"/>
                      <a:pt x="71" y="100"/>
                    </a:cubicBezTo>
                    <a:moveTo>
                      <a:pt x="137" y="101"/>
                    </a:moveTo>
                    <a:cubicBezTo>
                      <a:pt x="137" y="98"/>
                      <a:pt x="137" y="95"/>
                      <a:pt x="137" y="92"/>
                    </a:cubicBezTo>
                    <a:cubicBezTo>
                      <a:pt x="137" y="92"/>
                      <a:pt x="137" y="92"/>
                      <a:pt x="137" y="92"/>
                    </a:cubicBezTo>
                    <a:cubicBezTo>
                      <a:pt x="141" y="89"/>
                      <a:pt x="145" y="87"/>
                      <a:pt x="148" y="84"/>
                    </a:cubicBezTo>
                    <a:cubicBezTo>
                      <a:pt x="150" y="82"/>
                      <a:pt x="151" y="80"/>
                      <a:pt x="154" y="78"/>
                    </a:cubicBezTo>
                    <a:cubicBezTo>
                      <a:pt x="154" y="81"/>
                      <a:pt x="154" y="85"/>
                      <a:pt x="154" y="89"/>
                    </a:cubicBezTo>
                    <a:cubicBezTo>
                      <a:pt x="153" y="89"/>
                      <a:pt x="153" y="89"/>
                      <a:pt x="153" y="89"/>
                    </a:cubicBezTo>
                    <a:cubicBezTo>
                      <a:pt x="146" y="96"/>
                      <a:pt x="143" y="97"/>
                      <a:pt x="137" y="101"/>
                    </a:cubicBezTo>
                    <a:moveTo>
                      <a:pt x="70" y="85"/>
                    </a:moveTo>
                    <a:cubicBezTo>
                      <a:pt x="70" y="83"/>
                      <a:pt x="70" y="81"/>
                      <a:pt x="70" y="79"/>
                    </a:cubicBezTo>
                    <a:cubicBezTo>
                      <a:pt x="71" y="78"/>
                      <a:pt x="72" y="77"/>
                      <a:pt x="73" y="75"/>
                    </a:cubicBezTo>
                    <a:cubicBezTo>
                      <a:pt x="73" y="75"/>
                      <a:pt x="74" y="74"/>
                      <a:pt x="74" y="73"/>
                    </a:cubicBezTo>
                    <a:cubicBezTo>
                      <a:pt x="76" y="75"/>
                      <a:pt x="79" y="77"/>
                      <a:pt x="81" y="79"/>
                    </a:cubicBezTo>
                    <a:cubicBezTo>
                      <a:pt x="77" y="81"/>
                      <a:pt x="74" y="83"/>
                      <a:pt x="70" y="85"/>
                    </a:cubicBezTo>
                    <a:moveTo>
                      <a:pt x="73" y="73"/>
                    </a:moveTo>
                    <a:cubicBezTo>
                      <a:pt x="74" y="71"/>
                      <a:pt x="74" y="71"/>
                      <a:pt x="74" y="71"/>
                    </a:cubicBezTo>
                    <a:cubicBezTo>
                      <a:pt x="74" y="71"/>
                      <a:pt x="74" y="71"/>
                      <a:pt x="74" y="71"/>
                    </a:cubicBezTo>
                    <a:cubicBezTo>
                      <a:pt x="73" y="73"/>
                      <a:pt x="73" y="73"/>
                      <a:pt x="73" y="73"/>
                    </a:cubicBezTo>
                    <a:moveTo>
                      <a:pt x="137" y="87"/>
                    </a:moveTo>
                    <a:cubicBezTo>
                      <a:pt x="137" y="85"/>
                      <a:pt x="136" y="83"/>
                      <a:pt x="136" y="80"/>
                    </a:cubicBezTo>
                    <a:cubicBezTo>
                      <a:pt x="137" y="80"/>
                      <a:pt x="138" y="79"/>
                      <a:pt x="139" y="78"/>
                    </a:cubicBezTo>
                    <a:cubicBezTo>
                      <a:pt x="143" y="74"/>
                      <a:pt x="149" y="68"/>
                      <a:pt x="153" y="63"/>
                    </a:cubicBezTo>
                    <a:cubicBezTo>
                      <a:pt x="153" y="66"/>
                      <a:pt x="153" y="69"/>
                      <a:pt x="154" y="72"/>
                    </a:cubicBezTo>
                    <a:cubicBezTo>
                      <a:pt x="150" y="76"/>
                      <a:pt x="148" y="78"/>
                      <a:pt x="145" y="81"/>
                    </a:cubicBezTo>
                    <a:cubicBezTo>
                      <a:pt x="143" y="83"/>
                      <a:pt x="140" y="85"/>
                      <a:pt x="137" y="87"/>
                    </a:cubicBezTo>
                    <a:moveTo>
                      <a:pt x="16" y="0"/>
                    </a:moveTo>
                    <a:cubicBezTo>
                      <a:pt x="15" y="0"/>
                      <a:pt x="14" y="1"/>
                      <a:pt x="14" y="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3" y="32"/>
                      <a:pt x="11" y="32"/>
                      <a:pt x="10" y="32"/>
                    </a:cubicBezTo>
                    <a:cubicBezTo>
                      <a:pt x="8" y="32"/>
                      <a:pt x="8" y="33"/>
                      <a:pt x="8" y="34"/>
                    </a:cubicBezTo>
                    <a:cubicBezTo>
                      <a:pt x="8" y="35"/>
                      <a:pt x="8" y="36"/>
                      <a:pt x="10" y="36"/>
                    </a:cubicBezTo>
                    <a:cubicBezTo>
                      <a:pt x="11" y="36"/>
                      <a:pt x="13" y="36"/>
                      <a:pt x="14" y="36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3" y="49"/>
                      <a:pt x="11" y="49"/>
                      <a:pt x="10" y="49"/>
                    </a:cubicBezTo>
                    <a:cubicBezTo>
                      <a:pt x="8" y="49"/>
                      <a:pt x="8" y="50"/>
                      <a:pt x="8" y="51"/>
                    </a:cubicBezTo>
                    <a:cubicBezTo>
                      <a:pt x="8" y="52"/>
                      <a:pt x="8" y="53"/>
                      <a:pt x="10" y="53"/>
                    </a:cubicBezTo>
                    <a:cubicBezTo>
                      <a:pt x="11" y="53"/>
                      <a:pt x="13" y="53"/>
                      <a:pt x="14" y="53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3" y="68"/>
                      <a:pt x="11" y="68"/>
                      <a:pt x="10" y="68"/>
                    </a:cubicBezTo>
                    <a:cubicBezTo>
                      <a:pt x="8" y="68"/>
                      <a:pt x="8" y="69"/>
                      <a:pt x="8" y="70"/>
                    </a:cubicBezTo>
                    <a:cubicBezTo>
                      <a:pt x="8" y="71"/>
                      <a:pt x="8" y="72"/>
                      <a:pt x="10" y="72"/>
                    </a:cubicBezTo>
                    <a:cubicBezTo>
                      <a:pt x="11" y="72"/>
                      <a:pt x="13" y="72"/>
                      <a:pt x="14" y="72"/>
                    </a:cubicBezTo>
                    <a:cubicBezTo>
                      <a:pt x="14" y="86"/>
                      <a:pt x="14" y="86"/>
                      <a:pt x="14" y="86"/>
                    </a:cubicBezTo>
                    <a:cubicBezTo>
                      <a:pt x="13" y="86"/>
                      <a:pt x="11" y="86"/>
                      <a:pt x="10" y="86"/>
                    </a:cubicBezTo>
                    <a:cubicBezTo>
                      <a:pt x="8" y="86"/>
                      <a:pt x="8" y="87"/>
                      <a:pt x="8" y="88"/>
                    </a:cubicBezTo>
                    <a:cubicBezTo>
                      <a:pt x="8" y="90"/>
                      <a:pt x="8" y="90"/>
                      <a:pt x="10" y="90"/>
                    </a:cubicBezTo>
                    <a:cubicBezTo>
                      <a:pt x="11" y="90"/>
                      <a:pt x="13" y="90"/>
                      <a:pt x="14" y="90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3" y="105"/>
                      <a:pt x="11" y="105"/>
                      <a:pt x="10" y="105"/>
                    </a:cubicBezTo>
                    <a:cubicBezTo>
                      <a:pt x="8" y="105"/>
                      <a:pt x="8" y="106"/>
                      <a:pt x="8" y="107"/>
                    </a:cubicBezTo>
                    <a:cubicBezTo>
                      <a:pt x="8" y="109"/>
                      <a:pt x="8" y="109"/>
                      <a:pt x="10" y="109"/>
                    </a:cubicBezTo>
                    <a:cubicBezTo>
                      <a:pt x="11" y="109"/>
                      <a:pt x="13" y="109"/>
                      <a:pt x="14" y="109"/>
                    </a:cubicBezTo>
                    <a:cubicBezTo>
                      <a:pt x="14" y="124"/>
                      <a:pt x="14" y="124"/>
                      <a:pt x="14" y="124"/>
                    </a:cubicBezTo>
                    <a:cubicBezTo>
                      <a:pt x="2" y="124"/>
                      <a:pt x="2" y="124"/>
                      <a:pt x="2" y="124"/>
                    </a:cubicBezTo>
                    <a:cubicBezTo>
                      <a:pt x="1" y="124"/>
                      <a:pt x="0" y="125"/>
                      <a:pt x="0" y="126"/>
                    </a:cubicBezTo>
                    <a:cubicBezTo>
                      <a:pt x="0" y="127"/>
                      <a:pt x="1" y="128"/>
                      <a:pt x="2" y="128"/>
                    </a:cubicBezTo>
                    <a:cubicBezTo>
                      <a:pt x="14" y="128"/>
                      <a:pt x="14" y="128"/>
                      <a:pt x="14" y="128"/>
                    </a:cubicBezTo>
                    <a:cubicBezTo>
                      <a:pt x="14" y="142"/>
                      <a:pt x="14" y="142"/>
                      <a:pt x="14" y="142"/>
                    </a:cubicBezTo>
                    <a:cubicBezTo>
                      <a:pt x="14" y="143"/>
                      <a:pt x="15" y="144"/>
                      <a:pt x="16" y="144"/>
                    </a:cubicBezTo>
                    <a:cubicBezTo>
                      <a:pt x="17" y="144"/>
                      <a:pt x="18" y="143"/>
                      <a:pt x="18" y="142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78" y="128"/>
                      <a:pt x="178" y="128"/>
                      <a:pt x="178" y="128"/>
                    </a:cubicBezTo>
                    <a:cubicBezTo>
                      <a:pt x="179" y="128"/>
                      <a:pt x="180" y="127"/>
                      <a:pt x="180" y="126"/>
                    </a:cubicBezTo>
                    <a:cubicBezTo>
                      <a:pt x="180" y="125"/>
                      <a:pt x="179" y="124"/>
                      <a:pt x="178" y="124"/>
                    </a:cubicBezTo>
                    <a:cubicBezTo>
                      <a:pt x="158" y="124"/>
                      <a:pt x="158" y="124"/>
                      <a:pt x="158" y="124"/>
                    </a:cubicBezTo>
                    <a:cubicBezTo>
                      <a:pt x="158" y="120"/>
                      <a:pt x="158" y="116"/>
                      <a:pt x="158" y="112"/>
                    </a:cubicBezTo>
                    <a:cubicBezTo>
                      <a:pt x="158" y="99"/>
                      <a:pt x="158" y="86"/>
                      <a:pt x="157" y="74"/>
                    </a:cubicBezTo>
                    <a:cubicBezTo>
                      <a:pt x="158" y="73"/>
                      <a:pt x="158" y="72"/>
                      <a:pt x="157" y="72"/>
                    </a:cubicBezTo>
                    <a:cubicBezTo>
                      <a:pt x="157" y="67"/>
                      <a:pt x="157" y="63"/>
                      <a:pt x="157" y="58"/>
                    </a:cubicBezTo>
                    <a:cubicBezTo>
                      <a:pt x="157" y="58"/>
                      <a:pt x="157" y="57"/>
                      <a:pt x="156" y="57"/>
                    </a:cubicBezTo>
                    <a:cubicBezTo>
                      <a:pt x="156" y="56"/>
                      <a:pt x="155" y="56"/>
                      <a:pt x="155" y="56"/>
                    </a:cubicBezTo>
                    <a:cubicBezTo>
                      <a:pt x="155" y="56"/>
                      <a:pt x="154" y="57"/>
                      <a:pt x="154" y="57"/>
                    </a:cubicBezTo>
                    <a:cubicBezTo>
                      <a:pt x="151" y="60"/>
                      <a:pt x="146" y="65"/>
                      <a:pt x="142" y="69"/>
                    </a:cubicBezTo>
                    <a:cubicBezTo>
                      <a:pt x="140" y="71"/>
                      <a:pt x="138" y="73"/>
                      <a:pt x="136" y="75"/>
                    </a:cubicBezTo>
                    <a:cubicBezTo>
                      <a:pt x="134" y="76"/>
                      <a:pt x="133" y="78"/>
                      <a:pt x="133" y="78"/>
                    </a:cubicBezTo>
                    <a:cubicBezTo>
                      <a:pt x="133" y="78"/>
                      <a:pt x="132" y="79"/>
                      <a:pt x="132" y="79"/>
                    </a:cubicBezTo>
                    <a:cubicBezTo>
                      <a:pt x="133" y="93"/>
                      <a:pt x="133" y="104"/>
                      <a:pt x="134" y="117"/>
                    </a:cubicBezTo>
                    <a:cubicBezTo>
                      <a:pt x="133" y="117"/>
                      <a:pt x="134" y="117"/>
                      <a:pt x="134" y="118"/>
                    </a:cubicBezTo>
                    <a:cubicBezTo>
                      <a:pt x="134" y="120"/>
                      <a:pt x="134" y="122"/>
                      <a:pt x="134" y="124"/>
                    </a:cubicBezTo>
                    <a:cubicBezTo>
                      <a:pt x="125" y="124"/>
                      <a:pt x="125" y="124"/>
                      <a:pt x="125" y="124"/>
                    </a:cubicBezTo>
                    <a:cubicBezTo>
                      <a:pt x="125" y="121"/>
                      <a:pt x="125" y="118"/>
                      <a:pt x="125" y="115"/>
                    </a:cubicBezTo>
                    <a:cubicBezTo>
                      <a:pt x="125" y="105"/>
                      <a:pt x="125" y="97"/>
                      <a:pt x="125" y="87"/>
                    </a:cubicBezTo>
                    <a:cubicBezTo>
                      <a:pt x="125" y="86"/>
                      <a:pt x="124" y="85"/>
                      <a:pt x="123" y="85"/>
                    </a:cubicBezTo>
                    <a:cubicBezTo>
                      <a:pt x="123" y="85"/>
                      <a:pt x="123" y="85"/>
                      <a:pt x="123" y="85"/>
                    </a:cubicBezTo>
                    <a:cubicBezTo>
                      <a:pt x="122" y="85"/>
                      <a:pt x="122" y="85"/>
                      <a:pt x="121" y="85"/>
                    </a:cubicBezTo>
                    <a:cubicBezTo>
                      <a:pt x="119" y="87"/>
                      <a:pt x="119" y="88"/>
                      <a:pt x="118" y="88"/>
                    </a:cubicBezTo>
                    <a:cubicBezTo>
                      <a:pt x="117" y="89"/>
                      <a:pt x="117" y="89"/>
                      <a:pt x="116" y="89"/>
                    </a:cubicBezTo>
                    <a:cubicBezTo>
                      <a:pt x="116" y="89"/>
                      <a:pt x="115" y="89"/>
                      <a:pt x="113" y="89"/>
                    </a:cubicBezTo>
                    <a:cubicBezTo>
                      <a:pt x="113" y="89"/>
                      <a:pt x="112" y="89"/>
                      <a:pt x="111" y="88"/>
                    </a:cubicBezTo>
                    <a:cubicBezTo>
                      <a:pt x="110" y="88"/>
                      <a:pt x="108" y="87"/>
                      <a:pt x="106" y="86"/>
                    </a:cubicBezTo>
                    <a:cubicBezTo>
                      <a:pt x="105" y="86"/>
                      <a:pt x="105" y="86"/>
                      <a:pt x="104" y="86"/>
                    </a:cubicBezTo>
                    <a:cubicBezTo>
                      <a:pt x="103" y="85"/>
                      <a:pt x="103" y="85"/>
                      <a:pt x="102" y="85"/>
                    </a:cubicBezTo>
                    <a:cubicBezTo>
                      <a:pt x="102" y="85"/>
                      <a:pt x="102" y="85"/>
                      <a:pt x="102" y="85"/>
                    </a:cubicBezTo>
                    <a:cubicBezTo>
                      <a:pt x="101" y="85"/>
                      <a:pt x="101" y="85"/>
                      <a:pt x="100" y="85"/>
                    </a:cubicBezTo>
                    <a:cubicBezTo>
                      <a:pt x="100" y="86"/>
                      <a:pt x="100" y="86"/>
                      <a:pt x="100" y="87"/>
                    </a:cubicBezTo>
                    <a:cubicBezTo>
                      <a:pt x="100" y="97"/>
                      <a:pt x="100" y="108"/>
                      <a:pt x="101" y="118"/>
                    </a:cubicBezTo>
                    <a:cubicBezTo>
                      <a:pt x="100" y="119"/>
                      <a:pt x="100" y="119"/>
                      <a:pt x="101" y="119"/>
                    </a:cubicBezTo>
                    <a:cubicBezTo>
                      <a:pt x="101" y="121"/>
                      <a:pt x="101" y="122"/>
                      <a:pt x="101" y="124"/>
                    </a:cubicBezTo>
                    <a:cubicBezTo>
                      <a:pt x="92" y="124"/>
                      <a:pt x="92" y="124"/>
                      <a:pt x="92" y="124"/>
                    </a:cubicBezTo>
                    <a:cubicBezTo>
                      <a:pt x="92" y="120"/>
                      <a:pt x="92" y="117"/>
                      <a:pt x="92" y="113"/>
                    </a:cubicBezTo>
                    <a:cubicBezTo>
                      <a:pt x="92" y="110"/>
                      <a:pt x="92" y="107"/>
                      <a:pt x="92" y="104"/>
                    </a:cubicBezTo>
                    <a:cubicBezTo>
                      <a:pt x="92" y="104"/>
                      <a:pt x="92" y="104"/>
                      <a:pt x="92" y="104"/>
                    </a:cubicBezTo>
                    <a:cubicBezTo>
                      <a:pt x="92" y="100"/>
                      <a:pt x="92" y="96"/>
                      <a:pt x="92" y="92"/>
                    </a:cubicBezTo>
                    <a:cubicBezTo>
                      <a:pt x="92" y="91"/>
                      <a:pt x="92" y="91"/>
                      <a:pt x="92" y="91"/>
                    </a:cubicBezTo>
                    <a:cubicBezTo>
                      <a:pt x="92" y="88"/>
                      <a:pt x="92" y="86"/>
                      <a:pt x="92" y="83"/>
                    </a:cubicBezTo>
                    <a:cubicBezTo>
                      <a:pt x="92" y="82"/>
                      <a:pt x="91" y="82"/>
                      <a:pt x="91" y="81"/>
                    </a:cubicBezTo>
                    <a:cubicBezTo>
                      <a:pt x="85" y="77"/>
                      <a:pt x="80" y="73"/>
                      <a:pt x="76" y="70"/>
                    </a:cubicBezTo>
                    <a:cubicBezTo>
                      <a:pt x="75" y="69"/>
                      <a:pt x="75" y="69"/>
                      <a:pt x="74" y="69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73" y="69"/>
                      <a:pt x="73" y="69"/>
                      <a:pt x="72" y="70"/>
                    </a:cubicBezTo>
                    <a:cubicBezTo>
                      <a:pt x="72" y="70"/>
                      <a:pt x="71" y="71"/>
                      <a:pt x="70" y="72"/>
                    </a:cubicBezTo>
                    <a:cubicBezTo>
                      <a:pt x="70" y="73"/>
                      <a:pt x="69" y="74"/>
                      <a:pt x="68" y="75"/>
                    </a:cubicBezTo>
                    <a:cubicBezTo>
                      <a:pt x="67" y="76"/>
                      <a:pt x="67" y="77"/>
                      <a:pt x="67" y="78"/>
                    </a:cubicBezTo>
                    <a:cubicBezTo>
                      <a:pt x="66" y="78"/>
                      <a:pt x="66" y="78"/>
                      <a:pt x="66" y="79"/>
                    </a:cubicBezTo>
                    <a:cubicBezTo>
                      <a:pt x="67" y="97"/>
                      <a:pt x="67" y="106"/>
                      <a:pt x="68" y="124"/>
                    </a:cubicBezTo>
                    <a:cubicBezTo>
                      <a:pt x="59" y="124"/>
                      <a:pt x="59" y="124"/>
                      <a:pt x="59" y="124"/>
                    </a:cubicBezTo>
                    <a:cubicBezTo>
                      <a:pt x="59" y="120"/>
                      <a:pt x="59" y="117"/>
                      <a:pt x="59" y="113"/>
                    </a:cubicBezTo>
                    <a:cubicBezTo>
                      <a:pt x="59" y="104"/>
                      <a:pt x="59" y="94"/>
                      <a:pt x="59" y="84"/>
                    </a:cubicBezTo>
                    <a:cubicBezTo>
                      <a:pt x="59" y="83"/>
                      <a:pt x="58" y="83"/>
                      <a:pt x="57" y="82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6" y="82"/>
                      <a:pt x="56" y="82"/>
                      <a:pt x="55" y="83"/>
                    </a:cubicBezTo>
                    <a:cubicBezTo>
                      <a:pt x="49" y="90"/>
                      <a:pt x="42" y="98"/>
                      <a:pt x="35" y="103"/>
                    </a:cubicBezTo>
                    <a:cubicBezTo>
                      <a:pt x="34" y="103"/>
                      <a:pt x="34" y="104"/>
                      <a:pt x="34" y="104"/>
                    </a:cubicBezTo>
                    <a:cubicBezTo>
                      <a:pt x="34" y="112"/>
                      <a:pt x="35" y="117"/>
                      <a:pt x="35" y="124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39" name="Freeform 741"/>
              <p:cNvSpPr>
                <a:spLocks noEditPoints="1"/>
              </p:cNvSpPr>
              <p:nvPr/>
            </p:nvSpPr>
            <p:spPr bwMode="auto">
              <a:xfrm>
                <a:off x="3035" y="1218"/>
                <a:ext cx="187" cy="187"/>
              </a:xfrm>
              <a:custGeom>
                <a:avLst/>
                <a:gdLst>
                  <a:gd name="T0" fmla="*/ 75 w 79"/>
                  <a:gd name="T1" fmla="*/ 34 h 79"/>
                  <a:gd name="T2" fmla="*/ 72 w 79"/>
                  <a:gd name="T3" fmla="*/ 34 h 79"/>
                  <a:gd name="T4" fmla="*/ 74 w 79"/>
                  <a:gd name="T5" fmla="*/ 32 h 79"/>
                  <a:gd name="T6" fmla="*/ 71 w 79"/>
                  <a:gd name="T7" fmla="*/ 31 h 79"/>
                  <a:gd name="T8" fmla="*/ 73 w 79"/>
                  <a:gd name="T9" fmla="*/ 29 h 79"/>
                  <a:gd name="T10" fmla="*/ 67 w 79"/>
                  <a:gd name="T11" fmla="*/ 26 h 79"/>
                  <a:gd name="T12" fmla="*/ 69 w 79"/>
                  <a:gd name="T13" fmla="*/ 28 h 79"/>
                  <a:gd name="T14" fmla="*/ 69 w 79"/>
                  <a:gd name="T15" fmla="*/ 20 h 79"/>
                  <a:gd name="T16" fmla="*/ 64 w 79"/>
                  <a:gd name="T17" fmla="*/ 23 h 79"/>
                  <a:gd name="T18" fmla="*/ 67 w 79"/>
                  <a:gd name="T19" fmla="*/ 18 h 79"/>
                  <a:gd name="T20" fmla="*/ 12 w 79"/>
                  <a:gd name="T21" fmla="*/ 25 h 79"/>
                  <a:gd name="T22" fmla="*/ 62 w 79"/>
                  <a:gd name="T23" fmla="*/ 25 h 79"/>
                  <a:gd name="T24" fmla="*/ 65 w 79"/>
                  <a:gd name="T25" fmla="*/ 65 h 79"/>
                  <a:gd name="T26" fmla="*/ 41 w 79"/>
                  <a:gd name="T27" fmla="*/ 76 h 79"/>
                  <a:gd name="T28" fmla="*/ 3 w 79"/>
                  <a:gd name="T29" fmla="*/ 39 h 79"/>
                  <a:gd name="T30" fmla="*/ 61 w 79"/>
                  <a:gd name="T31" fmla="*/ 20 h 79"/>
                  <a:gd name="T32" fmla="*/ 64 w 79"/>
                  <a:gd name="T33" fmla="*/ 15 h 79"/>
                  <a:gd name="T34" fmla="*/ 3 w 79"/>
                  <a:gd name="T35" fmla="*/ 32 h 79"/>
                  <a:gd name="T36" fmla="*/ 12 w 79"/>
                  <a:gd name="T37" fmla="*/ 16 h 79"/>
                  <a:gd name="T38" fmla="*/ 8 w 79"/>
                  <a:gd name="T39" fmla="*/ 26 h 79"/>
                  <a:gd name="T40" fmla="*/ 57 w 79"/>
                  <a:gd name="T41" fmla="*/ 18 h 79"/>
                  <a:gd name="T42" fmla="*/ 62 w 79"/>
                  <a:gd name="T43" fmla="*/ 13 h 79"/>
                  <a:gd name="T44" fmla="*/ 49 w 79"/>
                  <a:gd name="T45" fmla="*/ 14 h 79"/>
                  <a:gd name="T46" fmla="*/ 58 w 79"/>
                  <a:gd name="T47" fmla="*/ 10 h 79"/>
                  <a:gd name="T48" fmla="*/ 46 w 79"/>
                  <a:gd name="T49" fmla="*/ 13 h 79"/>
                  <a:gd name="T50" fmla="*/ 54 w 79"/>
                  <a:gd name="T51" fmla="*/ 7 h 79"/>
                  <a:gd name="T52" fmla="*/ 20 w 79"/>
                  <a:gd name="T53" fmla="*/ 8 h 79"/>
                  <a:gd name="T54" fmla="*/ 16 w 79"/>
                  <a:gd name="T55" fmla="*/ 18 h 79"/>
                  <a:gd name="T56" fmla="*/ 40 w 79"/>
                  <a:gd name="T57" fmla="*/ 12 h 79"/>
                  <a:gd name="T58" fmla="*/ 50 w 79"/>
                  <a:gd name="T59" fmla="*/ 5 h 79"/>
                  <a:gd name="T60" fmla="*/ 28 w 79"/>
                  <a:gd name="T61" fmla="*/ 5 h 79"/>
                  <a:gd name="T62" fmla="*/ 22 w 79"/>
                  <a:gd name="T63" fmla="*/ 15 h 79"/>
                  <a:gd name="T64" fmla="*/ 42 w 79"/>
                  <a:gd name="T65" fmla="*/ 3 h 79"/>
                  <a:gd name="T66" fmla="*/ 39 w 79"/>
                  <a:gd name="T67" fmla="*/ 12 h 79"/>
                  <a:gd name="T68" fmla="*/ 36 w 79"/>
                  <a:gd name="T69" fmla="*/ 12 h 79"/>
                  <a:gd name="T70" fmla="*/ 35 w 79"/>
                  <a:gd name="T71" fmla="*/ 3 h 79"/>
                  <a:gd name="T72" fmla="*/ 30 w 79"/>
                  <a:gd name="T73" fmla="*/ 12 h 79"/>
                  <a:gd name="T74" fmla="*/ 38 w 79"/>
                  <a:gd name="T75" fmla="*/ 3 h 79"/>
                  <a:gd name="T76" fmla="*/ 30 w 79"/>
                  <a:gd name="T77" fmla="*/ 12 h 79"/>
                  <a:gd name="T78" fmla="*/ 11 w 79"/>
                  <a:gd name="T79" fmla="*/ 12 h 79"/>
                  <a:gd name="T80" fmla="*/ 41 w 79"/>
                  <a:gd name="T81" fmla="*/ 79 h 79"/>
                  <a:gd name="T82" fmla="*/ 65 w 79"/>
                  <a:gd name="T83" fmla="*/ 70 h 79"/>
                  <a:gd name="T84" fmla="*/ 67 w 79"/>
                  <a:gd name="T85" fmla="*/ 67 h 79"/>
                  <a:gd name="T86" fmla="*/ 69 w 79"/>
                  <a:gd name="T87" fmla="*/ 66 h 79"/>
                  <a:gd name="T88" fmla="*/ 69 w 79"/>
                  <a:gd name="T89" fmla="*/ 65 h 79"/>
                  <a:gd name="T90" fmla="*/ 69 w 79"/>
                  <a:gd name="T91" fmla="*/ 65 h 79"/>
                  <a:gd name="T92" fmla="*/ 69 w 79"/>
                  <a:gd name="T93" fmla="*/ 65 h 79"/>
                  <a:gd name="T94" fmla="*/ 38 w 79"/>
                  <a:gd name="T9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9" h="79">
                    <a:moveTo>
                      <a:pt x="76" y="41"/>
                    </a:moveTo>
                    <a:cubicBezTo>
                      <a:pt x="75" y="39"/>
                      <a:pt x="74" y="37"/>
                      <a:pt x="73" y="35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5" y="36"/>
                      <a:pt x="76" y="39"/>
                      <a:pt x="76" y="41"/>
                    </a:cubicBezTo>
                    <a:cubicBezTo>
                      <a:pt x="76" y="41"/>
                      <a:pt x="76" y="41"/>
                      <a:pt x="76" y="41"/>
                    </a:cubicBezTo>
                    <a:moveTo>
                      <a:pt x="72" y="34"/>
                    </a:moveTo>
                    <a:cubicBezTo>
                      <a:pt x="72" y="33"/>
                      <a:pt x="72" y="33"/>
                      <a:pt x="71" y="32"/>
                    </a:cubicBezTo>
                    <a:cubicBezTo>
                      <a:pt x="72" y="31"/>
                      <a:pt x="73" y="31"/>
                      <a:pt x="74" y="30"/>
                    </a:cubicBezTo>
                    <a:cubicBezTo>
                      <a:pt x="74" y="31"/>
                      <a:pt x="74" y="31"/>
                      <a:pt x="74" y="32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4" y="33"/>
                      <a:pt x="73" y="33"/>
                      <a:pt x="72" y="34"/>
                    </a:cubicBezTo>
                    <a:moveTo>
                      <a:pt x="71" y="31"/>
                    </a:moveTo>
                    <a:cubicBezTo>
                      <a:pt x="70" y="30"/>
                      <a:pt x="70" y="30"/>
                      <a:pt x="70" y="30"/>
                    </a:cubicBezTo>
                    <a:cubicBezTo>
                      <a:pt x="71" y="29"/>
                      <a:pt x="72" y="28"/>
                      <a:pt x="73" y="27"/>
                    </a:cubicBezTo>
                    <a:cubicBezTo>
                      <a:pt x="73" y="27"/>
                      <a:pt x="73" y="28"/>
                      <a:pt x="73" y="29"/>
                    </a:cubicBezTo>
                    <a:cubicBezTo>
                      <a:pt x="72" y="29"/>
                      <a:pt x="71" y="30"/>
                      <a:pt x="71" y="31"/>
                    </a:cubicBezTo>
                    <a:moveTo>
                      <a:pt x="69" y="28"/>
                    </a:moveTo>
                    <a:cubicBezTo>
                      <a:pt x="68" y="28"/>
                      <a:pt x="67" y="27"/>
                      <a:pt x="67" y="26"/>
                    </a:cubicBezTo>
                    <a:cubicBezTo>
                      <a:pt x="68" y="25"/>
                      <a:pt x="69" y="24"/>
                      <a:pt x="70" y="23"/>
                    </a:cubicBezTo>
                    <a:cubicBezTo>
                      <a:pt x="71" y="24"/>
                      <a:pt x="71" y="25"/>
                      <a:pt x="72" y="26"/>
                    </a:cubicBezTo>
                    <a:cubicBezTo>
                      <a:pt x="71" y="26"/>
                      <a:pt x="70" y="27"/>
                      <a:pt x="69" y="28"/>
                    </a:cubicBezTo>
                    <a:moveTo>
                      <a:pt x="66" y="25"/>
                    </a:moveTo>
                    <a:cubicBezTo>
                      <a:pt x="65" y="24"/>
                      <a:pt x="65" y="24"/>
                      <a:pt x="65" y="24"/>
                    </a:cubicBezTo>
                    <a:cubicBezTo>
                      <a:pt x="66" y="23"/>
                      <a:pt x="67" y="22"/>
                      <a:pt x="69" y="20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68" y="23"/>
                      <a:pt x="67" y="24"/>
                      <a:pt x="66" y="25"/>
                    </a:cubicBezTo>
                    <a:moveTo>
                      <a:pt x="64" y="23"/>
                    </a:moveTo>
                    <a:cubicBezTo>
                      <a:pt x="64" y="23"/>
                      <a:pt x="64" y="23"/>
                      <a:pt x="64" y="23"/>
                    </a:cubicBezTo>
                    <a:cubicBezTo>
                      <a:pt x="63" y="22"/>
                      <a:pt x="62" y="22"/>
                      <a:pt x="62" y="21"/>
                    </a:cubicBezTo>
                    <a:cubicBezTo>
                      <a:pt x="63" y="20"/>
                      <a:pt x="65" y="19"/>
                      <a:pt x="67" y="18"/>
                    </a:cubicBezTo>
                    <a:cubicBezTo>
                      <a:pt x="67" y="18"/>
                      <a:pt x="68" y="19"/>
                      <a:pt x="68" y="19"/>
                    </a:cubicBezTo>
                    <a:cubicBezTo>
                      <a:pt x="67" y="20"/>
                      <a:pt x="65" y="22"/>
                      <a:pt x="64" y="23"/>
                    </a:cubicBezTo>
                    <a:moveTo>
                      <a:pt x="12" y="25"/>
                    </a:moveTo>
                    <a:cubicBezTo>
                      <a:pt x="20" y="18"/>
                      <a:pt x="28" y="15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46" y="15"/>
                      <a:pt x="55" y="19"/>
                      <a:pt x="62" y="25"/>
                    </a:cubicBezTo>
                    <a:cubicBezTo>
                      <a:pt x="69" y="31"/>
                      <a:pt x="73" y="40"/>
                      <a:pt x="74" y="49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3" y="55"/>
                      <a:pt x="70" y="60"/>
                      <a:pt x="65" y="65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57" y="73"/>
                      <a:pt x="49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31" y="76"/>
                      <a:pt x="21" y="72"/>
                      <a:pt x="14" y="65"/>
                    </a:cubicBezTo>
                    <a:cubicBezTo>
                      <a:pt x="7" y="58"/>
                      <a:pt x="3" y="49"/>
                      <a:pt x="3" y="40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5" y="34"/>
                      <a:pt x="8" y="30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moveTo>
                      <a:pt x="61" y="20"/>
                    </a:moveTo>
                    <a:cubicBezTo>
                      <a:pt x="60" y="20"/>
                      <a:pt x="59" y="19"/>
                      <a:pt x="58" y="18"/>
                    </a:cubicBezTo>
                    <a:cubicBezTo>
                      <a:pt x="60" y="17"/>
                      <a:pt x="62" y="15"/>
                      <a:pt x="63" y="14"/>
                    </a:cubicBezTo>
                    <a:cubicBezTo>
                      <a:pt x="64" y="15"/>
                      <a:pt x="64" y="15"/>
                      <a:pt x="64" y="15"/>
                    </a:cubicBezTo>
                    <a:cubicBezTo>
                      <a:pt x="65" y="15"/>
                      <a:pt x="65" y="16"/>
                      <a:pt x="66" y="16"/>
                    </a:cubicBezTo>
                    <a:cubicBezTo>
                      <a:pt x="64" y="18"/>
                      <a:pt x="62" y="19"/>
                      <a:pt x="61" y="20"/>
                    </a:cubicBezTo>
                    <a:moveTo>
                      <a:pt x="3" y="32"/>
                    </a:moveTo>
                    <a:cubicBezTo>
                      <a:pt x="3" y="31"/>
                      <a:pt x="4" y="30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25"/>
                      <a:pt x="10" y="21"/>
                      <a:pt x="12" y="16"/>
                    </a:cubicBezTo>
                    <a:cubicBezTo>
                      <a:pt x="13" y="15"/>
                      <a:pt x="14" y="14"/>
                      <a:pt x="15" y="12"/>
                    </a:cubicBezTo>
                    <a:cubicBezTo>
                      <a:pt x="15" y="12"/>
                      <a:pt x="16" y="11"/>
                      <a:pt x="17" y="11"/>
                    </a:cubicBezTo>
                    <a:cubicBezTo>
                      <a:pt x="13" y="16"/>
                      <a:pt x="10" y="21"/>
                      <a:pt x="8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6" y="28"/>
                      <a:pt x="4" y="30"/>
                      <a:pt x="3" y="32"/>
                    </a:cubicBezTo>
                    <a:moveTo>
                      <a:pt x="57" y="18"/>
                    </a:moveTo>
                    <a:cubicBezTo>
                      <a:pt x="56" y="17"/>
                      <a:pt x="55" y="16"/>
                      <a:pt x="53" y="16"/>
                    </a:cubicBezTo>
                    <a:cubicBezTo>
                      <a:pt x="55" y="14"/>
                      <a:pt x="57" y="12"/>
                      <a:pt x="59" y="11"/>
                    </a:cubicBezTo>
                    <a:cubicBezTo>
                      <a:pt x="60" y="11"/>
                      <a:pt x="61" y="12"/>
                      <a:pt x="62" y="13"/>
                    </a:cubicBezTo>
                    <a:cubicBezTo>
                      <a:pt x="60" y="14"/>
                      <a:pt x="59" y="16"/>
                      <a:pt x="57" y="18"/>
                    </a:cubicBezTo>
                    <a:moveTo>
                      <a:pt x="52" y="15"/>
                    </a:moveTo>
                    <a:cubicBezTo>
                      <a:pt x="51" y="15"/>
                      <a:pt x="50" y="14"/>
                      <a:pt x="49" y="14"/>
                    </a:cubicBezTo>
                    <a:cubicBezTo>
                      <a:pt x="51" y="12"/>
                      <a:pt x="53" y="10"/>
                      <a:pt x="55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6" y="8"/>
                      <a:pt x="57" y="9"/>
                      <a:pt x="58" y="10"/>
                    </a:cubicBezTo>
                    <a:cubicBezTo>
                      <a:pt x="56" y="11"/>
                      <a:pt x="54" y="13"/>
                      <a:pt x="52" y="15"/>
                    </a:cubicBezTo>
                    <a:moveTo>
                      <a:pt x="47" y="13"/>
                    </a:moveTo>
                    <a:cubicBezTo>
                      <a:pt x="47" y="13"/>
                      <a:pt x="46" y="13"/>
                      <a:pt x="46" y="13"/>
                    </a:cubicBezTo>
                    <a:cubicBezTo>
                      <a:pt x="48" y="10"/>
                      <a:pt x="49" y="8"/>
                      <a:pt x="52" y="6"/>
                    </a:cubicBezTo>
                    <a:cubicBezTo>
                      <a:pt x="52" y="6"/>
                      <a:pt x="53" y="7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1" y="9"/>
                      <a:pt x="49" y="11"/>
                      <a:pt x="47" y="13"/>
                    </a:cubicBezTo>
                    <a:moveTo>
                      <a:pt x="11" y="22"/>
                    </a:moveTo>
                    <a:cubicBezTo>
                      <a:pt x="14" y="17"/>
                      <a:pt x="17" y="13"/>
                      <a:pt x="20" y="8"/>
                    </a:cubicBezTo>
                    <a:cubicBezTo>
                      <a:pt x="22" y="7"/>
                      <a:pt x="24" y="6"/>
                      <a:pt x="25" y="6"/>
                    </a:cubicBezTo>
                    <a:cubicBezTo>
                      <a:pt x="22" y="10"/>
                      <a:pt x="19" y="14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4" y="19"/>
                      <a:pt x="13" y="21"/>
                      <a:pt x="11" y="22"/>
                    </a:cubicBezTo>
                    <a:moveTo>
                      <a:pt x="44" y="12"/>
                    </a:moveTo>
                    <a:cubicBezTo>
                      <a:pt x="43" y="12"/>
                      <a:pt x="42" y="12"/>
                      <a:pt x="40" y="12"/>
                    </a:cubicBezTo>
                    <a:cubicBezTo>
                      <a:pt x="41" y="10"/>
                      <a:pt x="43" y="8"/>
                      <a:pt x="44" y="7"/>
                    </a:cubicBezTo>
                    <a:cubicBezTo>
                      <a:pt x="45" y="6"/>
                      <a:pt x="46" y="5"/>
                      <a:pt x="46" y="4"/>
                    </a:cubicBezTo>
                    <a:cubicBezTo>
                      <a:pt x="48" y="5"/>
                      <a:pt x="49" y="5"/>
                      <a:pt x="50" y="5"/>
                    </a:cubicBezTo>
                    <a:cubicBezTo>
                      <a:pt x="48" y="8"/>
                      <a:pt x="46" y="10"/>
                      <a:pt x="44" y="12"/>
                    </a:cubicBezTo>
                    <a:moveTo>
                      <a:pt x="19" y="16"/>
                    </a:moveTo>
                    <a:cubicBezTo>
                      <a:pt x="22" y="12"/>
                      <a:pt x="25" y="9"/>
                      <a:pt x="28" y="5"/>
                    </a:cubicBezTo>
                    <a:cubicBezTo>
                      <a:pt x="28" y="4"/>
                      <a:pt x="29" y="4"/>
                      <a:pt x="30" y="4"/>
                    </a:cubicBezTo>
                    <a:cubicBezTo>
                      <a:pt x="27" y="7"/>
                      <a:pt x="25" y="11"/>
                      <a:pt x="22" y="14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1" y="15"/>
                      <a:pt x="20" y="16"/>
                      <a:pt x="19" y="16"/>
                    </a:cubicBezTo>
                    <a:moveTo>
                      <a:pt x="36" y="12"/>
                    </a:moveTo>
                    <a:cubicBezTo>
                      <a:pt x="38" y="9"/>
                      <a:pt x="40" y="6"/>
                      <a:pt x="42" y="3"/>
                    </a:cubicBezTo>
                    <a:cubicBezTo>
                      <a:pt x="43" y="4"/>
                      <a:pt x="44" y="4"/>
                      <a:pt x="45" y="4"/>
                    </a:cubicBezTo>
                    <a:cubicBezTo>
                      <a:pt x="44" y="4"/>
                      <a:pt x="44" y="5"/>
                      <a:pt x="43" y="6"/>
                    </a:cubicBezTo>
                    <a:cubicBezTo>
                      <a:pt x="42" y="7"/>
                      <a:pt x="40" y="9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8" y="12"/>
                      <a:pt x="37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moveTo>
                      <a:pt x="24" y="14"/>
                    </a:moveTo>
                    <a:cubicBezTo>
                      <a:pt x="27" y="10"/>
                      <a:pt x="30" y="7"/>
                      <a:pt x="32" y="4"/>
                    </a:cubicBezTo>
                    <a:cubicBezTo>
                      <a:pt x="33" y="3"/>
                      <a:pt x="34" y="3"/>
                      <a:pt x="35" y="3"/>
                    </a:cubicBezTo>
                    <a:cubicBezTo>
                      <a:pt x="32" y="6"/>
                      <a:pt x="30" y="10"/>
                      <a:pt x="27" y="13"/>
                    </a:cubicBezTo>
                    <a:cubicBezTo>
                      <a:pt x="26" y="13"/>
                      <a:pt x="25" y="13"/>
                      <a:pt x="24" y="14"/>
                    </a:cubicBezTo>
                    <a:moveTo>
                      <a:pt x="30" y="12"/>
                    </a:moveTo>
                    <a:cubicBezTo>
                      <a:pt x="32" y="9"/>
                      <a:pt x="34" y="6"/>
                      <a:pt x="37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9" y="3"/>
                      <a:pt x="39" y="3"/>
                      <a:pt x="40" y="3"/>
                    </a:cubicBezTo>
                    <a:cubicBezTo>
                      <a:pt x="38" y="6"/>
                      <a:pt x="36" y="9"/>
                      <a:pt x="34" y="12"/>
                    </a:cubicBezTo>
                    <a:cubicBezTo>
                      <a:pt x="32" y="12"/>
                      <a:pt x="31" y="12"/>
                      <a:pt x="30" y="12"/>
                    </a:cubicBezTo>
                    <a:moveTo>
                      <a:pt x="38" y="0"/>
                    </a:moveTo>
                    <a:cubicBezTo>
                      <a:pt x="29" y="0"/>
                      <a:pt x="19" y="4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3" y="20"/>
                      <a:pt x="0" y="29"/>
                      <a:pt x="0" y="38"/>
                    </a:cubicBezTo>
                    <a:cubicBezTo>
                      <a:pt x="0" y="49"/>
                      <a:pt x="5" y="59"/>
                      <a:pt x="12" y="67"/>
                    </a:cubicBezTo>
                    <a:cubicBezTo>
                      <a:pt x="20" y="74"/>
                      <a:pt x="30" y="79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9" y="79"/>
                      <a:pt x="57" y="76"/>
                      <a:pt x="64" y="70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5" y="69"/>
                      <a:pt x="65" y="69"/>
                      <a:pt x="65" y="69"/>
                    </a:cubicBezTo>
                    <a:cubicBezTo>
                      <a:pt x="65" y="69"/>
                      <a:pt x="65" y="69"/>
                      <a:pt x="65" y="69"/>
                    </a:cubicBezTo>
                    <a:cubicBezTo>
                      <a:pt x="65" y="69"/>
                      <a:pt x="66" y="69"/>
                      <a:pt x="67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8" y="67"/>
                      <a:pt x="68" y="66"/>
                      <a:pt x="68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76" y="57"/>
                      <a:pt x="79" y="49"/>
                      <a:pt x="79" y="41"/>
                    </a:cubicBezTo>
                    <a:cubicBezTo>
                      <a:pt x="79" y="30"/>
                      <a:pt x="74" y="20"/>
                      <a:pt x="66" y="13"/>
                    </a:cubicBezTo>
                    <a:cubicBezTo>
                      <a:pt x="59" y="5"/>
                      <a:pt x="4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40" name="Freeform 742"/>
              <p:cNvSpPr>
                <a:spLocks noEditPoints="1"/>
              </p:cNvSpPr>
              <p:nvPr/>
            </p:nvSpPr>
            <p:spPr bwMode="auto">
              <a:xfrm>
                <a:off x="2976" y="1164"/>
                <a:ext cx="301" cy="324"/>
              </a:xfrm>
              <a:custGeom>
                <a:avLst/>
                <a:gdLst>
                  <a:gd name="T0" fmla="*/ 64 w 127"/>
                  <a:gd name="T1" fmla="*/ 126 h 137"/>
                  <a:gd name="T2" fmla="*/ 60 w 127"/>
                  <a:gd name="T3" fmla="*/ 125 h 137"/>
                  <a:gd name="T4" fmla="*/ 68 w 127"/>
                  <a:gd name="T5" fmla="*/ 134 h 137"/>
                  <a:gd name="T6" fmla="*/ 53 w 127"/>
                  <a:gd name="T7" fmla="*/ 124 h 137"/>
                  <a:gd name="T8" fmla="*/ 97 w 127"/>
                  <a:gd name="T9" fmla="*/ 120 h 137"/>
                  <a:gd name="T10" fmla="*/ 76 w 127"/>
                  <a:gd name="T11" fmla="*/ 116 h 137"/>
                  <a:gd name="T12" fmla="*/ 90 w 127"/>
                  <a:gd name="T13" fmla="*/ 113 h 137"/>
                  <a:gd name="T14" fmla="*/ 25 w 127"/>
                  <a:gd name="T15" fmla="*/ 121 h 137"/>
                  <a:gd name="T16" fmla="*/ 42 w 127"/>
                  <a:gd name="T17" fmla="*/ 120 h 137"/>
                  <a:gd name="T18" fmla="*/ 104 w 127"/>
                  <a:gd name="T19" fmla="*/ 111 h 137"/>
                  <a:gd name="T20" fmla="*/ 98 w 127"/>
                  <a:gd name="T21" fmla="*/ 112 h 137"/>
                  <a:gd name="T22" fmla="*/ 22 w 127"/>
                  <a:gd name="T23" fmla="*/ 118 h 137"/>
                  <a:gd name="T24" fmla="*/ 79 w 127"/>
                  <a:gd name="T25" fmla="*/ 121 h 137"/>
                  <a:gd name="T26" fmla="*/ 34 w 127"/>
                  <a:gd name="T27" fmla="*/ 109 h 137"/>
                  <a:gd name="T28" fmla="*/ 41 w 127"/>
                  <a:gd name="T29" fmla="*/ 110 h 137"/>
                  <a:gd name="T30" fmla="*/ 93 w 127"/>
                  <a:gd name="T31" fmla="*/ 115 h 137"/>
                  <a:gd name="T32" fmla="*/ 87 w 127"/>
                  <a:gd name="T33" fmla="*/ 118 h 137"/>
                  <a:gd name="T34" fmla="*/ 106 w 127"/>
                  <a:gd name="T35" fmla="*/ 109 h 137"/>
                  <a:gd name="T36" fmla="*/ 20 w 127"/>
                  <a:gd name="T37" fmla="*/ 108 h 137"/>
                  <a:gd name="T38" fmla="*/ 109 w 127"/>
                  <a:gd name="T39" fmla="*/ 113 h 137"/>
                  <a:gd name="T40" fmla="*/ 16 w 127"/>
                  <a:gd name="T41" fmla="*/ 104 h 137"/>
                  <a:gd name="T42" fmla="*/ 15 w 127"/>
                  <a:gd name="T43" fmla="*/ 89 h 137"/>
                  <a:gd name="T44" fmla="*/ 113 w 127"/>
                  <a:gd name="T45" fmla="*/ 85 h 137"/>
                  <a:gd name="T46" fmla="*/ 14 w 127"/>
                  <a:gd name="T47" fmla="*/ 80 h 137"/>
                  <a:gd name="T48" fmla="*/ 116 w 127"/>
                  <a:gd name="T49" fmla="*/ 77 h 137"/>
                  <a:gd name="T50" fmla="*/ 3 w 127"/>
                  <a:gd name="T51" fmla="*/ 82 h 137"/>
                  <a:gd name="T52" fmla="*/ 116 w 127"/>
                  <a:gd name="T53" fmla="*/ 81 h 137"/>
                  <a:gd name="T54" fmla="*/ 123 w 127"/>
                  <a:gd name="T55" fmla="*/ 74 h 137"/>
                  <a:gd name="T56" fmla="*/ 3 w 127"/>
                  <a:gd name="T57" fmla="*/ 74 h 137"/>
                  <a:gd name="T58" fmla="*/ 17 w 127"/>
                  <a:gd name="T59" fmla="*/ 40 h 137"/>
                  <a:gd name="T60" fmla="*/ 109 w 127"/>
                  <a:gd name="T61" fmla="*/ 34 h 137"/>
                  <a:gd name="T62" fmla="*/ 16 w 127"/>
                  <a:gd name="T63" fmla="*/ 31 h 137"/>
                  <a:gd name="T64" fmla="*/ 64 w 127"/>
                  <a:gd name="T65" fmla="*/ 2 h 137"/>
                  <a:gd name="T66" fmla="*/ 100 w 127"/>
                  <a:gd name="T67" fmla="*/ 14 h 137"/>
                  <a:gd name="T68" fmla="*/ 113 w 127"/>
                  <a:gd name="T69" fmla="*/ 53 h 137"/>
                  <a:gd name="T70" fmla="*/ 112 w 127"/>
                  <a:gd name="T71" fmla="*/ 76 h 137"/>
                  <a:gd name="T72" fmla="*/ 92 w 127"/>
                  <a:gd name="T73" fmla="*/ 104 h 137"/>
                  <a:gd name="T74" fmla="*/ 54 w 127"/>
                  <a:gd name="T75" fmla="*/ 111 h 137"/>
                  <a:gd name="T76" fmla="*/ 16 w 127"/>
                  <a:gd name="T77" fmla="*/ 98 h 137"/>
                  <a:gd name="T78" fmla="*/ 5 w 127"/>
                  <a:gd name="T79" fmla="*/ 54 h 137"/>
                  <a:gd name="T80" fmla="*/ 35 w 127"/>
                  <a:gd name="T81" fmla="*/ 21 h 137"/>
                  <a:gd name="T82" fmla="*/ 30 w 127"/>
                  <a:gd name="T83" fmla="*/ 11 h 137"/>
                  <a:gd name="T84" fmla="*/ 12 w 127"/>
                  <a:gd name="T85" fmla="*/ 36 h 137"/>
                  <a:gd name="T86" fmla="*/ 13 w 127"/>
                  <a:gd name="T87" fmla="*/ 51 h 137"/>
                  <a:gd name="T88" fmla="*/ 1 w 127"/>
                  <a:gd name="T89" fmla="*/ 85 h 137"/>
                  <a:gd name="T90" fmla="*/ 12 w 127"/>
                  <a:gd name="T91" fmla="*/ 99 h 137"/>
                  <a:gd name="T92" fmla="*/ 27 w 127"/>
                  <a:gd name="T93" fmla="*/ 125 h 137"/>
                  <a:gd name="T94" fmla="*/ 63 w 127"/>
                  <a:gd name="T95" fmla="*/ 137 h 137"/>
                  <a:gd name="T96" fmla="*/ 100 w 127"/>
                  <a:gd name="T97" fmla="*/ 125 h 137"/>
                  <a:gd name="T98" fmla="*/ 115 w 127"/>
                  <a:gd name="T99" fmla="*/ 97 h 137"/>
                  <a:gd name="T100" fmla="*/ 124 w 127"/>
                  <a:gd name="T101" fmla="*/ 85 h 137"/>
                  <a:gd name="T102" fmla="*/ 112 w 127"/>
                  <a:gd name="T103" fmla="*/ 40 h 137"/>
                  <a:gd name="T104" fmla="*/ 115 w 127"/>
                  <a:gd name="T105" fmla="*/ 26 h 137"/>
                  <a:gd name="T106" fmla="*/ 102 w 127"/>
                  <a:gd name="T107" fmla="*/ 12 h 137"/>
                  <a:gd name="T108" fmla="*/ 76 w 127"/>
                  <a:gd name="T109" fmla="*/ 1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7" h="137">
                    <a:moveTo>
                      <a:pt x="70" y="134"/>
                    </a:moveTo>
                    <a:cubicBezTo>
                      <a:pt x="71" y="132"/>
                      <a:pt x="72" y="130"/>
                      <a:pt x="72" y="128"/>
                    </a:cubicBezTo>
                    <a:cubicBezTo>
                      <a:pt x="72" y="130"/>
                      <a:pt x="72" y="132"/>
                      <a:pt x="72" y="133"/>
                    </a:cubicBezTo>
                    <a:cubicBezTo>
                      <a:pt x="71" y="134"/>
                      <a:pt x="70" y="134"/>
                      <a:pt x="70" y="134"/>
                    </a:cubicBezTo>
                    <a:moveTo>
                      <a:pt x="63" y="134"/>
                    </a:moveTo>
                    <a:cubicBezTo>
                      <a:pt x="62" y="134"/>
                      <a:pt x="61" y="134"/>
                      <a:pt x="61" y="134"/>
                    </a:cubicBezTo>
                    <a:cubicBezTo>
                      <a:pt x="62" y="131"/>
                      <a:pt x="63" y="128"/>
                      <a:pt x="64" y="126"/>
                    </a:cubicBezTo>
                    <a:cubicBezTo>
                      <a:pt x="65" y="126"/>
                      <a:pt x="66" y="126"/>
                      <a:pt x="67" y="125"/>
                    </a:cubicBezTo>
                    <a:cubicBezTo>
                      <a:pt x="66" y="128"/>
                      <a:pt x="65" y="131"/>
                      <a:pt x="64" y="134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63" y="134"/>
                      <a:pt x="63" y="134"/>
                      <a:pt x="63" y="134"/>
                    </a:cubicBezTo>
                    <a:moveTo>
                      <a:pt x="59" y="134"/>
                    </a:moveTo>
                    <a:cubicBezTo>
                      <a:pt x="58" y="134"/>
                      <a:pt x="57" y="134"/>
                      <a:pt x="56" y="134"/>
                    </a:cubicBezTo>
                    <a:cubicBezTo>
                      <a:pt x="58" y="131"/>
                      <a:pt x="59" y="128"/>
                      <a:pt x="60" y="125"/>
                    </a:cubicBezTo>
                    <a:cubicBezTo>
                      <a:pt x="61" y="125"/>
                      <a:pt x="62" y="126"/>
                      <a:pt x="63" y="126"/>
                    </a:cubicBezTo>
                    <a:cubicBezTo>
                      <a:pt x="61" y="128"/>
                      <a:pt x="60" y="131"/>
                      <a:pt x="59" y="134"/>
                    </a:cubicBezTo>
                    <a:moveTo>
                      <a:pt x="66" y="134"/>
                    </a:moveTo>
                    <a:cubicBezTo>
                      <a:pt x="66" y="131"/>
                      <a:pt x="68" y="128"/>
                      <a:pt x="69" y="125"/>
                    </a:cubicBezTo>
                    <a:cubicBezTo>
                      <a:pt x="70" y="125"/>
                      <a:pt x="71" y="125"/>
                      <a:pt x="72" y="125"/>
                    </a:cubicBezTo>
                    <a:cubicBezTo>
                      <a:pt x="72" y="125"/>
                      <a:pt x="72" y="125"/>
                      <a:pt x="72" y="125"/>
                    </a:cubicBezTo>
                    <a:cubicBezTo>
                      <a:pt x="71" y="128"/>
                      <a:pt x="69" y="131"/>
                      <a:pt x="68" y="134"/>
                    </a:cubicBezTo>
                    <a:cubicBezTo>
                      <a:pt x="67" y="134"/>
                      <a:pt x="66" y="134"/>
                      <a:pt x="66" y="134"/>
                    </a:cubicBezTo>
                    <a:moveTo>
                      <a:pt x="55" y="133"/>
                    </a:moveTo>
                    <a:cubicBezTo>
                      <a:pt x="55" y="130"/>
                      <a:pt x="56" y="128"/>
                      <a:pt x="56" y="125"/>
                    </a:cubicBezTo>
                    <a:cubicBezTo>
                      <a:pt x="57" y="125"/>
                      <a:pt x="58" y="125"/>
                      <a:pt x="59" y="125"/>
                    </a:cubicBezTo>
                    <a:cubicBezTo>
                      <a:pt x="57" y="128"/>
                      <a:pt x="56" y="130"/>
                      <a:pt x="55" y="133"/>
                    </a:cubicBezTo>
                    <a:moveTo>
                      <a:pt x="53" y="125"/>
                    </a:moveTo>
                    <a:cubicBezTo>
                      <a:pt x="53" y="125"/>
                      <a:pt x="53" y="124"/>
                      <a:pt x="53" y="124"/>
                    </a:cubicBezTo>
                    <a:cubicBezTo>
                      <a:pt x="53" y="123"/>
                      <a:pt x="52" y="123"/>
                      <a:pt x="51" y="123"/>
                    </a:cubicBezTo>
                    <a:cubicBezTo>
                      <a:pt x="50" y="122"/>
                      <a:pt x="49" y="122"/>
                      <a:pt x="48" y="122"/>
                    </a:cubicBezTo>
                    <a:cubicBezTo>
                      <a:pt x="49" y="120"/>
                      <a:pt x="51" y="118"/>
                      <a:pt x="52" y="116"/>
                    </a:cubicBezTo>
                    <a:cubicBezTo>
                      <a:pt x="52" y="118"/>
                      <a:pt x="52" y="121"/>
                      <a:pt x="52" y="123"/>
                    </a:cubicBezTo>
                    <a:cubicBezTo>
                      <a:pt x="52" y="124"/>
                      <a:pt x="53" y="124"/>
                      <a:pt x="53" y="124"/>
                    </a:cubicBezTo>
                    <a:cubicBezTo>
                      <a:pt x="53" y="125"/>
                      <a:pt x="53" y="125"/>
                      <a:pt x="53" y="125"/>
                    </a:cubicBezTo>
                    <a:moveTo>
                      <a:pt x="97" y="120"/>
                    </a:moveTo>
                    <a:cubicBezTo>
                      <a:pt x="97" y="120"/>
                      <a:pt x="96" y="119"/>
                      <a:pt x="96" y="119"/>
                    </a:cubicBezTo>
                    <a:cubicBezTo>
                      <a:pt x="96" y="118"/>
                      <a:pt x="97" y="116"/>
                      <a:pt x="98" y="115"/>
                    </a:cubicBezTo>
                    <a:cubicBezTo>
                      <a:pt x="97" y="117"/>
                      <a:pt x="97" y="119"/>
                      <a:pt x="97" y="120"/>
                    </a:cubicBezTo>
                    <a:moveTo>
                      <a:pt x="76" y="116"/>
                    </a:moveTo>
                    <a:cubicBezTo>
                      <a:pt x="76" y="116"/>
                      <a:pt x="76" y="115"/>
                      <a:pt x="76" y="114"/>
                    </a:cubicBezTo>
                    <a:cubicBezTo>
                      <a:pt x="76" y="114"/>
                      <a:pt x="77" y="114"/>
                      <a:pt x="77" y="114"/>
                    </a:cubicBezTo>
                    <a:cubicBezTo>
                      <a:pt x="77" y="115"/>
                      <a:pt x="76" y="116"/>
                      <a:pt x="76" y="116"/>
                    </a:cubicBezTo>
                    <a:moveTo>
                      <a:pt x="46" y="121"/>
                    </a:moveTo>
                    <a:cubicBezTo>
                      <a:pt x="45" y="121"/>
                      <a:pt x="44" y="121"/>
                      <a:pt x="44" y="120"/>
                    </a:cubicBezTo>
                    <a:cubicBezTo>
                      <a:pt x="45" y="118"/>
                      <a:pt x="47" y="115"/>
                      <a:pt x="49" y="113"/>
                    </a:cubicBezTo>
                    <a:cubicBezTo>
                      <a:pt x="50" y="114"/>
                      <a:pt x="51" y="114"/>
                      <a:pt x="52" y="114"/>
                    </a:cubicBezTo>
                    <a:cubicBezTo>
                      <a:pt x="50" y="116"/>
                      <a:pt x="48" y="119"/>
                      <a:pt x="46" y="121"/>
                    </a:cubicBezTo>
                    <a:moveTo>
                      <a:pt x="89" y="116"/>
                    </a:moveTo>
                    <a:cubicBezTo>
                      <a:pt x="90" y="115"/>
                      <a:pt x="90" y="114"/>
                      <a:pt x="90" y="113"/>
                    </a:cubicBezTo>
                    <a:cubicBezTo>
                      <a:pt x="90" y="114"/>
                      <a:pt x="90" y="115"/>
                      <a:pt x="90" y="116"/>
                    </a:cubicBezTo>
                    <a:cubicBezTo>
                      <a:pt x="89" y="116"/>
                      <a:pt x="89" y="116"/>
                      <a:pt x="89" y="116"/>
                    </a:cubicBezTo>
                    <a:moveTo>
                      <a:pt x="25" y="121"/>
                    </a:moveTo>
                    <a:cubicBezTo>
                      <a:pt x="24" y="120"/>
                      <a:pt x="24" y="120"/>
                      <a:pt x="23" y="119"/>
                    </a:cubicBezTo>
                    <a:cubicBezTo>
                      <a:pt x="24" y="117"/>
                      <a:pt x="25" y="115"/>
                      <a:pt x="26" y="113"/>
                    </a:cubicBezTo>
                    <a:cubicBezTo>
                      <a:pt x="26" y="113"/>
                      <a:pt x="26" y="113"/>
                      <a:pt x="26" y="113"/>
                    </a:cubicBezTo>
                    <a:cubicBezTo>
                      <a:pt x="26" y="115"/>
                      <a:pt x="25" y="118"/>
                      <a:pt x="25" y="121"/>
                    </a:cubicBezTo>
                    <a:moveTo>
                      <a:pt x="76" y="122"/>
                    </a:moveTo>
                    <a:cubicBezTo>
                      <a:pt x="76" y="121"/>
                      <a:pt x="76" y="120"/>
                      <a:pt x="76" y="119"/>
                    </a:cubicBezTo>
                    <a:cubicBezTo>
                      <a:pt x="77" y="117"/>
                      <a:pt x="78" y="115"/>
                      <a:pt x="79" y="113"/>
                    </a:cubicBezTo>
                    <a:cubicBezTo>
                      <a:pt x="80" y="113"/>
                      <a:pt x="81" y="113"/>
                      <a:pt x="81" y="112"/>
                    </a:cubicBezTo>
                    <a:cubicBezTo>
                      <a:pt x="80" y="115"/>
                      <a:pt x="78" y="118"/>
                      <a:pt x="77" y="122"/>
                    </a:cubicBezTo>
                    <a:cubicBezTo>
                      <a:pt x="76" y="122"/>
                      <a:pt x="76" y="122"/>
                      <a:pt x="76" y="122"/>
                    </a:cubicBezTo>
                    <a:moveTo>
                      <a:pt x="42" y="120"/>
                    </a:moveTo>
                    <a:cubicBezTo>
                      <a:pt x="42" y="119"/>
                      <a:pt x="41" y="119"/>
                      <a:pt x="40" y="119"/>
                    </a:cubicBezTo>
                    <a:cubicBezTo>
                      <a:pt x="42" y="116"/>
                      <a:pt x="44" y="114"/>
                      <a:pt x="46" y="112"/>
                    </a:cubicBezTo>
                    <a:cubicBezTo>
                      <a:pt x="47" y="112"/>
                      <a:pt x="47" y="113"/>
                      <a:pt x="48" y="113"/>
                    </a:cubicBezTo>
                    <a:cubicBezTo>
                      <a:pt x="46" y="115"/>
                      <a:pt x="44" y="117"/>
                      <a:pt x="42" y="120"/>
                    </a:cubicBezTo>
                    <a:moveTo>
                      <a:pt x="100" y="121"/>
                    </a:moveTo>
                    <a:cubicBezTo>
                      <a:pt x="100" y="119"/>
                      <a:pt x="100" y="116"/>
                      <a:pt x="101" y="114"/>
                    </a:cubicBezTo>
                    <a:cubicBezTo>
                      <a:pt x="102" y="113"/>
                      <a:pt x="103" y="112"/>
                      <a:pt x="104" y="111"/>
                    </a:cubicBezTo>
                    <a:cubicBezTo>
                      <a:pt x="103" y="114"/>
                      <a:pt x="102" y="118"/>
                      <a:pt x="101" y="121"/>
                    </a:cubicBezTo>
                    <a:cubicBezTo>
                      <a:pt x="101" y="121"/>
                      <a:pt x="101" y="121"/>
                      <a:pt x="101" y="121"/>
                    </a:cubicBezTo>
                    <a:cubicBezTo>
                      <a:pt x="100" y="121"/>
                      <a:pt x="100" y="121"/>
                      <a:pt x="100" y="121"/>
                    </a:cubicBezTo>
                    <a:moveTo>
                      <a:pt x="95" y="118"/>
                    </a:moveTo>
                    <a:cubicBezTo>
                      <a:pt x="94" y="117"/>
                      <a:pt x="94" y="117"/>
                      <a:pt x="94" y="117"/>
                    </a:cubicBezTo>
                    <a:cubicBezTo>
                      <a:pt x="95" y="115"/>
                      <a:pt x="96" y="113"/>
                      <a:pt x="97" y="111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97" y="112"/>
                      <a:pt x="97" y="112"/>
                      <a:pt x="97" y="112"/>
                    </a:cubicBezTo>
                    <a:cubicBezTo>
                      <a:pt x="97" y="114"/>
                      <a:pt x="96" y="116"/>
                      <a:pt x="95" y="118"/>
                    </a:cubicBezTo>
                    <a:moveTo>
                      <a:pt x="22" y="118"/>
                    </a:moveTo>
                    <a:cubicBezTo>
                      <a:pt x="21" y="117"/>
                      <a:pt x="21" y="117"/>
                      <a:pt x="20" y="116"/>
                    </a:cubicBezTo>
                    <a:cubicBezTo>
                      <a:pt x="21" y="115"/>
                      <a:pt x="22" y="113"/>
                      <a:pt x="24" y="111"/>
                    </a:cubicBezTo>
                    <a:cubicBezTo>
                      <a:pt x="24" y="111"/>
                      <a:pt x="25" y="112"/>
                      <a:pt x="25" y="112"/>
                    </a:cubicBezTo>
                    <a:cubicBezTo>
                      <a:pt x="24" y="114"/>
                      <a:pt x="23" y="116"/>
                      <a:pt x="22" y="118"/>
                    </a:cubicBezTo>
                    <a:moveTo>
                      <a:pt x="39" y="118"/>
                    </a:moveTo>
                    <a:cubicBezTo>
                      <a:pt x="39" y="118"/>
                      <a:pt x="38" y="117"/>
                      <a:pt x="37" y="117"/>
                    </a:cubicBezTo>
                    <a:cubicBezTo>
                      <a:pt x="39" y="115"/>
                      <a:pt x="41" y="113"/>
                      <a:pt x="42" y="111"/>
                    </a:cubicBezTo>
                    <a:cubicBezTo>
                      <a:pt x="42" y="111"/>
                      <a:pt x="42" y="111"/>
                      <a:pt x="42" y="111"/>
                    </a:cubicBezTo>
                    <a:cubicBezTo>
                      <a:pt x="43" y="111"/>
                      <a:pt x="44" y="111"/>
                      <a:pt x="44" y="112"/>
                    </a:cubicBezTo>
                    <a:cubicBezTo>
                      <a:pt x="42" y="114"/>
                      <a:pt x="41" y="116"/>
                      <a:pt x="39" y="118"/>
                    </a:cubicBezTo>
                    <a:moveTo>
                      <a:pt x="79" y="121"/>
                    </a:moveTo>
                    <a:cubicBezTo>
                      <a:pt x="80" y="118"/>
                      <a:pt x="82" y="115"/>
                      <a:pt x="83" y="112"/>
                    </a:cubicBezTo>
                    <a:cubicBezTo>
                      <a:pt x="85" y="111"/>
                      <a:pt x="86" y="111"/>
                      <a:pt x="87" y="110"/>
                    </a:cubicBezTo>
                    <a:cubicBezTo>
                      <a:pt x="85" y="113"/>
                      <a:pt x="84" y="116"/>
                      <a:pt x="83" y="120"/>
                    </a:cubicBezTo>
                    <a:cubicBezTo>
                      <a:pt x="82" y="120"/>
                      <a:pt x="80" y="121"/>
                      <a:pt x="79" y="121"/>
                    </a:cubicBezTo>
                    <a:moveTo>
                      <a:pt x="28" y="121"/>
                    </a:moveTo>
                    <a:cubicBezTo>
                      <a:pt x="28" y="119"/>
                      <a:pt x="29" y="116"/>
                      <a:pt x="29" y="114"/>
                    </a:cubicBezTo>
                    <a:cubicBezTo>
                      <a:pt x="31" y="112"/>
                      <a:pt x="32" y="111"/>
                      <a:pt x="34" y="109"/>
                    </a:cubicBezTo>
                    <a:cubicBezTo>
                      <a:pt x="33" y="111"/>
                      <a:pt x="33" y="114"/>
                      <a:pt x="33" y="116"/>
                    </a:cubicBezTo>
                    <a:cubicBezTo>
                      <a:pt x="31" y="118"/>
                      <a:pt x="30" y="119"/>
                      <a:pt x="28" y="121"/>
                    </a:cubicBezTo>
                    <a:moveTo>
                      <a:pt x="36" y="116"/>
                    </a:moveTo>
                    <a:cubicBezTo>
                      <a:pt x="36" y="116"/>
                      <a:pt x="36" y="116"/>
                      <a:pt x="36" y="116"/>
                    </a:cubicBezTo>
                    <a:cubicBezTo>
                      <a:pt x="36" y="115"/>
                      <a:pt x="36" y="114"/>
                      <a:pt x="36" y="113"/>
                    </a:cubicBezTo>
                    <a:cubicBezTo>
                      <a:pt x="37" y="112"/>
                      <a:pt x="38" y="110"/>
                      <a:pt x="39" y="109"/>
                    </a:cubicBezTo>
                    <a:cubicBezTo>
                      <a:pt x="40" y="109"/>
                      <a:pt x="40" y="110"/>
                      <a:pt x="41" y="110"/>
                    </a:cubicBezTo>
                    <a:cubicBezTo>
                      <a:pt x="39" y="112"/>
                      <a:pt x="38" y="114"/>
                      <a:pt x="36" y="116"/>
                    </a:cubicBezTo>
                    <a:moveTo>
                      <a:pt x="19" y="115"/>
                    </a:moveTo>
                    <a:cubicBezTo>
                      <a:pt x="19" y="115"/>
                      <a:pt x="18" y="114"/>
                      <a:pt x="18" y="114"/>
                    </a:cubicBezTo>
                    <a:cubicBezTo>
                      <a:pt x="19" y="112"/>
                      <a:pt x="20" y="111"/>
                      <a:pt x="21" y="109"/>
                    </a:cubicBezTo>
                    <a:cubicBezTo>
                      <a:pt x="22" y="109"/>
                      <a:pt x="22" y="110"/>
                      <a:pt x="23" y="110"/>
                    </a:cubicBezTo>
                    <a:cubicBezTo>
                      <a:pt x="21" y="112"/>
                      <a:pt x="20" y="113"/>
                      <a:pt x="19" y="115"/>
                    </a:cubicBezTo>
                    <a:moveTo>
                      <a:pt x="93" y="115"/>
                    </a:moveTo>
                    <a:cubicBezTo>
                      <a:pt x="93" y="113"/>
                      <a:pt x="94" y="111"/>
                      <a:pt x="94" y="109"/>
                    </a:cubicBezTo>
                    <a:cubicBezTo>
                      <a:pt x="94" y="109"/>
                      <a:pt x="95" y="110"/>
                      <a:pt x="95" y="110"/>
                    </a:cubicBezTo>
                    <a:cubicBezTo>
                      <a:pt x="95" y="112"/>
                      <a:pt x="94" y="113"/>
                      <a:pt x="93" y="115"/>
                    </a:cubicBezTo>
                    <a:moveTo>
                      <a:pt x="85" y="119"/>
                    </a:moveTo>
                    <a:cubicBezTo>
                      <a:pt x="86" y="116"/>
                      <a:pt x="87" y="112"/>
                      <a:pt x="89" y="109"/>
                    </a:cubicBezTo>
                    <a:cubicBezTo>
                      <a:pt x="89" y="109"/>
                      <a:pt x="90" y="108"/>
                      <a:pt x="91" y="108"/>
                    </a:cubicBezTo>
                    <a:cubicBezTo>
                      <a:pt x="90" y="111"/>
                      <a:pt x="88" y="114"/>
                      <a:pt x="87" y="118"/>
                    </a:cubicBezTo>
                    <a:cubicBezTo>
                      <a:pt x="86" y="118"/>
                      <a:pt x="86" y="118"/>
                      <a:pt x="85" y="119"/>
                    </a:cubicBezTo>
                    <a:moveTo>
                      <a:pt x="37" y="110"/>
                    </a:moveTo>
                    <a:cubicBezTo>
                      <a:pt x="37" y="109"/>
                      <a:pt x="37" y="109"/>
                      <a:pt x="37" y="108"/>
                    </a:cubicBezTo>
                    <a:cubicBezTo>
                      <a:pt x="37" y="108"/>
                      <a:pt x="38" y="108"/>
                      <a:pt x="38" y="108"/>
                    </a:cubicBezTo>
                    <a:cubicBezTo>
                      <a:pt x="37" y="109"/>
                      <a:pt x="37" y="110"/>
                      <a:pt x="37" y="110"/>
                    </a:cubicBezTo>
                    <a:moveTo>
                      <a:pt x="103" y="119"/>
                    </a:moveTo>
                    <a:cubicBezTo>
                      <a:pt x="104" y="116"/>
                      <a:pt x="105" y="113"/>
                      <a:pt x="106" y="109"/>
                    </a:cubicBezTo>
                    <a:cubicBezTo>
                      <a:pt x="107" y="109"/>
                      <a:pt x="108" y="108"/>
                      <a:pt x="109" y="107"/>
                    </a:cubicBezTo>
                    <a:cubicBezTo>
                      <a:pt x="108" y="110"/>
                      <a:pt x="107" y="113"/>
                      <a:pt x="106" y="116"/>
                    </a:cubicBezTo>
                    <a:cubicBezTo>
                      <a:pt x="105" y="117"/>
                      <a:pt x="104" y="118"/>
                      <a:pt x="103" y="119"/>
                    </a:cubicBezTo>
                    <a:moveTo>
                      <a:pt x="17" y="113"/>
                    </a:moveTo>
                    <a:cubicBezTo>
                      <a:pt x="17" y="112"/>
                      <a:pt x="16" y="112"/>
                      <a:pt x="16" y="112"/>
                    </a:cubicBezTo>
                    <a:cubicBezTo>
                      <a:pt x="17" y="110"/>
                      <a:pt x="18" y="108"/>
                      <a:pt x="19" y="107"/>
                    </a:cubicBezTo>
                    <a:cubicBezTo>
                      <a:pt x="20" y="107"/>
                      <a:pt x="20" y="108"/>
                      <a:pt x="20" y="108"/>
                    </a:cubicBezTo>
                    <a:cubicBezTo>
                      <a:pt x="19" y="110"/>
                      <a:pt x="18" y="111"/>
                      <a:pt x="17" y="113"/>
                    </a:cubicBezTo>
                    <a:moveTo>
                      <a:pt x="15" y="110"/>
                    </a:moveTo>
                    <a:cubicBezTo>
                      <a:pt x="14" y="109"/>
                      <a:pt x="14" y="109"/>
                      <a:pt x="14" y="109"/>
                    </a:cubicBezTo>
                    <a:cubicBezTo>
                      <a:pt x="15" y="108"/>
                      <a:pt x="16" y="106"/>
                      <a:pt x="17" y="105"/>
                    </a:cubicBezTo>
                    <a:cubicBezTo>
                      <a:pt x="18" y="106"/>
                      <a:pt x="18" y="106"/>
                      <a:pt x="18" y="106"/>
                    </a:cubicBezTo>
                    <a:cubicBezTo>
                      <a:pt x="17" y="107"/>
                      <a:pt x="16" y="109"/>
                      <a:pt x="15" y="110"/>
                    </a:cubicBezTo>
                    <a:moveTo>
                      <a:pt x="109" y="113"/>
                    </a:moveTo>
                    <a:cubicBezTo>
                      <a:pt x="109" y="110"/>
                      <a:pt x="110" y="107"/>
                      <a:pt x="111" y="104"/>
                    </a:cubicBezTo>
                    <a:cubicBezTo>
                      <a:pt x="112" y="104"/>
                      <a:pt x="112" y="103"/>
                      <a:pt x="112" y="103"/>
                    </a:cubicBezTo>
                    <a:cubicBezTo>
                      <a:pt x="112" y="105"/>
                      <a:pt x="112" y="107"/>
                      <a:pt x="112" y="109"/>
                    </a:cubicBezTo>
                    <a:cubicBezTo>
                      <a:pt x="111" y="110"/>
                      <a:pt x="110" y="112"/>
                      <a:pt x="109" y="113"/>
                    </a:cubicBezTo>
                    <a:moveTo>
                      <a:pt x="15" y="106"/>
                    </a:moveTo>
                    <a:cubicBezTo>
                      <a:pt x="15" y="105"/>
                      <a:pt x="15" y="103"/>
                      <a:pt x="15" y="102"/>
                    </a:cubicBezTo>
                    <a:cubicBezTo>
                      <a:pt x="16" y="103"/>
                      <a:pt x="16" y="103"/>
                      <a:pt x="16" y="104"/>
                    </a:cubicBezTo>
                    <a:cubicBezTo>
                      <a:pt x="16" y="104"/>
                      <a:pt x="15" y="105"/>
                      <a:pt x="15" y="106"/>
                    </a:cubicBezTo>
                    <a:moveTo>
                      <a:pt x="18" y="92"/>
                    </a:moveTo>
                    <a:cubicBezTo>
                      <a:pt x="18" y="91"/>
                      <a:pt x="18" y="90"/>
                      <a:pt x="19" y="90"/>
                    </a:cubicBezTo>
                    <a:cubicBezTo>
                      <a:pt x="19" y="90"/>
                      <a:pt x="19" y="90"/>
                      <a:pt x="19" y="91"/>
                    </a:cubicBezTo>
                    <a:cubicBezTo>
                      <a:pt x="19" y="91"/>
                      <a:pt x="18" y="92"/>
                      <a:pt x="18" y="92"/>
                    </a:cubicBezTo>
                    <a:moveTo>
                      <a:pt x="16" y="92"/>
                    </a:moveTo>
                    <a:cubicBezTo>
                      <a:pt x="16" y="91"/>
                      <a:pt x="16" y="90"/>
                      <a:pt x="15" y="89"/>
                    </a:cubicBezTo>
                    <a:cubicBezTo>
                      <a:pt x="16" y="87"/>
                      <a:pt x="16" y="86"/>
                      <a:pt x="16" y="85"/>
                    </a:cubicBezTo>
                    <a:cubicBezTo>
                      <a:pt x="17" y="86"/>
                      <a:pt x="17" y="87"/>
                      <a:pt x="18" y="88"/>
                    </a:cubicBezTo>
                    <a:cubicBezTo>
                      <a:pt x="17" y="89"/>
                      <a:pt x="17" y="91"/>
                      <a:pt x="16" y="92"/>
                    </a:cubicBezTo>
                    <a:moveTo>
                      <a:pt x="110" y="92"/>
                    </a:moveTo>
                    <a:cubicBezTo>
                      <a:pt x="109" y="91"/>
                      <a:pt x="109" y="91"/>
                      <a:pt x="109" y="91"/>
                    </a:cubicBezTo>
                    <a:cubicBezTo>
                      <a:pt x="111" y="87"/>
                      <a:pt x="112" y="84"/>
                      <a:pt x="113" y="81"/>
                    </a:cubicBezTo>
                    <a:cubicBezTo>
                      <a:pt x="113" y="82"/>
                      <a:pt x="113" y="84"/>
                      <a:pt x="113" y="85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2" y="88"/>
                      <a:pt x="111" y="89"/>
                      <a:pt x="110" y="92"/>
                    </a:cubicBezTo>
                    <a:moveTo>
                      <a:pt x="15" y="86"/>
                    </a:moveTo>
                    <a:cubicBezTo>
                      <a:pt x="14" y="85"/>
                      <a:pt x="14" y="85"/>
                      <a:pt x="14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3"/>
                      <a:pt x="14" y="81"/>
                      <a:pt x="14" y="80"/>
                    </a:cubicBezTo>
                    <a:cubicBezTo>
                      <a:pt x="15" y="81"/>
                      <a:pt x="15" y="82"/>
                      <a:pt x="15" y="83"/>
                    </a:cubicBezTo>
                    <a:cubicBezTo>
                      <a:pt x="15" y="84"/>
                      <a:pt x="15" y="85"/>
                      <a:pt x="15" y="86"/>
                    </a:cubicBezTo>
                    <a:moveTo>
                      <a:pt x="116" y="77"/>
                    </a:moveTo>
                    <a:cubicBezTo>
                      <a:pt x="116" y="77"/>
                      <a:pt x="116" y="76"/>
                      <a:pt x="116" y="75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7" y="76"/>
                      <a:pt x="117" y="77"/>
                      <a:pt x="116" y="77"/>
                    </a:cubicBezTo>
                    <a:moveTo>
                      <a:pt x="8" y="82"/>
                    </a:moveTo>
                    <a:cubicBezTo>
                      <a:pt x="9" y="80"/>
                      <a:pt x="10" y="77"/>
                      <a:pt x="12" y="74"/>
                    </a:cubicBezTo>
                    <a:cubicBezTo>
                      <a:pt x="12" y="76"/>
                      <a:pt x="11" y="77"/>
                      <a:pt x="11" y="79"/>
                    </a:cubicBezTo>
                    <a:cubicBezTo>
                      <a:pt x="11" y="80"/>
                      <a:pt x="11" y="81"/>
                      <a:pt x="10" y="82"/>
                    </a:cubicBezTo>
                    <a:cubicBezTo>
                      <a:pt x="9" y="82"/>
                      <a:pt x="9" y="82"/>
                      <a:pt x="8" y="82"/>
                    </a:cubicBezTo>
                    <a:moveTo>
                      <a:pt x="3" y="82"/>
                    </a:moveTo>
                    <a:cubicBezTo>
                      <a:pt x="3" y="82"/>
                      <a:pt x="3" y="82"/>
                      <a:pt x="3" y="82"/>
                    </a:cubicBezTo>
                    <a:cubicBezTo>
                      <a:pt x="5" y="79"/>
                      <a:pt x="6" y="77"/>
                      <a:pt x="7" y="74"/>
                    </a:cubicBezTo>
                    <a:cubicBezTo>
                      <a:pt x="8" y="74"/>
                      <a:pt x="9" y="74"/>
                      <a:pt x="10" y="74"/>
                    </a:cubicBezTo>
                    <a:cubicBezTo>
                      <a:pt x="9" y="77"/>
                      <a:pt x="8" y="80"/>
                      <a:pt x="6" y="82"/>
                    </a:cubicBezTo>
                    <a:cubicBezTo>
                      <a:pt x="5" y="82"/>
                      <a:pt x="4" y="82"/>
                      <a:pt x="3" y="82"/>
                    </a:cubicBezTo>
                    <a:moveTo>
                      <a:pt x="116" y="83"/>
                    </a:moveTo>
                    <a:cubicBezTo>
                      <a:pt x="116" y="82"/>
                      <a:pt x="116" y="82"/>
                      <a:pt x="116" y="81"/>
                    </a:cubicBezTo>
                    <a:cubicBezTo>
                      <a:pt x="116" y="81"/>
                      <a:pt x="116" y="81"/>
                      <a:pt x="116" y="81"/>
                    </a:cubicBezTo>
                    <a:cubicBezTo>
                      <a:pt x="117" y="79"/>
                      <a:pt x="118" y="76"/>
                      <a:pt x="119" y="74"/>
                    </a:cubicBezTo>
                    <a:cubicBezTo>
                      <a:pt x="120" y="74"/>
                      <a:pt x="120" y="74"/>
                      <a:pt x="121" y="74"/>
                    </a:cubicBezTo>
                    <a:cubicBezTo>
                      <a:pt x="120" y="77"/>
                      <a:pt x="119" y="80"/>
                      <a:pt x="118" y="83"/>
                    </a:cubicBezTo>
                    <a:cubicBezTo>
                      <a:pt x="117" y="83"/>
                      <a:pt x="117" y="83"/>
                      <a:pt x="116" y="83"/>
                    </a:cubicBezTo>
                    <a:cubicBezTo>
                      <a:pt x="116" y="83"/>
                      <a:pt x="116" y="83"/>
                      <a:pt x="116" y="83"/>
                    </a:cubicBezTo>
                    <a:moveTo>
                      <a:pt x="119" y="82"/>
                    </a:moveTo>
                    <a:cubicBezTo>
                      <a:pt x="120" y="79"/>
                      <a:pt x="121" y="77"/>
                      <a:pt x="123" y="74"/>
                    </a:cubicBezTo>
                    <a:cubicBezTo>
                      <a:pt x="123" y="74"/>
                      <a:pt x="123" y="74"/>
                      <a:pt x="123" y="74"/>
                    </a:cubicBezTo>
                    <a:cubicBezTo>
                      <a:pt x="123" y="77"/>
                      <a:pt x="123" y="80"/>
                      <a:pt x="122" y="82"/>
                    </a:cubicBezTo>
                    <a:cubicBezTo>
                      <a:pt x="122" y="82"/>
                      <a:pt x="121" y="82"/>
                      <a:pt x="120" y="82"/>
                    </a:cubicBezTo>
                    <a:cubicBezTo>
                      <a:pt x="119" y="82"/>
                      <a:pt x="119" y="82"/>
                      <a:pt x="119" y="82"/>
                    </a:cubicBezTo>
                    <a:moveTo>
                      <a:pt x="3" y="79"/>
                    </a:moveTo>
                    <a:cubicBezTo>
                      <a:pt x="3" y="77"/>
                      <a:pt x="3" y="76"/>
                      <a:pt x="3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4" y="74"/>
                      <a:pt x="5" y="74"/>
                      <a:pt x="5" y="74"/>
                    </a:cubicBezTo>
                    <a:cubicBezTo>
                      <a:pt x="5" y="76"/>
                      <a:pt x="4" y="77"/>
                      <a:pt x="3" y="79"/>
                    </a:cubicBezTo>
                    <a:moveTo>
                      <a:pt x="17" y="40"/>
                    </a:moveTo>
                    <a:cubicBezTo>
                      <a:pt x="16" y="39"/>
                      <a:pt x="16" y="39"/>
                      <a:pt x="15" y="38"/>
                    </a:cubicBezTo>
                    <a:cubicBezTo>
                      <a:pt x="16" y="37"/>
                      <a:pt x="18" y="35"/>
                      <a:pt x="19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8" y="36"/>
                      <a:pt x="17" y="38"/>
                      <a:pt x="17" y="40"/>
                    </a:cubicBezTo>
                    <a:moveTo>
                      <a:pt x="15" y="37"/>
                    </a:moveTo>
                    <a:cubicBezTo>
                      <a:pt x="15" y="36"/>
                      <a:pt x="15" y="35"/>
                      <a:pt x="15" y="35"/>
                    </a:cubicBezTo>
                    <a:cubicBezTo>
                      <a:pt x="16" y="34"/>
                      <a:pt x="17" y="33"/>
                      <a:pt x="17" y="3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7" y="34"/>
                      <a:pt x="16" y="35"/>
                      <a:pt x="15" y="37"/>
                    </a:cubicBezTo>
                    <a:moveTo>
                      <a:pt x="111" y="38"/>
                    </a:moveTo>
                    <a:cubicBezTo>
                      <a:pt x="110" y="36"/>
                      <a:pt x="109" y="35"/>
                      <a:pt x="109" y="34"/>
                    </a:cubicBezTo>
                    <a:cubicBezTo>
                      <a:pt x="110" y="33"/>
                      <a:pt x="111" y="32"/>
                      <a:pt x="112" y="30"/>
                    </a:cubicBezTo>
                    <a:cubicBezTo>
                      <a:pt x="112" y="32"/>
                      <a:pt x="112" y="33"/>
                      <a:pt x="112" y="34"/>
                    </a:cubicBezTo>
                    <a:cubicBezTo>
                      <a:pt x="112" y="35"/>
                      <a:pt x="112" y="35"/>
                      <a:pt x="112" y="36"/>
                    </a:cubicBezTo>
                    <a:cubicBezTo>
                      <a:pt x="112" y="37"/>
                      <a:pt x="111" y="37"/>
                      <a:pt x="111" y="38"/>
                    </a:cubicBezTo>
                    <a:moveTo>
                      <a:pt x="15" y="32"/>
                    </a:moveTo>
                    <a:cubicBezTo>
                      <a:pt x="15" y="31"/>
                      <a:pt x="15" y="31"/>
                      <a:pt x="15" y="30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1"/>
                      <a:pt x="16" y="32"/>
                      <a:pt x="15" y="32"/>
                    </a:cubicBezTo>
                    <a:moveTo>
                      <a:pt x="36" y="21"/>
                    </a:moveTo>
                    <a:cubicBezTo>
                      <a:pt x="36" y="21"/>
                      <a:pt x="36" y="21"/>
                      <a:pt x="37" y="21"/>
                    </a:cubicBezTo>
                    <a:cubicBezTo>
                      <a:pt x="42" y="17"/>
                      <a:pt x="48" y="15"/>
                      <a:pt x="54" y="14"/>
                    </a:cubicBezTo>
                    <a:cubicBezTo>
                      <a:pt x="55" y="14"/>
                      <a:pt x="55" y="13"/>
                      <a:pt x="55" y="12"/>
                    </a:cubicBezTo>
                    <a:cubicBezTo>
                      <a:pt x="55" y="9"/>
                      <a:pt x="55" y="6"/>
                      <a:pt x="55" y="3"/>
                    </a:cubicBezTo>
                    <a:cubicBezTo>
                      <a:pt x="58" y="3"/>
                      <a:pt x="61" y="2"/>
                      <a:pt x="64" y="2"/>
                    </a:cubicBezTo>
                    <a:cubicBezTo>
                      <a:pt x="67" y="2"/>
                      <a:pt x="70" y="3"/>
                      <a:pt x="73" y="3"/>
                    </a:cubicBezTo>
                    <a:cubicBezTo>
                      <a:pt x="73" y="6"/>
                      <a:pt x="73" y="9"/>
                      <a:pt x="73" y="12"/>
                    </a:cubicBezTo>
                    <a:cubicBezTo>
                      <a:pt x="73" y="13"/>
                      <a:pt x="73" y="14"/>
                      <a:pt x="74" y="14"/>
                    </a:cubicBezTo>
                    <a:cubicBezTo>
                      <a:pt x="80" y="15"/>
                      <a:pt x="86" y="17"/>
                      <a:pt x="92" y="21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93" y="21"/>
                      <a:pt x="93" y="21"/>
                      <a:pt x="93" y="21"/>
                    </a:cubicBezTo>
                    <a:cubicBezTo>
                      <a:pt x="96" y="19"/>
                      <a:pt x="98" y="16"/>
                      <a:pt x="100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3" y="16"/>
                      <a:pt x="109" y="23"/>
                      <a:pt x="110" y="23"/>
                    </a:cubicBezTo>
                    <a:cubicBezTo>
                      <a:pt x="110" y="24"/>
                      <a:pt x="111" y="25"/>
                      <a:pt x="112" y="26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0" y="29"/>
                      <a:pt x="108" y="31"/>
                      <a:pt x="106" y="33"/>
                    </a:cubicBezTo>
                    <a:cubicBezTo>
                      <a:pt x="105" y="33"/>
                      <a:pt x="105" y="34"/>
                      <a:pt x="106" y="35"/>
                    </a:cubicBezTo>
                    <a:cubicBezTo>
                      <a:pt x="109" y="40"/>
                      <a:pt x="112" y="46"/>
                      <a:pt x="113" y="53"/>
                    </a:cubicBezTo>
                    <a:cubicBezTo>
                      <a:pt x="113" y="53"/>
                      <a:pt x="114" y="54"/>
                      <a:pt x="114" y="54"/>
                    </a:cubicBezTo>
                    <a:cubicBezTo>
                      <a:pt x="117" y="54"/>
                      <a:pt x="120" y="54"/>
                      <a:pt x="123" y="54"/>
                    </a:cubicBezTo>
                    <a:cubicBezTo>
                      <a:pt x="124" y="57"/>
                      <a:pt x="124" y="60"/>
                      <a:pt x="124" y="63"/>
                    </a:cubicBezTo>
                    <a:cubicBezTo>
                      <a:pt x="124" y="65"/>
                      <a:pt x="124" y="68"/>
                      <a:pt x="124" y="71"/>
                    </a:cubicBezTo>
                    <a:cubicBezTo>
                      <a:pt x="123" y="71"/>
                      <a:pt x="123" y="71"/>
                      <a:pt x="122" y="71"/>
                    </a:cubicBezTo>
                    <a:cubicBezTo>
                      <a:pt x="119" y="71"/>
                      <a:pt x="117" y="71"/>
                      <a:pt x="115" y="73"/>
                    </a:cubicBezTo>
                    <a:cubicBezTo>
                      <a:pt x="114" y="73"/>
                      <a:pt x="113" y="75"/>
                      <a:pt x="112" y="76"/>
                    </a:cubicBezTo>
                    <a:cubicBezTo>
                      <a:pt x="110" y="80"/>
                      <a:pt x="109" y="84"/>
                      <a:pt x="106" y="90"/>
                    </a:cubicBezTo>
                    <a:cubicBezTo>
                      <a:pt x="105" y="91"/>
                      <a:pt x="105" y="91"/>
                      <a:pt x="106" y="92"/>
                    </a:cubicBezTo>
                    <a:cubicBezTo>
                      <a:pt x="108" y="94"/>
                      <a:pt x="110" y="96"/>
                      <a:pt x="112" y="98"/>
                    </a:cubicBezTo>
                    <a:cubicBezTo>
                      <a:pt x="109" y="103"/>
                      <a:pt x="105" y="107"/>
                      <a:pt x="100" y="111"/>
                    </a:cubicBezTo>
                    <a:cubicBezTo>
                      <a:pt x="98" y="108"/>
                      <a:pt x="96" y="106"/>
                      <a:pt x="94" y="104"/>
                    </a:cubicBezTo>
                    <a:cubicBezTo>
                      <a:pt x="93" y="104"/>
                      <a:pt x="93" y="104"/>
                      <a:pt x="93" y="104"/>
                    </a:cubicBezTo>
                    <a:cubicBezTo>
                      <a:pt x="92" y="104"/>
                      <a:pt x="92" y="104"/>
                      <a:pt x="92" y="104"/>
                    </a:cubicBezTo>
                    <a:cubicBezTo>
                      <a:pt x="86" y="108"/>
                      <a:pt x="80" y="110"/>
                      <a:pt x="74" y="111"/>
                    </a:cubicBezTo>
                    <a:cubicBezTo>
                      <a:pt x="73" y="112"/>
                      <a:pt x="73" y="112"/>
                      <a:pt x="73" y="113"/>
                    </a:cubicBezTo>
                    <a:cubicBezTo>
                      <a:pt x="73" y="116"/>
                      <a:pt x="73" y="119"/>
                      <a:pt x="73" y="122"/>
                    </a:cubicBezTo>
                    <a:cubicBezTo>
                      <a:pt x="70" y="122"/>
                      <a:pt x="67" y="123"/>
                      <a:pt x="64" y="123"/>
                    </a:cubicBezTo>
                    <a:cubicBezTo>
                      <a:pt x="61" y="123"/>
                      <a:pt x="58" y="122"/>
                      <a:pt x="55" y="122"/>
                    </a:cubicBezTo>
                    <a:cubicBezTo>
                      <a:pt x="55" y="119"/>
                      <a:pt x="55" y="116"/>
                      <a:pt x="55" y="113"/>
                    </a:cubicBezTo>
                    <a:cubicBezTo>
                      <a:pt x="55" y="112"/>
                      <a:pt x="55" y="112"/>
                      <a:pt x="54" y="111"/>
                    </a:cubicBezTo>
                    <a:cubicBezTo>
                      <a:pt x="48" y="110"/>
                      <a:pt x="42" y="108"/>
                      <a:pt x="36" y="104"/>
                    </a:cubicBezTo>
                    <a:cubicBezTo>
                      <a:pt x="36" y="104"/>
                      <a:pt x="36" y="104"/>
                      <a:pt x="36" y="104"/>
                    </a:cubicBezTo>
                    <a:cubicBezTo>
                      <a:pt x="35" y="104"/>
                      <a:pt x="35" y="104"/>
                      <a:pt x="34" y="104"/>
                    </a:cubicBezTo>
                    <a:cubicBezTo>
                      <a:pt x="32" y="106"/>
                      <a:pt x="30" y="108"/>
                      <a:pt x="28" y="111"/>
                    </a:cubicBezTo>
                    <a:cubicBezTo>
                      <a:pt x="28" y="111"/>
                      <a:pt x="28" y="111"/>
                      <a:pt x="28" y="111"/>
                    </a:cubicBezTo>
                    <a:cubicBezTo>
                      <a:pt x="28" y="111"/>
                      <a:pt x="28" y="111"/>
                      <a:pt x="28" y="111"/>
                    </a:cubicBezTo>
                    <a:cubicBezTo>
                      <a:pt x="23" y="107"/>
                      <a:pt x="19" y="103"/>
                      <a:pt x="16" y="98"/>
                    </a:cubicBezTo>
                    <a:cubicBezTo>
                      <a:pt x="18" y="96"/>
                      <a:pt x="20" y="94"/>
                      <a:pt x="22" y="92"/>
                    </a:cubicBezTo>
                    <a:cubicBezTo>
                      <a:pt x="23" y="91"/>
                      <a:pt x="23" y="91"/>
                      <a:pt x="22" y="90"/>
                    </a:cubicBezTo>
                    <a:cubicBezTo>
                      <a:pt x="19" y="85"/>
                      <a:pt x="16" y="79"/>
                      <a:pt x="15" y="72"/>
                    </a:cubicBezTo>
                    <a:cubicBezTo>
                      <a:pt x="15" y="72"/>
                      <a:pt x="14" y="71"/>
                      <a:pt x="14" y="71"/>
                    </a:cubicBezTo>
                    <a:cubicBezTo>
                      <a:pt x="11" y="71"/>
                      <a:pt x="8" y="71"/>
                      <a:pt x="5" y="71"/>
                    </a:cubicBezTo>
                    <a:cubicBezTo>
                      <a:pt x="4" y="68"/>
                      <a:pt x="4" y="66"/>
                      <a:pt x="4" y="63"/>
                    </a:cubicBezTo>
                    <a:cubicBezTo>
                      <a:pt x="4" y="60"/>
                      <a:pt x="4" y="57"/>
                      <a:pt x="5" y="54"/>
                    </a:cubicBezTo>
                    <a:cubicBezTo>
                      <a:pt x="8" y="54"/>
                      <a:pt x="11" y="54"/>
                      <a:pt x="14" y="54"/>
                    </a:cubicBezTo>
                    <a:cubicBezTo>
                      <a:pt x="14" y="54"/>
                      <a:pt x="15" y="53"/>
                      <a:pt x="15" y="53"/>
                    </a:cubicBezTo>
                    <a:cubicBezTo>
                      <a:pt x="17" y="46"/>
                      <a:pt x="19" y="40"/>
                      <a:pt x="23" y="35"/>
                    </a:cubicBezTo>
                    <a:cubicBezTo>
                      <a:pt x="23" y="34"/>
                      <a:pt x="23" y="33"/>
                      <a:pt x="22" y="33"/>
                    </a:cubicBezTo>
                    <a:cubicBezTo>
                      <a:pt x="20" y="31"/>
                      <a:pt x="18" y="29"/>
                      <a:pt x="16" y="27"/>
                    </a:cubicBezTo>
                    <a:cubicBezTo>
                      <a:pt x="20" y="22"/>
                      <a:pt x="24" y="18"/>
                      <a:pt x="28" y="14"/>
                    </a:cubicBezTo>
                    <a:cubicBezTo>
                      <a:pt x="30" y="16"/>
                      <a:pt x="33" y="19"/>
                      <a:pt x="35" y="21"/>
                    </a:cubicBezTo>
                    <a:cubicBezTo>
                      <a:pt x="35" y="21"/>
                      <a:pt x="35" y="21"/>
                      <a:pt x="36" y="21"/>
                    </a:cubicBezTo>
                    <a:moveTo>
                      <a:pt x="64" y="0"/>
                    </a:moveTo>
                    <a:cubicBezTo>
                      <a:pt x="61" y="0"/>
                      <a:pt x="57" y="0"/>
                      <a:pt x="54" y="0"/>
                    </a:cubicBezTo>
                    <a:cubicBezTo>
                      <a:pt x="53" y="1"/>
                      <a:pt x="52" y="1"/>
                      <a:pt x="52" y="2"/>
                    </a:cubicBezTo>
                    <a:cubicBezTo>
                      <a:pt x="52" y="5"/>
                      <a:pt x="52" y="8"/>
                      <a:pt x="52" y="11"/>
                    </a:cubicBezTo>
                    <a:cubicBezTo>
                      <a:pt x="47" y="12"/>
                      <a:pt x="41" y="15"/>
                      <a:pt x="36" y="18"/>
                    </a:cubicBezTo>
                    <a:cubicBezTo>
                      <a:pt x="34" y="16"/>
                      <a:pt x="32" y="14"/>
                      <a:pt x="30" y="11"/>
                    </a:cubicBezTo>
                    <a:cubicBezTo>
                      <a:pt x="29" y="11"/>
                      <a:pt x="29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2" y="15"/>
                      <a:pt x="17" y="20"/>
                      <a:pt x="13" y="26"/>
                    </a:cubicBezTo>
                    <a:cubicBezTo>
                      <a:pt x="13" y="26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30"/>
                      <a:pt x="12" y="33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38"/>
                      <a:pt x="12" y="39"/>
                      <a:pt x="12" y="39"/>
                    </a:cubicBezTo>
                    <a:cubicBezTo>
                      <a:pt x="13" y="40"/>
                      <a:pt x="14" y="41"/>
                      <a:pt x="15" y="43"/>
                    </a:cubicBezTo>
                    <a:cubicBezTo>
                      <a:pt x="14" y="45"/>
                      <a:pt x="13" y="48"/>
                      <a:pt x="13" y="51"/>
                    </a:cubicBezTo>
                    <a:cubicBezTo>
                      <a:pt x="10" y="51"/>
                      <a:pt x="6" y="51"/>
                      <a:pt x="3" y="51"/>
                    </a:cubicBezTo>
                    <a:cubicBezTo>
                      <a:pt x="3" y="51"/>
                      <a:pt x="2" y="51"/>
                      <a:pt x="2" y="52"/>
                    </a:cubicBezTo>
                    <a:cubicBezTo>
                      <a:pt x="2" y="53"/>
                      <a:pt x="2" y="53"/>
                      <a:pt x="2" y="54"/>
                    </a:cubicBezTo>
                    <a:cubicBezTo>
                      <a:pt x="1" y="54"/>
                      <a:pt x="1" y="54"/>
                      <a:pt x="1" y="55"/>
                    </a:cubicBezTo>
                    <a:cubicBezTo>
                      <a:pt x="0" y="59"/>
                      <a:pt x="0" y="66"/>
                      <a:pt x="0" y="72"/>
                    </a:cubicBezTo>
                    <a:cubicBezTo>
                      <a:pt x="0" y="77"/>
                      <a:pt x="0" y="81"/>
                      <a:pt x="1" y="84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5"/>
                      <a:pt x="2" y="85"/>
                      <a:pt x="2" y="85"/>
                    </a:cubicBezTo>
                    <a:cubicBezTo>
                      <a:pt x="5" y="85"/>
                      <a:pt x="8" y="85"/>
                      <a:pt x="11" y="85"/>
                    </a:cubicBezTo>
                    <a:cubicBezTo>
                      <a:pt x="12" y="89"/>
                      <a:pt x="13" y="92"/>
                      <a:pt x="15" y="95"/>
                    </a:cubicBezTo>
                    <a:cubicBezTo>
                      <a:pt x="14" y="96"/>
                      <a:pt x="14" y="96"/>
                      <a:pt x="13" y="97"/>
                    </a:cubicBezTo>
                    <a:cubicBezTo>
                      <a:pt x="13" y="97"/>
                      <a:pt x="12" y="98"/>
                      <a:pt x="12" y="98"/>
                    </a:cubicBezTo>
                    <a:cubicBezTo>
                      <a:pt x="12" y="99"/>
                      <a:pt x="12" y="99"/>
                      <a:pt x="12" y="99"/>
                    </a:cubicBezTo>
                    <a:cubicBezTo>
                      <a:pt x="12" y="102"/>
                      <a:pt x="12" y="106"/>
                      <a:pt x="11" y="109"/>
                    </a:cubicBezTo>
                    <a:cubicBezTo>
                      <a:pt x="11" y="109"/>
                      <a:pt x="11" y="109"/>
                      <a:pt x="11" y="109"/>
                    </a:cubicBezTo>
                    <a:cubicBezTo>
                      <a:pt x="11" y="110"/>
                      <a:pt x="11" y="110"/>
                      <a:pt x="11" y="110"/>
                    </a:cubicBezTo>
                    <a:cubicBezTo>
                      <a:pt x="11" y="111"/>
                      <a:pt x="12" y="112"/>
                      <a:pt x="12" y="112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16" y="117"/>
                      <a:pt x="20" y="121"/>
                      <a:pt x="25" y="125"/>
                    </a:cubicBezTo>
                    <a:cubicBezTo>
                      <a:pt x="26" y="125"/>
                      <a:pt x="26" y="125"/>
                      <a:pt x="27" y="125"/>
                    </a:cubicBezTo>
                    <a:cubicBezTo>
                      <a:pt x="27" y="125"/>
                      <a:pt x="27" y="125"/>
                      <a:pt x="27" y="125"/>
                    </a:cubicBezTo>
                    <a:cubicBezTo>
                      <a:pt x="28" y="125"/>
                      <a:pt x="28" y="125"/>
                      <a:pt x="28" y="125"/>
                    </a:cubicBezTo>
                    <a:cubicBezTo>
                      <a:pt x="30" y="123"/>
                      <a:pt x="32" y="121"/>
                      <a:pt x="35" y="119"/>
                    </a:cubicBezTo>
                    <a:cubicBezTo>
                      <a:pt x="40" y="122"/>
                      <a:pt x="44" y="124"/>
                      <a:pt x="50" y="125"/>
                    </a:cubicBezTo>
                    <a:cubicBezTo>
                      <a:pt x="50" y="129"/>
                      <a:pt x="51" y="131"/>
                      <a:pt x="51" y="135"/>
                    </a:cubicBezTo>
                    <a:cubicBezTo>
                      <a:pt x="51" y="136"/>
                      <a:pt x="52" y="136"/>
                      <a:pt x="53" y="136"/>
                    </a:cubicBezTo>
                    <a:cubicBezTo>
                      <a:pt x="56" y="137"/>
                      <a:pt x="59" y="137"/>
                      <a:pt x="63" y="137"/>
                    </a:cubicBezTo>
                    <a:cubicBezTo>
                      <a:pt x="66" y="137"/>
                      <a:pt x="70" y="137"/>
                      <a:pt x="73" y="136"/>
                    </a:cubicBezTo>
                    <a:cubicBezTo>
                      <a:pt x="74" y="136"/>
                      <a:pt x="75" y="135"/>
                      <a:pt x="75" y="135"/>
                    </a:cubicBezTo>
                    <a:cubicBezTo>
                      <a:pt x="75" y="132"/>
                      <a:pt x="75" y="129"/>
                      <a:pt x="76" y="125"/>
                    </a:cubicBezTo>
                    <a:cubicBezTo>
                      <a:pt x="81" y="124"/>
                      <a:pt x="86" y="122"/>
                      <a:pt x="91" y="119"/>
                    </a:cubicBezTo>
                    <a:cubicBezTo>
                      <a:pt x="93" y="121"/>
                      <a:pt x="96" y="123"/>
                      <a:pt x="98" y="125"/>
                    </a:cubicBezTo>
                    <a:cubicBezTo>
                      <a:pt x="98" y="125"/>
                      <a:pt x="98" y="126"/>
                      <a:pt x="99" y="126"/>
                    </a:cubicBezTo>
                    <a:cubicBezTo>
                      <a:pt x="99" y="126"/>
                      <a:pt x="99" y="125"/>
                      <a:pt x="100" y="125"/>
                    </a:cubicBezTo>
                    <a:cubicBezTo>
                      <a:pt x="105" y="121"/>
                      <a:pt x="110" y="116"/>
                      <a:pt x="114" y="111"/>
                    </a:cubicBezTo>
                    <a:cubicBezTo>
                      <a:pt x="115" y="110"/>
                      <a:pt x="115" y="110"/>
                      <a:pt x="115" y="110"/>
                    </a:cubicBezTo>
                    <a:cubicBezTo>
                      <a:pt x="115" y="106"/>
                      <a:pt x="115" y="103"/>
                      <a:pt x="116" y="98"/>
                    </a:cubicBezTo>
                    <a:cubicBezTo>
                      <a:pt x="116" y="98"/>
                      <a:pt x="116" y="98"/>
                      <a:pt x="116" y="98"/>
                    </a:cubicBezTo>
                    <a:cubicBezTo>
                      <a:pt x="116" y="98"/>
                      <a:pt x="116" y="98"/>
                      <a:pt x="116" y="98"/>
                    </a:cubicBezTo>
                    <a:cubicBezTo>
                      <a:pt x="115" y="97"/>
                      <a:pt x="115" y="97"/>
                      <a:pt x="115" y="97"/>
                    </a:cubicBezTo>
                    <a:cubicBezTo>
                      <a:pt x="115" y="97"/>
                      <a:pt x="115" y="97"/>
                      <a:pt x="115" y="97"/>
                    </a:cubicBezTo>
                    <a:cubicBezTo>
                      <a:pt x="114" y="96"/>
                      <a:pt x="113" y="95"/>
                      <a:pt x="112" y="94"/>
                    </a:cubicBezTo>
                    <a:cubicBezTo>
                      <a:pt x="114" y="90"/>
                      <a:pt x="115" y="88"/>
                      <a:pt x="116" y="87"/>
                    </a:cubicBezTo>
                    <a:cubicBezTo>
                      <a:pt x="117" y="86"/>
                      <a:pt x="117" y="86"/>
                      <a:pt x="117" y="86"/>
                    </a:cubicBezTo>
                    <a:cubicBezTo>
                      <a:pt x="118" y="85"/>
                      <a:pt x="119" y="85"/>
                      <a:pt x="120" y="85"/>
                    </a:cubicBezTo>
                    <a:cubicBezTo>
                      <a:pt x="120" y="85"/>
                      <a:pt x="120" y="85"/>
                      <a:pt x="120" y="85"/>
                    </a:cubicBezTo>
                    <a:cubicBezTo>
                      <a:pt x="121" y="85"/>
                      <a:pt x="122" y="85"/>
                      <a:pt x="124" y="85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4" y="85"/>
                      <a:pt x="125" y="85"/>
                      <a:pt x="125" y="84"/>
                    </a:cubicBezTo>
                    <a:cubicBezTo>
                      <a:pt x="126" y="80"/>
                      <a:pt x="126" y="77"/>
                      <a:pt x="126" y="73"/>
                    </a:cubicBezTo>
                    <a:cubicBezTo>
                      <a:pt x="127" y="69"/>
                      <a:pt x="127" y="66"/>
                      <a:pt x="127" y="63"/>
                    </a:cubicBezTo>
                    <a:cubicBezTo>
                      <a:pt x="127" y="59"/>
                      <a:pt x="127" y="56"/>
                      <a:pt x="126" y="52"/>
                    </a:cubicBezTo>
                    <a:cubicBezTo>
                      <a:pt x="126" y="51"/>
                      <a:pt x="125" y="51"/>
                      <a:pt x="125" y="51"/>
                    </a:cubicBezTo>
                    <a:cubicBezTo>
                      <a:pt x="122" y="51"/>
                      <a:pt x="119" y="51"/>
                      <a:pt x="116" y="51"/>
                    </a:cubicBezTo>
                    <a:cubicBezTo>
                      <a:pt x="115" y="47"/>
                      <a:pt x="114" y="44"/>
                      <a:pt x="112" y="40"/>
                    </a:cubicBezTo>
                    <a:cubicBezTo>
                      <a:pt x="113" y="40"/>
                      <a:pt x="113" y="39"/>
                      <a:pt x="114" y="39"/>
                    </a:cubicBezTo>
                    <a:cubicBezTo>
                      <a:pt x="115" y="39"/>
                      <a:pt x="115" y="38"/>
                      <a:pt x="115" y="37"/>
                    </a:cubicBezTo>
                    <a:cubicBezTo>
                      <a:pt x="115" y="36"/>
                      <a:pt x="115" y="35"/>
                      <a:pt x="115" y="34"/>
                    </a:cubicBezTo>
                    <a:cubicBezTo>
                      <a:pt x="115" y="32"/>
                      <a:pt x="115" y="30"/>
                      <a:pt x="115" y="29"/>
                    </a:cubicBezTo>
                    <a:cubicBezTo>
                      <a:pt x="115" y="28"/>
                      <a:pt x="116" y="28"/>
                      <a:pt x="116" y="28"/>
                    </a:cubicBezTo>
                    <a:cubicBezTo>
                      <a:pt x="115" y="27"/>
                      <a:pt x="115" y="27"/>
                      <a:pt x="115" y="27"/>
                    </a:cubicBezTo>
                    <a:cubicBezTo>
                      <a:pt x="116" y="27"/>
                      <a:pt x="116" y="26"/>
                      <a:pt x="115" y="26"/>
                    </a:cubicBezTo>
                    <a:cubicBezTo>
                      <a:pt x="115" y="26"/>
                      <a:pt x="115" y="26"/>
                      <a:pt x="115" y="26"/>
                    </a:cubicBezTo>
                    <a:cubicBezTo>
                      <a:pt x="115" y="25"/>
                      <a:pt x="115" y="25"/>
                      <a:pt x="114" y="24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3" y="23"/>
                      <a:pt x="113" y="22"/>
                      <a:pt x="112" y="21"/>
                    </a:cubicBezTo>
                    <a:cubicBezTo>
                      <a:pt x="112" y="21"/>
                      <a:pt x="111" y="20"/>
                      <a:pt x="110" y="19"/>
                    </a:cubicBezTo>
                    <a:cubicBezTo>
                      <a:pt x="108" y="18"/>
                      <a:pt x="106" y="16"/>
                      <a:pt x="105" y="14"/>
                    </a:cubicBezTo>
                    <a:cubicBezTo>
                      <a:pt x="104" y="13"/>
                      <a:pt x="103" y="13"/>
                      <a:pt x="102" y="12"/>
                    </a:cubicBezTo>
                    <a:cubicBezTo>
                      <a:pt x="102" y="12"/>
                      <a:pt x="101" y="12"/>
                      <a:pt x="101" y="11"/>
                    </a:cubicBezTo>
                    <a:cubicBezTo>
                      <a:pt x="101" y="11"/>
                      <a:pt x="101" y="11"/>
                      <a:pt x="100" y="11"/>
                    </a:cubicBezTo>
                    <a:cubicBezTo>
                      <a:pt x="100" y="11"/>
                      <a:pt x="100" y="11"/>
                      <a:pt x="100" y="11"/>
                    </a:cubicBezTo>
                    <a:cubicBezTo>
                      <a:pt x="100" y="11"/>
                      <a:pt x="99" y="11"/>
                      <a:pt x="99" y="11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97" y="14"/>
                      <a:pt x="94" y="16"/>
                      <a:pt x="92" y="18"/>
                    </a:cubicBezTo>
                    <a:cubicBezTo>
                      <a:pt x="87" y="15"/>
                      <a:pt x="82" y="12"/>
                      <a:pt x="76" y="11"/>
                    </a:cubicBezTo>
                    <a:cubicBezTo>
                      <a:pt x="76" y="8"/>
                      <a:pt x="76" y="5"/>
                      <a:pt x="76" y="2"/>
                    </a:cubicBezTo>
                    <a:cubicBezTo>
                      <a:pt x="76" y="1"/>
                      <a:pt x="75" y="1"/>
                      <a:pt x="74" y="0"/>
                    </a:cubicBezTo>
                    <a:cubicBezTo>
                      <a:pt x="71" y="0"/>
                      <a:pt x="68" y="0"/>
                      <a:pt x="6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41" name="Freeform 743"/>
              <p:cNvSpPr>
                <a:spLocks noEditPoints="1"/>
              </p:cNvSpPr>
              <p:nvPr/>
            </p:nvSpPr>
            <p:spPr bwMode="auto">
              <a:xfrm>
                <a:off x="3300" y="1114"/>
                <a:ext cx="140" cy="140"/>
              </a:xfrm>
              <a:custGeom>
                <a:avLst/>
                <a:gdLst>
                  <a:gd name="T0" fmla="*/ 56 w 59"/>
                  <a:gd name="T1" fmla="*/ 30 h 59"/>
                  <a:gd name="T2" fmla="*/ 54 w 59"/>
                  <a:gd name="T3" fmla="*/ 29 h 59"/>
                  <a:gd name="T4" fmla="*/ 55 w 59"/>
                  <a:gd name="T5" fmla="*/ 28 h 59"/>
                  <a:gd name="T6" fmla="*/ 53 w 59"/>
                  <a:gd name="T7" fmla="*/ 26 h 59"/>
                  <a:gd name="T8" fmla="*/ 53 w 59"/>
                  <a:gd name="T9" fmla="*/ 26 h 59"/>
                  <a:gd name="T10" fmla="*/ 54 w 59"/>
                  <a:gd name="T11" fmla="*/ 21 h 59"/>
                  <a:gd name="T12" fmla="*/ 51 w 59"/>
                  <a:gd name="T13" fmla="*/ 21 h 59"/>
                  <a:gd name="T14" fmla="*/ 53 w 59"/>
                  <a:gd name="T15" fmla="*/ 20 h 59"/>
                  <a:gd name="T16" fmla="*/ 49 w 59"/>
                  <a:gd name="T17" fmla="*/ 19 h 59"/>
                  <a:gd name="T18" fmla="*/ 50 w 59"/>
                  <a:gd name="T19" fmla="*/ 20 h 59"/>
                  <a:gd name="T20" fmla="*/ 46 w 59"/>
                  <a:gd name="T21" fmla="*/ 16 h 59"/>
                  <a:gd name="T22" fmla="*/ 48 w 59"/>
                  <a:gd name="T23" fmla="*/ 18 h 59"/>
                  <a:gd name="T24" fmla="*/ 47 w 59"/>
                  <a:gd name="T25" fmla="*/ 11 h 59"/>
                  <a:gd name="T26" fmla="*/ 45 w 59"/>
                  <a:gd name="T27" fmla="*/ 15 h 59"/>
                  <a:gd name="T28" fmla="*/ 3 w 59"/>
                  <a:gd name="T29" fmla="*/ 28 h 59"/>
                  <a:gd name="T30" fmla="*/ 12 w 59"/>
                  <a:gd name="T31" fmla="*/ 16 h 59"/>
                  <a:gd name="T32" fmla="*/ 45 w 59"/>
                  <a:gd name="T33" fmla="*/ 19 h 59"/>
                  <a:gd name="T34" fmla="*/ 53 w 59"/>
                  <a:gd name="T35" fmla="*/ 41 h 59"/>
                  <a:gd name="T36" fmla="*/ 30 w 59"/>
                  <a:gd name="T37" fmla="*/ 56 h 59"/>
                  <a:gd name="T38" fmla="*/ 40 w 59"/>
                  <a:gd name="T39" fmla="*/ 12 h 59"/>
                  <a:gd name="T40" fmla="*/ 46 w 59"/>
                  <a:gd name="T41" fmla="*/ 10 h 59"/>
                  <a:gd name="T42" fmla="*/ 6 w 59"/>
                  <a:gd name="T43" fmla="*/ 17 h 59"/>
                  <a:gd name="T44" fmla="*/ 9 w 59"/>
                  <a:gd name="T45" fmla="*/ 15 h 59"/>
                  <a:gd name="T46" fmla="*/ 15 w 59"/>
                  <a:gd name="T47" fmla="*/ 7 h 59"/>
                  <a:gd name="T48" fmla="*/ 39 w 59"/>
                  <a:gd name="T49" fmla="*/ 11 h 59"/>
                  <a:gd name="T50" fmla="*/ 43 w 59"/>
                  <a:gd name="T51" fmla="*/ 8 h 59"/>
                  <a:gd name="T52" fmla="*/ 34 w 59"/>
                  <a:gd name="T53" fmla="*/ 9 h 59"/>
                  <a:gd name="T54" fmla="*/ 41 w 59"/>
                  <a:gd name="T55" fmla="*/ 6 h 59"/>
                  <a:gd name="T56" fmla="*/ 31 w 59"/>
                  <a:gd name="T57" fmla="*/ 8 h 59"/>
                  <a:gd name="T58" fmla="*/ 36 w 59"/>
                  <a:gd name="T59" fmla="*/ 5 h 59"/>
                  <a:gd name="T60" fmla="*/ 19 w 59"/>
                  <a:gd name="T61" fmla="*/ 5 h 59"/>
                  <a:gd name="T62" fmla="*/ 13 w 59"/>
                  <a:gd name="T63" fmla="*/ 12 h 59"/>
                  <a:gd name="T64" fmla="*/ 34 w 59"/>
                  <a:gd name="T65" fmla="*/ 3 h 59"/>
                  <a:gd name="T66" fmla="*/ 27 w 59"/>
                  <a:gd name="T67" fmla="*/ 8 h 59"/>
                  <a:gd name="T68" fmla="*/ 26 w 59"/>
                  <a:gd name="T69" fmla="*/ 3 h 59"/>
                  <a:gd name="T70" fmla="*/ 19 w 59"/>
                  <a:gd name="T71" fmla="*/ 9 h 59"/>
                  <a:gd name="T72" fmla="*/ 29 w 59"/>
                  <a:gd name="T73" fmla="*/ 3 h 59"/>
                  <a:gd name="T74" fmla="*/ 23 w 59"/>
                  <a:gd name="T75" fmla="*/ 8 h 59"/>
                  <a:gd name="T76" fmla="*/ 12 w 59"/>
                  <a:gd name="T77" fmla="*/ 5 h 59"/>
                  <a:gd name="T78" fmla="*/ 30 w 59"/>
                  <a:gd name="T79" fmla="*/ 59 h 59"/>
                  <a:gd name="T80" fmla="*/ 45 w 59"/>
                  <a:gd name="T81" fmla="*/ 54 h 59"/>
                  <a:gd name="T82" fmla="*/ 46 w 59"/>
                  <a:gd name="T83" fmla="*/ 53 h 59"/>
                  <a:gd name="T84" fmla="*/ 48 w 59"/>
                  <a:gd name="T85" fmla="*/ 52 h 59"/>
                  <a:gd name="T86" fmla="*/ 48 w 59"/>
                  <a:gd name="T87" fmla="*/ 52 h 59"/>
                  <a:gd name="T88" fmla="*/ 48 w 59"/>
                  <a:gd name="T89" fmla="*/ 52 h 59"/>
                  <a:gd name="T90" fmla="*/ 48 w 59"/>
                  <a:gd name="T91" fmla="*/ 52 h 59"/>
                  <a:gd name="T92" fmla="*/ 59 w 59"/>
                  <a:gd name="T93" fmla="*/ 31 h 59"/>
                  <a:gd name="T94" fmla="*/ 29 w 59"/>
                  <a:gd name="T9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9" h="59">
                    <a:moveTo>
                      <a:pt x="56" y="32"/>
                    </a:moveTo>
                    <a:cubicBezTo>
                      <a:pt x="55" y="32"/>
                      <a:pt x="55" y="31"/>
                      <a:pt x="55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6" y="32"/>
                      <a:pt x="56" y="32"/>
                    </a:cubicBezTo>
                    <a:moveTo>
                      <a:pt x="54" y="29"/>
                    </a:move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7"/>
                      <a:pt x="55" y="27"/>
                      <a:pt x="55" y="27"/>
                    </a:cubicBezTo>
                    <a:cubicBezTo>
                      <a:pt x="55" y="27"/>
                      <a:pt x="55" y="28"/>
                      <a:pt x="55" y="28"/>
                    </a:cubicBezTo>
                    <a:cubicBezTo>
                      <a:pt x="54" y="29"/>
                      <a:pt x="54" y="29"/>
                      <a:pt x="54" y="29"/>
                    </a:cubicBezTo>
                    <a:moveTo>
                      <a:pt x="53" y="26"/>
                    </a:moveTo>
                    <a:cubicBezTo>
                      <a:pt x="53" y="26"/>
                      <a:pt x="53" y="26"/>
                      <a:pt x="53" y="26"/>
                    </a:cubicBezTo>
                    <a:cubicBezTo>
                      <a:pt x="54" y="25"/>
                      <a:pt x="54" y="25"/>
                      <a:pt x="55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5" y="26"/>
                      <a:pt x="54" y="26"/>
                      <a:pt x="53" y="26"/>
                    </a:cubicBezTo>
                    <a:moveTo>
                      <a:pt x="52" y="24"/>
                    </a:moveTo>
                    <a:cubicBezTo>
                      <a:pt x="52" y="24"/>
                      <a:pt x="52" y="23"/>
                      <a:pt x="52" y="23"/>
                    </a:cubicBezTo>
                    <a:cubicBezTo>
                      <a:pt x="52" y="22"/>
                      <a:pt x="53" y="22"/>
                      <a:pt x="54" y="21"/>
                    </a:cubicBezTo>
                    <a:cubicBezTo>
                      <a:pt x="54" y="22"/>
                      <a:pt x="54" y="22"/>
                      <a:pt x="54" y="23"/>
                    </a:cubicBezTo>
                    <a:cubicBezTo>
                      <a:pt x="54" y="23"/>
                      <a:pt x="53" y="24"/>
                      <a:pt x="52" y="24"/>
                    </a:cubicBezTo>
                    <a:moveTo>
                      <a:pt x="51" y="21"/>
                    </a:moveTo>
                    <a:cubicBezTo>
                      <a:pt x="50" y="21"/>
                      <a:pt x="50" y="21"/>
                      <a:pt x="50" y="21"/>
                    </a:cubicBezTo>
                    <a:cubicBezTo>
                      <a:pt x="51" y="20"/>
                      <a:pt x="52" y="20"/>
                      <a:pt x="53" y="19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2" y="20"/>
                      <a:pt x="52" y="21"/>
                      <a:pt x="51" y="21"/>
                    </a:cubicBezTo>
                    <a:moveTo>
                      <a:pt x="50" y="20"/>
                    </a:move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18"/>
                      <a:pt x="51" y="18"/>
                      <a:pt x="52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1" y="19"/>
                      <a:pt x="50" y="19"/>
                      <a:pt x="50" y="20"/>
                    </a:cubicBezTo>
                    <a:moveTo>
                      <a:pt x="48" y="18"/>
                    </a:move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7"/>
                      <a:pt x="46" y="16"/>
                    </a:cubicBezTo>
                    <a:cubicBezTo>
                      <a:pt x="47" y="15"/>
                      <a:pt x="49" y="15"/>
                      <a:pt x="50" y="14"/>
                    </a:cubicBezTo>
                    <a:cubicBezTo>
                      <a:pt x="50" y="15"/>
                      <a:pt x="51" y="15"/>
                      <a:pt x="51" y="16"/>
                    </a:cubicBezTo>
                    <a:cubicBezTo>
                      <a:pt x="50" y="16"/>
                      <a:pt x="49" y="17"/>
                      <a:pt x="48" y="18"/>
                    </a:cubicBezTo>
                    <a:moveTo>
                      <a:pt x="45" y="15"/>
                    </a:moveTo>
                    <a:cubicBezTo>
                      <a:pt x="45" y="15"/>
                      <a:pt x="44" y="14"/>
                      <a:pt x="43" y="14"/>
                    </a:cubicBezTo>
                    <a:cubicBezTo>
                      <a:pt x="45" y="13"/>
                      <a:pt x="46" y="12"/>
                      <a:pt x="47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2"/>
                      <a:pt x="49" y="12"/>
                      <a:pt x="49" y="13"/>
                    </a:cubicBezTo>
                    <a:cubicBezTo>
                      <a:pt x="48" y="14"/>
                      <a:pt x="46" y="14"/>
                      <a:pt x="45" y="15"/>
                    </a:cubicBezTo>
                    <a:moveTo>
                      <a:pt x="30" y="56"/>
                    </a:moveTo>
                    <a:cubicBezTo>
                      <a:pt x="23" y="56"/>
                      <a:pt x="16" y="52"/>
                      <a:pt x="11" y="47"/>
                    </a:cubicBezTo>
                    <a:cubicBezTo>
                      <a:pt x="6" y="42"/>
                      <a:pt x="3" y="35"/>
                      <a:pt x="3" y="28"/>
                    </a:cubicBezTo>
                    <a:cubicBezTo>
                      <a:pt x="3" y="27"/>
                      <a:pt x="3" y="26"/>
                      <a:pt x="3" y="25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" y="21"/>
                      <a:pt x="8" y="18"/>
                      <a:pt x="12" y="16"/>
                    </a:cubicBezTo>
                    <a:cubicBezTo>
                      <a:pt x="17" y="12"/>
                      <a:pt x="22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34" y="11"/>
                      <a:pt x="41" y="14"/>
                      <a:pt x="45" y="19"/>
                    </a:cubicBezTo>
                    <a:cubicBezTo>
                      <a:pt x="50" y="25"/>
                      <a:pt x="53" y="32"/>
                      <a:pt x="53" y="39"/>
                    </a:cubicBezTo>
                    <a:cubicBezTo>
                      <a:pt x="53" y="39"/>
                      <a:pt x="53" y="40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2" y="44"/>
                      <a:pt x="49" y="48"/>
                      <a:pt x="45" y="5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0" y="54"/>
                      <a:pt x="35" y="56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moveTo>
                      <a:pt x="42" y="13"/>
                    </a:moveTo>
                    <a:cubicBezTo>
                      <a:pt x="41" y="12"/>
                      <a:pt x="41" y="12"/>
                      <a:pt x="40" y="12"/>
                    </a:cubicBezTo>
                    <a:cubicBezTo>
                      <a:pt x="42" y="11"/>
                      <a:pt x="43" y="10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6" y="9"/>
                      <a:pt x="46" y="10"/>
                    </a:cubicBezTo>
                    <a:cubicBezTo>
                      <a:pt x="45" y="11"/>
                      <a:pt x="43" y="12"/>
                      <a:pt x="42" y="13"/>
                    </a:cubicBezTo>
                    <a:moveTo>
                      <a:pt x="6" y="17"/>
                    </a:moveTo>
                    <a:cubicBezTo>
                      <a:pt x="6" y="17"/>
                      <a:pt x="6" y="17"/>
                      <a:pt x="6" y="17"/>
                    </a:cubicBezTo>
                    <a:cubicBezTo>
                      <a:pt x="8" y="14"/>
                      <a:pt x="11" y="12"/>
                      <a:pt x="13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2" y="10"/>
                      <a:pt x="10" y="12"/>
                      <a:pt x="9" y="15"/>
                    </a:cubicBezTo>
                    <a:cubicBezTo>
                      <a:pt x="8" y="15"/>
                      <a:pt x="7" y="16"/>
                      <a:pt x="6" y="17"/>
                    </a:cubicBezTo>
                    <a:moveTo>
                      <a:pt x="14" y="8"/>
                    </a:move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4" y="8"/>
                      <a:pt x="14" y="8"/>
                    </a:cubicBezTo>
                    <a:moveTo>
                      <a:pt x="39" y="11"/>
                    </a:moveTo>
                    <a:cubicBezTo>
                      <a:pt x="38" y="10"/>
                      <a:pt x="38" y="10"/>
                      <a:pt x="38" y="10"/>
                    </a:cubicBezTo>
                    <a:cubicBezTo>
                      <a:pt x="39" y="9"/>
                      <a:pt x="41" y="8"/>
                      <a:pt x="42" y="7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9"/>
                      <a:pt x="40" y="10"/>
                      <a:pt x="39" y="11"/>
                    </a:cubicBezTo>
                    <a:moveTo>
                      <a:pt x="36" y="10"/>
                    </a:moveTo>
                    <a:cubicBezTo>
                      <a:pt x="36" y="9"/>
                      <a:pt x="35" y="9"/>
                      <a:pt x="34" y="9"/>
                    </a:cubicBezTo>
                    <a:cubicBezTo>
                      <a:pt x="35" y="8"/>
                      <a:pt x="36" y="7"/>
                      <a:pt x="37" y="6"/>
                    </a:cubicBezTo>
                    <a:cubicBezTo>
                      <a:pt x="38" y="6"/>
                      <a:pt x="38" y="5"/>
                      <a:pt x="39" y="5"/>
                    </a:cubicBezTo>
                    <a:cubicBezTo>
                      <a:pt x="40" y="5"/>
                      <a:pt x="40" y="6"/>
                      <a:pt x="41" y="6"/>
                    </a:cubicBezTo>
                    <a:cubicBezTo>
                      <a:pt x="39" y="7"/>
                      <a:pt x="38" y="8"/>
                      <a:pt x="36" y="10"/>
                    </a:cubicBezTo>
                    <a:moveTo>
                      <a:pt x="33" y="9"/>
                    </a:moveTo>
                    <a:cubicBezTo>
                      <a:pt x="32" y="8"/>
                      <a:pt x="32" y="8"/>
                      <a:pt x="31" y="8"/>
                    </a:cubicBezTo>
                    <a:cubicBezTo>
                      <a:pt x="33" y="7"/>
                      <a:pt x="34" y="5"/>
                      <a:pt x="36" y="4"/>
                    </a:cubicBezTo>
                    <a:cubicBezTo>
                      <a:pt x="36" y="4"/>
                      <a:pt x="37" y="4"/>
                      <a:pt x="37" y="4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5" y="6"/>
                      <a:pt x="34" y="7"/>
                      <a:pt x="33" y="9"/>
                    </a:cubicBezTo>
                    <a:moveTo>
                      <a:pt x="13" y="12"/>
                    </a:moveTo>
                    <a:cubicBezTo>
                      <a:pt x="15" y="9"/>
                      <a:pt x="17" y="7"/>
                      <a:pt x="19" y="5"/>
                    </a:cubicBezTo>
                    <a:cubicBezTo>
                      <a:pt x="20" y="4"/>
                      <a:pt x="21" y="4"/>
                      <a:pt x="22" y="4"/>
                    </a:cubicBezTo>
                    <a:cubicBezTo>
                      <a:pt x="20" y="6"/>
                      <a:pt x="18" y="8"/>
                      <a:pt x="15" y="10"/>
                    </a:cubicBezTo>
                    <a:cubicBezTo>
                      <a:pt x="15" y="11"/>
                      <a:pt x="14" y="11"/>
                      <a:pt x="13" y="12"/>
                    </a:cubicBezTo>
                    <a:moveTo>
                      <a:pt x="27" y="8"/>
                    </a:moveTo>
                    <a:cubicBezTo>
                      <a:pt x="28" y="6"/>
                      <a:pt x="30" y="4"/>
                      <a:pt x="32" y="3"/>
                    </a:cubicBezTo>
                    <a:cubicBezTo>
                      <a:pt x="33" y="3"/>
                      <a:pt x="33" y="3"/>
                      <a:pt x="34" y="3"/>
                    </a:cubicBezTo>
                    <a:cubicBezTo>
                      <a:pt x="32" y="5"/>
                      <a:pt x="31" y="6"/>
                      <a:pt x="29" y="8"/>
                    </a:cubicBezTo>
                    <a:cubicBezTo>
                      <a:pt x="28" y="8"/>
                      <a:pt x="28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moveTo>
                      <a:pt x="19" y="9"/>
                    </a:moveTo>
                    <a:cubicBezTo>
                      <a:pt x="21" y="7"/>
                      <a:pt x="23" y="5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4" y="5"/>
                      <a:pt x="22" y="7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9"/>
                      <a:pt x="19" y="9"/>
                      <a:pt x="19" y="9"/>
                    </a:cubicBezTo>
                    <a:moveTo>
                      <a:pt x="23" y="8"/>
                    </a:moveTo>
                    <a:cubicBezTo>
                      <a:pt x="25" y="6"/>
                      <a:pt x="27" y="4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3"/>
                      <a:pt x="30" y="3"/>
                    </a:cubicBezTo>
                    <a:cubicBezTo>
                      <a:pt x="28" y="4"/>
                      <a:pt x="26" y="6"/>
                      <a:pt x="24" y="8"/>
                    </a:cubicBezTo>
                    <a:cubicBezTo>
                      <a:pt x="24" y="8"/>
                      <a:pt x="23" y="8"/>
                      <a:pt x="23" y="8"/>
                    </a:cubicBezTo>
                    <a:moveTo>
                      <a:pt x="29" y="0"/>
                    </a:moveTo>
                    <a:cubicBezTo>
                      <a:pt x="24" y="0"/>
                      <a:pt x="18" y="1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4" y="11"/>
                      <a:pt x="0" y="20"/>
                      <a:pt x="0" y="28"/>
                    </a:cubicBezTo>
                    <a:cubicBezTo>
                      <a:pt x="0" y="35"/>
                      <a:pt x="4" y="43"/>
                      <a:pt x="9" y="49"/>
                    </a:cubicBezTo>
                    <a:cubicBezTo>
                      <a:pt x="14" y="55"/>
                      <a:pt x="22" y="59"/>
                      <a:pt x="30" y="59"/>
                    </a:cubicBezTo>
                    <a:cubicBezTo>
                      <a:pt x="34" y="59"/>
                      <a:pt x="39" y="57"/>
                      <a:pt x="44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5" y="54"/>
                      <a:pt x="45" y="54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3"/>
                      <a:pt x="47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55" y="46"/>
                      <a:pt x="59" y="38"/>
                      <a:pt x="59" y="31"/>
                    </a:cubicBezTo>
                    <a:cubicBezTo>
                      <a:pt x="59" y="23"/>
                      <a:pt x="55" y="15"/>
                      <a:pt x="50" y="9"/>
                    </a:cubicBezTo>
                    <a:cubicBezTo>
                      <a:pt x="45" y="4"/>
                      <a:pt x="37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42" name="Freeform 744"/>
              <p:cNvSpPr>
                <a:spLocks noEditPoints="1"/>
              </p:cNvSpPr>
              <p:nvPr/>
            </p:nvSpPr>
            <p:spPr bwMode="auto">
              <a:xfrm>
                <a:off x="3255" y="1074"/>
                <a:ext cx="225" cy="239"/>
              </a:xfrm>
              <a:custGeom>
                <a:avLst/>
                <a:gdLst>
                  <a:gd name="T0" fmla="*/ 41 w 95"/>
                  <a:gd name="T1" fmla="*/ 98 h 101"/>
                  <a:gd name="T2" fmla="*/ 41 w 95"/>
                  <a:gd name="T3" fmla="*/ 92 h 101"/>
                  <a:gd name="T4" fmla="*/ 39 w 95"/>
                  <a:gd name="T5" fmla="*/ 92 h 101"/>
                  <a:gd name="T6" fmla="*/ 65 w 95"/>
                  <a:gd name="T7" fmla="*/ 91 h 101"/>
                  <a:gd name="T8" fmla="*/ 71 w 95"/>
                  <a:gd name="T9" fmla="*/ 87 h 101"/>
                  <a:gd name="T10" fmla="*/ 50 w 95"/>
                  <a:gd name="T11" fmla="*/ 90 h 101"/>
                  <a:gd name="T12" fmla="*/ 70 w 95"/>
                  <a:gd name="T13" fmla="*/ 91 h 101"/>
                  <a:gd name="T14" fmla="*/ 56 w 95"/>
                  <a:gd name="T15" fmla="*/ 84 h 101"/>
                  <a:gd name="T16" fmla="*/ 64 w 95"/>
                  <a:gd name="T17" fmla="*/ 84 h 101"/>
                  <a:gd name="T18" fmla="*/ 33 w 95"/>
                  <a:gd name="T19" fmla="*/ 84 h 101"/>
                  <a:gd name="T20" fmla="*/ 57 w 95"/>
                  <a:gd name="T21" fmla="*/ 89 h 101"/>
                  <a:gd name="T22" fmla="*/ 28 w 95"/>
                  <a:gd name="T23" fmla="*/ 86 h 101"/>
                  <a:gd name="T24" fmla="*/ 25 w 95"/>
                  <a:gd name="T25" fmla="*/ 84 h 101"/>
                  <a:gd name="T26" fmla="*/ 14 w 95"/>
                  <a:gd name="T27" fmla="*/ 79 h 101"/>
                  <a:gd name="T28" fmla="*/ 28 w 95"/>
                  <a:gd name="T29" fmla="*/ 79 h 101"/>
                  <a:gd name="T30" fmla="*/ 22 w 95"/>
                  <a:gd name="T31" fmla="*/ 81 h 101"/>
                  <a:gd name="T32" fmla="*/ 16 w 95"/>
                  <a:gd name="T33" fmla="*/ 83 h 101"/>
                  <a:gd name="T34" fmla="*/ 23 w 95"/>
                  <a:gd name="T35" fmla="*/ 76 h 101"/>
                  <a:gd name="T36" fmla="*/ 12 w 95"/>
                  <a:gd name="T37" fmla="*/ 75 h 101"/>
                  <a:gd name="T38" fmla="*/ 11 w 95"/>
                  <a:gd name="T39" fmla="*/ 74 h 101"/>
                  <a:gd name="T40" fmla="*/ 7 w 95"/>
                  <a:gd name="T41" fmla="*/ 74 h 101"/>
                  <a:gd name="T42" fmla="*/ 80 w 95"/>
                  <a:gd name="T43" fmla="*/ 69 h 101"/>
                  <a:gd name="T44" fmla="*/ 88 w 95"/>
                  <a:gd name="T45" fmla="*/ 67 h 101"/>
                  <a:gd name="T46" fmla="*/ 85 w 95"/>
                  <a:gd name="T47" fmla="*/ 67 h 101"/>
                  <a:gd name="T48" fmla="*/ 11 w 95"/>
                  <a:gd name="T49" fmla="*/ 61 h 101"/>
                  <a:gd name="T50" fmla="*/ 10 w 95"/>
                  <a:gd name="T51" fmla="*/ 56 h 101"/>
                  <a:gd name="T52" fmla="*/ 6 w 95"/>
                  <a:gd name="T53" fmla="*/ 53 h 101"/>
                  <a:gd name="T54" fmla="*/ 3 w 95"/>
                  <a:gd name="T55" fmla="*/ 52 h 101"/>
                  <a:gd name="T56" fmla="*/ 4 w 95"/>
                  <a:gd name="T57" fmla="*/ 47 h 101"/>
                  <a:gd name="T58" fmla="*/ 85 w 95"/>
                  <a:gd name="T59" fmla="*/ 33 h 101"/>
                  <a:gd name="T60" fmla="*/ 17 w 95"/>
                  <a:gd name="T61" fmla="*/ 20 h 101"/>
                  <a:gd name="T62" fmla="*/ 47 w 95"/>
                  <a:gd name="T63" fmla="*/ 10 h 101"/>
                  <a:gd name="T64" fmla="*/ 73 w 95"/>
                  <a:gd name="T65" fmla="*/ 20 h 101"/>
                  <a:gd name="T66" fmla="*/ 86 w 95"/>
                  <a:gd name="T67" fmla="*/ 24 h 101"/>
                  <a:gd name="T68" fmla="*/ 86 w 95"/>
                  <a:gd name="T69" fmla="*/ 46 h 101"/>
                  <a:gd name="T70" fmla="*/ 79 w 95"/>
                  <a:gd name="T71" fmla="*/ 65 h 101"/>
                  <a:gd name="T72" fmla="*/ 64 w 95"/>
                  <a:gd name="T73" fmla="*/ 79 h 101"/>
                  <a:gd name="T74" fmla="*/ 36 w 95"/>
                  <a:gd name="T75" fmla="*/ 82 h 101"/>
                  <a:gd name="T76" fmla="*/ 10 w 95"/>
                  <a:gd name="T77" fmla="*/ 66 h 101"/>
                  <a:gd name="T78" fmla="*/ 7 w 95"/>
                  <a:gd name="T79" fmla="*/ 33 h 101"/>
                  <a:gd name="T80" fmla="*/ 22 w 95"/>
                  <a:gd name="T81" fmla="*/ 21 h 101"/>
                  <a:gd name="T82" fmla="*/ 49 w 95"/>
                  <a:gd name="T83" fmla="*/ 0 h 101"/>
                  <a:gd name="T84" fmla="*/ 28 w 95"/>
                  <a:gd name="T85" fmla="*/ 4 h 101"/>
                  <a:gd name="T86" fmla="*/ 15 w 95"/>
                  <a:gd name="T87" fmla="*/ 26 h 101"/>
                  <a:gd name="T88" fmla="*/ 4 w 95"/>
                  <a:gd name="T89" fmla="*/ 33 h 101"/>
                  <a:gd name="T90" fmla="*/ 6 w 95"/>
                  <a:gd name="T91" fmla="*/ 65 h 101"/>
                  <a:gd name="T92" fmla="*/ 14 w 95"/>
                  <a:gd name="T93" fmla="*/ 87 h 101"/>
                  <a:gd name="T94" fmla="*/ 31 w 95"/>
                  <a:gd name="T95" fmla="*/ 98 h 101"/>
                  <a:gd name="T96" fmla="*/ 65 w 95"/>
                  <a:gd name="T97" fmla="*/ 96 h 101"/>
                  <a:gd name="T98" fmla="*/ 82 w 95"/>
                  <a:gd name="T99" fmla="*/ 78 h 101"/>
                  <a:gd name="T100" fmla="*/ 84 w 95"/>
                  <a:gd name="T101" fmla="*/ 70 h 101"/>
                  <a:gd name="T102" fmla="*/ 93 w 95"/>
                  <a:gd name="T103" fmla="*/ 61 h 101"/>
                  <a:gd name="T104" fmla="*/ 86 w 95"/>
                  <a:gd name="T105" fmla="*/ 36 h 101"/>
                  <a:gd name="T106" fmla="*/ 90 w 95"/>
                  <a:gd name="T107" fmla="*/ 25 h 101"/>
                  <a:gd name="T108" fmla="*/ 82 w 95"/>
                  <a:gd name="T109" fmla="*/ 13 h 101"/>
                  <a:gd name="T110" fmla="*/ 64 w 95"/>
                  <a:gd name="T111" fmla="*/ 1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5" h="101">
                    <a:moveTo>
                      <a:pt x="45" y="98"/>
                    </a:moveTo>
                    <a:cubicBezTo>
                      <a:pt x="44" y="98"/>
                      <a:pt x="44" y="98"/>
                      <a:pt x="44" y="98"/>
                    </a:cubicBezTo>
                    <a:cubicBezTo>
                      <a:pt x="45" y="97"/>
                      <a:pt x="45" y="97"/>
                      <a:pt x="45" y="96"/>
                    </a:cubicBezTo>
                    <a:cubicBezTo>
                      <a:pt x="45" y="97"/>
                      <a:pt x="45" y="97"/>
                      <a:pt x="45" y="98"/>
                    </a:cubicBezTo>
                    <a:moveTo>
                      <a:pt x="43" y="98"/>
                    </a:moveTo>
                    <a:cubicBezTo>
                      <a:pt x="42" y="98"/>
                      <a:pt x="42" y="98"/>
                      <a:pt x="41" y="98"/>
                    </a:cubicBezTo>
                    <a:cubicBezTo>
                      <a:pt x="42" y="96"/>
                      <a:pt x="43" y="94"/>
                      <a:pt x="44" y="93"/>
                    </a:cubicBezTo>
                    <a:cubicBezTo>
                      <a:pt x="45" y="93"/>
                      <a:pt x="45" y="93"/>
                      <a:pt x="46" y="93"/>
                    </a:cubicBezTo>
                    <a:cubicBezTo>
                      <a:pt x="45" y="94"/>
                      <a:pt x="44" y="96"/>
                      <a:pt x="43" y="98"/>
                    </a:cubicBezTo>
                    <a:moveTo>
                      <a:pt x="40" y="97"/>
                    </a:moveTo>
                    <a:cubicBezTo>
                      <a:pt x="39" y="97"/>
                      <a:pt x="38" y="97"/>
                      <a:pt x="38" y="97"/>
                    </a:cubicBezTo>
                    <a:cubicBezTo>
                      <a:pt x="39" y="95"/>
                      <a:pt x="40" y="94"/>
                      <a:pt x="41" y="92"/>
                    </a:cubicBezTo>
                    <a:cubicBezTo>
                      <a:pt x="41" y="92"/>
                      <a:pt x="42" y="92"/>
                      <a:pt x="43" y="92"/>
                    </a:cubicBezTo>
                    <a:cubicBezTo>
                      <a:pt x="41" y="94"/>
                      <a:pt x="40" y="96"/>
                      <a:pt x="40" y="97"/>
                    </a:cubicBezTo>
                    <a:moveTo>
                      <a:pt x="36" y="97"/>
                    </a:moveTo>
                    <a:cubicBezTo>
                      <a:pt x="36" y="97"/>
                      <a:pt x="35" y="97"/>
                      <a:pt x="34" y="96"/>
                    </a:cubicBezTo>
                    <a:cubicBezTo>
                      <a:pt x="36" y="95"/>
                      <a:pt x="37" y="93"/>
                      <a:pt x="38" y="92"/>
                    </a:cubicBezTo>
                    <a:cubicBezTo>
                      <a:pt x="38" y="92"/>
                      <a:pt x="39" y="92"/>
                      <a:pt x="39" y="92"/>
                    </a:cubicBezTo>
                    <a:cubicBezTo>
                      <a:pt x="38" y="93"/>
                      <a:pt x="37" y="95"/>
                      <a:pt x="36" y="97"/>
                    </a:cubicBezTo>
                    <a:moveTo>
                      <a:pt x="34" y="94"/>
                    </a:moveTo>
                    <a:cubicBezTo>
                      <a:pt x="34" y="93"/>
                      <a:pt x="35" y="92"/>
                      <a:pt x="35" y="91"/>
                    </a:cubicBezTo>
                    <a:cubicBezTo>
                      <a:pt x="35" y="91"/>
                      <a:pt x="36" y="91"/>
                      <a:pt x="36" y="91"/>
                    </a:cubicBezTo>
                    <a:cubicBezTo>
                      <a:pt x="36" y="92"/>
                      <a:pt x="35" y="93"/>
                      <a:pt x="34" y="94"/>
                    </a:cubicBezTo>
                    <a:moveTo>
                      <a:pt x="65" y="91"/>
                    </a:moveTo>
                    <a:cubicBezTo>
                      <a:pt x="65" y="91"/>
                      <a:pt x="65" y="90"/>
                      <a:pt x="64" y="90"/>
                    </a:cubicBezTo>
                    <a:cubicBezTo>
                      <a:pt x="65" y="89"/>
                      <a:pt x="65" y="88"/>
                      <a:pt x="66" y="87"/>
                    </a:cubicBezTo>
                    <a:cubicBezTo>
                      <a:pt x="66" y="89"/>
                      <a:pt x="65" y="90"/>
                      <a:pt x="65" y="91"/>
                    </a:cubicBezTo>
                    <a:moveTo>
                      <a:pt x="68" y="92"/>
                    </a:moveTo>
                    <a:cubicBezTo>
                      <a:pt x="68" y="91"/>
                      <a:pt x="69" y="89"/>
                      <a:pt x="69" y="88"/>
                    </a:cubicBezTo>
                    <a:cubicBezTo>
                      <a:pt x="70" y="88"/>
                      <a:pt x="70" y="87"/>
                      <a:pt x="71" y="87"/>
                    </a:cubicBezTo>
                    <a:cubicBezTo>
                      <a:pt x="70" y="89"/>
                      <a:pt x="69" y="90"/>
                      <a:pt x="68" y="92"/>
                    </a:cubicBezTo>
                    <a:moveTo>
                      <a:pt x="51" y="86"/>
                    </a:moveTo>
                    <a:cubicBezTo>
                      <a:pt x="51" y="85"/>
                      <a:pt x="51" y="85"/>
                      <a:pt x="51" y="85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1" y="86"/>
                      <a:pt x="51" y="86"/>
                      <a:pt x="51" y="86"/>
                    </a:cubicBezTo>
                    <a:moveTo>
                      <a:pt x="50" y="90"/>
                    </a:moveTo>
                    <a:cubicBezTo>
                      <a:pt x="50" y="89"/>
                      <a:pt x="50" y="89"/>
                      <a:pt x="50" y="88"/>
                    </a:cubicBezTo>
                    <a:cubicBezTo>
                      <a:pt x="51" y="87"/>
                      <a:pt x="52" y="86"/>
                      <a:pt x="53" y="85"/>
                    </a:cubicBezTo>
                    <a:cubicBezTo>
                      <a:pt x="54" y="85"/>
                      <a:pt x="54" y="85"/>
                      <a:pt x="54" y="85"/>
                    </a:cubicBezTo>
                    <a:cubicBezTo>
                      <a:pt x="53" y="87"/>
                      <a:pt x="52" y="88"/>
                      <a:pt x="50" y="90"/>
                    </a:cubicBezTo>
                    <a:cubicBezTo>
                      <a:pt x="50" y="90"/>
                      <a:pt x="50" y="90"/>
                      <a:pt x="50" y="90"/>
                    </a:cubicBezTo>
                    <a:moveTo>
                      <a:pt x="70" y="91"/>
                    </a:moveTo>
                    <a:cubicBezTo>
                      <a:pt x="71" y="89"/>
                      <a:pt x="72" y="87"/>
                      <a:pt x="73" y="86"/>
                    </a:cubicBezTo>
                    <a:cubicBezTo>
                      <a:pt x="74" y="85"/>
                      <a:pt x="74" y="85"/>
                      <a:pt x="75" y="85"/>
                    </a:cubicBezTo>
                    <a:cubicBezTo>
                      <a:pt x="74" y="86"/>
                      <a:pt x="73" y="88"/>
                      <a:pt x="73" y="89"/>
                    </a:cubicBezTo>
                    <a:cubicBezTo>
                      <a:pt x="72" y="90"/>
                      <a:pt x="71" y="90"/>
                      <a:pt x="70" y="91"/>
                    </a:cubicBezTo>
                    <a:moveTo>
                      <a:pt x="52" y="90"/>
                    </a:moveTo>
                    <a:cubicBezTo>
                      <a:pt x="54" y="88"/>
                      <a:pt x="55" y="86"/>
                      <a:pt x="56" y="84"/>
                    </a:cubicBezTo>
                    <a:cubicBezTo>
                      <a:pt x="57" y="84"/>
                      <a:pt x="58" y="84"/>
                      <a:pt x="58" y="84"/>
                    </a:cubicBezTo>
                    <a:cubicBezTo>
                      <a:pt x="57" y="86"/>
                      <a:pt x="56" y="88"/>
                      <a:pt x="55" y="89"/>
                    </a:cubicBezTo>
                    <a:cubicBezTo>
                      <a:pt x="54" y="89"/>
                      <a:pt x="53" y="90"/>
                      <a:pt x="52" y="90"/>
                    </a:cubicBezTo>
                    <a:moveTo>
                      <a:pt x="63" y="89"/>
                    </a:moveTo>
                    <a:cubicBezTo>
                      <a:pt x="63" y="88"/>
                      <a:pt x="63" y="88"/>
                      <a:pt x="63" y="88"/>
                    </a:cubicBezTo>
                    <a:cubicBezTo>
                      <a:pt x="64" y="87"/>
                      <a:pt x="64" y="85"/>
                      <a:pt x="64" y="84"/>
                    </a:cubicBezTo>
                    <a:cubicBezTo>
                      <a:pt x="65" y="84"/>
                      <a:pt x="65" y="85"/>
                      <a:pt x="66" y="86"/>
                    </a:cubicBezTo>
                    <a:cubicBezTo>
                      <a:pt x="65" y="87"/>
                      <a:pt x="64" y="88"/>
                      <a:pt x="63" y="89"/>
                    </a:cubicBezTo>
                    <a:moveTo>
                      <a:pt x="32" y="88"/>
                    </a:moveTo>
                    <a:cubicBezTo>
                      <a:pt x="32" y="88"/>
                      <a:pt x="32" y="88"/>
                      <a:pt x="32" y="88"/>
                    </a:cubicBezTo>
                    <a:cubicBezTo>
                      <a:pt x="31" y="87"/>
                      <a:pt x="30" y="87"/>
                      <a:pt x="30" y="87"/>
                    </a:cubicBezTo>
                    <a:cubicBezTo>
                      <a:pt x="31" y="86"/>
                      <a:pt x="32" y="85"/>
                      <a:pt x="33" y="84"/>
                    </a:cubicBezTo>
                    <a:cubicBezTo>
                      <a:pt x="33" y="85"/>
                      <a:pt x="33" y="87"/>
                      <a:pt x="32" y="88"/>
                    </a:cubicBezTo>
                    <a:moveTo>
                      <a:pt x="57" y="89"/>
                    </a:moveTo>
                    <a:cubicBezTo>
                      <a:pt x="58" y="87"/>
                      <a:pt x="59" y="85"/>
                      <a:pt x="60" y="83"/>
                    </a:cubicBezTo>
                    <a:cubicBezTo>
                      <a:pt x="61" y="83"/>
                      <a:pt x="61" y="83"/>
                      <a:pt x="62" y="83"/>
                    </a:cubicBezTo>
                    <a:cubicBezTo>
                      <a:pt x="61" y="84"/>
                      <a:pt x="61" y="86"/>
                      <a:pt x="60" y="88"/>
                    </a:cubicBezTo>
                    <a:cubicBezTo>
                      <a:pt x="59" y="88"/>
                      <a:pt x="58" y="88"/>
                      <a:pt x="57" y="89"/>
                    </a:cubicBezTo>
                    <a:moveTo>
                      <a:pt x="75" y="87"/>
                    </a:moveTo>
                    <a:cubicBezTo>
                      <a:pt x="76" y="85"/>
                      <a:pt x="77" y="84"/>
                      <a:pt x="77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7" y="83"/>
                      <a:pt x="77" y="84"/>
                      <a:pt x="77" y="85"/>
                    </a:cubicBezTo>
                    <a:cubicBezTo>
                      <a:pt x="76" y="86"/>
                      <a:pt x="76" y="86"/>
                      <a:pt x="75" y="87"/>
                    </a:cubicBezTo>
                    <a:moveTo>
                      <a:pt x="28" y="86"/>
                    </a:moveTo>
                    <a:cubicBezTo>
                      <a:pt x="28" y="86"/>
                      <a:pt x="27" y="85"/>
                      <a:pt x="27" y="85"/>
                    </a:cubicBezTo>
                    <a:cubicBezTo>
                      <a:pt x="28" y="84"/>
                      <a:pt x="30" y="83"/>
                      <a:pt x="31" y="81"/>
                    </a:cubicBezTo>
                    <a:cubicBezTo>
                      <a:pt x="32" y="82"/>
                      <a:pt x="32" y="82"/>
                      <a:pt x="33" y="82"/>
                    </a:cubicBezTo>
                    <a:cubicBezTo>
                      <a:pt x="31" y="83"/>
                      <a:pt x="30" y="85"/>
                      <a:pt x="28" y="86"/>
                    </a:cubicBezTo>
                    <a:moveTo>
                      <a:pt x="26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6" y="82"/>
                      <a:pt x="28" y="81"/>
                      <a:pt x="29" y="80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28" y="82"/>
                      <a:pt x="27" y="83"/>
                      <a:pt x="26" y="84"/>
                    </a:cubicBezTo>
                    <a:moveTo>
                      <a:pt x="13" y="83"/>
                    </a:moveTo>
                    <a:cubicBezTo>
                      <a:pt x="12" y="82"/>
                      <a:pt x="12" y="82"/>
                      <a:pt x="12" y="82"/>
                    </a:cubicBezTo>
                    <a:cubicBezTo>
                      <a:pt x="13" y="81"/>
                      <a:pt x="14" y="80"/>
                      <a:pt x="14" y="79"/>
                    </a:cubicBezTo>
                    <a:cubicBezTo>
                      <a:pt x="14" y="80"/>
                      <a:pt x="14" y="80"/>
                      <a:pt x="13" y="81"/>
                    </a:cubicBezTo>
                    <a:cubicBezTo>
                      <a:pt x="13" y="82"/>
                      <a:pt x="13" y="82"/>
                      <a:pt x="13" y="83"/>
                    </a:cubicBezTo>
                    <a:moveTo>
                      <a:pt x="24" y="83"/>
                    </a:moveTo>
                    <a:cubicBezTo>
                      <a:pt x="23" y="82"/>
                      <a:pt x="23" y="82"/>
                      <a:pt x="23" y="82"/>
                    </a:cubicBezTo>
                    <a:cubicBezTo>
                      <a:pt x="24" y="81"/>
                      <a:pt x="25" y="80"/>
                      <a:pt x="27" y="79"/>
                    </a:cubicBezTo>
                    <a:cubicBezTo>
                      <a:pt x="28" y="79"/>
                      <a:pt x="28" y="79"/>
                      <a:pt x="28" y="79"/>
                    </a:cubicBezTo>
                    <a:cubicBezTo>
                      <a:pt x="26" y="80"/>
                      <a:pt x="25" y="81"/>
                      <a:pt x="24" y="83"/>
                    </a:cubicBezTo>
                    <a:moveTo>
                      <a:pt x="22" y="81"/>
                    </a:moveTo>
                    <a:cubicBezTo>
                      <a:pt x="22" y="80"/>
                      <a:pt x="23" y="80"/>
                      <a:pt x="23" y="79"/>
                    </a:cubicBezTo>
                    <a:cubicBezTo>
                      <a:pt x="23" y="78"/>
                      <a:pt x="24" y="78"/>
                      <a:pt x="25" y="77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4" y="79"/>
                      <a:pt x="23" y="80"/>
                      <a:pt x="22" y="81"/>
                    </a:cubicBezTo>
                    <a:moveTo>
                      <a:pt x="16" y="83"/>
                    </a:moveTo>
                    <a:cubicBezTo>
                      <a:pt x="16" y="82"/>
                      <a:pt x="16" y="82"/>
                      <a:pt x="16" y="82"/>
                    </a:cubicBezTo>
                    <a:cubicBezTo>
                      <a:pt x="17" y="81"/>
                      <a:pt x="17" y="80"/>
                      <a:pt x="17" y="79"/>
                    </a:cubicBezTo>
                    <a:cubicBezTo>
                      <a:pt x="18" y="78"/>
                      <a:pt x="19" y="78"/>
                      <a:pt x="20" y="77"/>
                    </a:cubicBezTo>
                    <a:cubicBezTo>
                      <a:pt x="20" y="78"/>
                      <a:pt x="19" y="79"/>
                      <a:pt x="19" y="81"/>
                    </a:cubicBezTo>
                    <a:cubicBezTo>
                      <a:pt x="18" y="81"/>
                      <a:pt x="17" y="82"/>
                      <a:pt x="16" y="83"/>
                    </a:cubicBezTo>
                    <a:moveTo>
                      <a:pt x="11" y="80"/>
                    </a:move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79"/>
                      <a:pt x="12" y="78"/>
                      <a:pt x="13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3" y="78"/>
                      <a:pt x="12" y="79"/>
                      <a:pt x="11" y="80"/>
                    </a:cubicBezTo>
                    <a:moveTo>
                      <a:pt x="23" y="76"/>
                    </a:move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moveTo>
                      <a:pt x="10" y="78"/>
                    </a:moveTo>
                    <a:cubicBezTo>
                      <a:pt x="9" y="77"/>
                      <a:pt x="9" y="77"/>
                      <a:pt x="9" y="77"/>
                    </a:cubicBezTo>
                    <a:cubicBezTo>
                      <a:pt x="10" y="77"/>
                      <a:pt x="11" y="76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6"/>
                      <a:pt x="11" y="77"/>
                      <a:pt x="10" y="78"/>
                    </a:cubicBezTo>
                    <a:moveTo>
                      <a:pt x="8" y="76"/>
                    </a:moveTo>
                    <a:cubicBezTo>
                      <a:pt x="8" y="76"/>
                      <a:pt x="8" y="76"/>
                      <a:pt x="8" y="76"/>
                    </a:cubicBezTo>
                    <a:cubicBezTo>
                      <a:pt x="9" y="75"/>
                      <a:pt x="10" y="74"/>
                      <a:pt x="10" y="73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0" y="74"/>
                      <a:pt x="9" y="75"/>
                      <a:pt x="8" y="76"/>
                    </a:cubicBezTo>
                    <a:moveTo>
                      <a:pt x="7" y="74"/>
                    </a:moveTo>
                    <a:cubicBezTo>
                      <a:pt x="7" y="74"/>
                      <a:pt x="7" y="74"/>
                      <a:pt x="7" y="74"/>
                    </a:cubicBezTo>
                    <a:cubicBezTo>
                      <a:pt x="8" y="72"/>
                      <a:pt x="8" y="71"/>
                      <a:pt x="8" y="70"/>
                    </a:cubicBezTo>
                    <a:cubicBezTo>
                      <a:pt x="9" y="71"/>
                      <a:pt x="9" y="71"/>
                      <a:pt x="10" y="72"/>
                    </a:cubicBezTo>
                    <a:cubicBezTo>
                      <a:pt x="9" y="73"/>
                      <a:pt x="8" y="73"/>
                      <a:pt x="7" y="74"/>
                    </a:cubicBezTo>
                    <a:moveTo>
                      <a:pt x="78" y="72"/>
                    </a:moveTo>
                    <a:cubicBezTo>
                      <a:pt x="78" y="72"/>
                      <a:pt x="78" y="72"/>
                      <a:pt x="78" y="72"/>
                    </a:cubicBezTo>
                    <a:cubicBezTo>
                      <a:pt x="79" y="71"/>
                      <a:pt x="80" y="69"/>
                      <a:pt x="81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1" y="69"/>
                      <a:pt x="81" y="69"/>
                      <a:pt x="81" y="69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79" y="70"/>
                      <a:pt x="79" y="71"/>
                      <a:pt x="78" y="72"/>
                    </a:cubicBezTo>
                    <a:moveTo>
                      <a:pt x="88" y="67"/>
                    </a:moveTo>
                    <a:cubicBezTo>
                      <a:pt x="87" y="67"/>
                      <a:pt x="87" y="67"/>
                      <a:pt x="86" y="67"/>
                    </a:cubicBezTo>
                    <a:cubicBezTo>
                      <a:pt x="87" y="65"/>
                      <a:pt x="88" y="64"/>
                      <a:pt x="89" y="62"/>
                    </a:cubicBezTo>
                    <a:cubicBezTo>
                      <a:pt x="89" y="62"/>
                      <a:pt x="89" y="62"/>
                      <a:pt x="89" y="62"/>
                    </a:cubicBezTo>
                    <a:cubicBezTo>
                      <a:pt x="89" y="64"/>
                      <a:pt x="88" y="65"/>
                      <a:pt x="88" y="67"/>
                    </a:cubicBezTo>
                    <a:moveTo>
                      <a:pt x="84" y="67"/>
                    </a:moveTo>
                    <a:cubicBezTo>
                      <a:pt x="84" y="66"/>
                      <a:pt x="84" y="66"/>
                      <a:pt x="84" y="65"/>
                    </a:cubicBezTo>
                    <a:cubicBezTo>
                      <a:pt x="85" y="64"/>
                      <a:pt x="86" y="63"/>
                      <a:pt x="87" y="62"/>
                    </a:cubicBezTo>
                    <a:cubicBezTo>
                      <a:pt x="87" y="62"/>
                      <a:pt x="87" y="62"/>
                      <a:pt x="87" y="62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87" y="63"/>
                      <a:pt x="86" y="65"/>
                      <a:pt x="85" y="67"/>
                    </a:cubicBezTo>
                    <a:cubicBezTo>
                      <a:pt x="84" y="67"/>
                      <a:pt x="84" y="67"/>
                      <a:pt x="84" y="67"/>
                    </a:cubicBezTo>
                    <a:moveTo>
                      <a:pt x="12" y="61"/>
                    </a:move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moveTo>
                      <a:pt x="11" y="61"/>
                    </a:moveTo>
                    <a:cubicBezTo>
                      <a:pt x="10" y="60"/>
                      <a:pt x="10" y="59"/>
                      <a:pt x="10" y="59"/>
                    </a:cubicBezTo>
                    <a:cubicBezTo>
                      <a:pt x="11" y="58"/>
                      <a:pt x="11" y="58"/>
                      <a:pt x="11" y="57"/>
                    </a:cubicBezTo>
                    <a:cubicBezTo>
                      <a:pt x="11" y="58"/>
                      <a:pt x="11" y="58"/>
                      <a:pt x="11" y="59"/>
                    </a:cubicBezTo>
                    <a:cubicBezTo>
                      <a:pt x="11" y="59"/>
                      <a:pt x="11" y="60"/>
                      <a:pt x="11" y="61"/>
                    </a:cubicBezTo>
                    <a:moveTo>
                      <a:pt x="10" y="56"/>
                    </a:move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10" y="56"/>
                      <a:pt x="10" y="56"/>
                      <a:pt x="10" y="56"/>
                    </a:cubicBezTo>
                    <a:moveTo>
                      <a:pt x="7" y="54"/>
                    </a:moveTo>
                    <a:cubicBezTo>
                      <a:pt x="6" y="53"/>
                      <a:pt x="6" y="53"/>
                      <a:pt x="6" y="53"/>
                    </a:cubicBezTo>
                    <a:cubicBezTo>
                      <a:pt x="7" y="52"/>
                      <a:pt x="7" y="51"/>
                      <a:pt x="8" y="50"/>
                    </a:cubicBezTo>
                    <a:cubicBezTo>
                      <a:pt x="8" y="50"/>
                      <a:pt x="8" y="51"/>
                      <a:pt x="8" y="52"/>
                    </a:cubicBezTo>
                    <a:cubicBezTo>
                      <a:pt x="8" y="52"/>
                      <a:pt x="7" y="53"/>
                      <a:pt x="7" y="54"/>
                    </a:cubicBezTo>
                    <a:moveTo>
                      <a:pt x="4" y="53"/>
                    </a:moveTo>
                    <a:cubicBezTo>
                      <a:pt x="4" y="53"/>
                      <a:pt x="3" y="53"/>
                      <a:pt x="3" y="53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4" y="51"/>
                      <a:pt x="5" y="49"/>
                      <a:pt x="6" y="48"/>
                    </a:cubicBezTo>
                    <a:cubicBezTo>
                      <a:pt x="6" y="48"/>
                      <a:pt x="7" y="48"/>
                      <a:pt x="8" y="48"/>
                    </a:cubicBezTo>
                    <a:cubicBezTo>
                      <a:pt x="6" y="50"/>
                      <a:pt x="5" y="51"/>
                      <a:pt x="4" y="53"/>
                    </a:cubicBezTo>
                    <a:moveTo>
                      <a:pt x="3" y="49"/>
                    </a:moveTo>
                    <a:cubicBezTo>
                      <a:pt x="3" y="49"/>
                      <a:pt x="3" y="48"/>
                      <a:pt x="3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4" y="48"/>
                      <a:pt x="3" y="49"/>
                      <a:pt x="3" y="49"/>
                    </a:cubicBezTo>
                    <a:moveTo>
                      <a:pt x="85" y="33"/>
                    </a:moveTo>
                    <a:cubicBezTo>
                      <a:pt x="85" y="33"/>
                      <a:pt x="85" y="32"/>
                      <a:pt x="85" y="31"/>
                    </a:cubicBezTo>
                    <a:cubicBezTo>
                      <a:pt x="85" y="31"/>
                      <a:pt x="86" y="30"/>
                      <a:pt x="87" y="30"/>
                    </a:cubicBezTo>
                    <a:cubicBezTo>
                      <a:pt x="87" y="31"/>
                      <a:pt x="86" y="32"/>
                      <a:pt x="86" y="33"/>
                    </a:cubicBezTo>
                    <a:cubicBezTo>
                      <a:pt x="85" y="33"/>
                      <a:pt x="85" y="33"/>
                      <a:pt x="85" y="33"/>
                    </a:cubicBezTo>
                    <a:moveTo>
                      <a:pt x="17" y="23"/>
                    </a:move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8" y="21"/>
                      <a:pt x="19" y="20"/>
                    </a:cubicBezTo>
                    <a:cubicBezTo>
                      <a:pt x="18" y="21"/>
                      <a:pt x="18" y="22"/>
                      <a:pt x="17" y="23"/>
                    </a:cubicBezTo>
                    <a:moveTo>
                      <a:pt x="17" y="21"/>
                    </a:move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20"/>
                      <a:pt x="17" y="20"/>
                      <a:pt x="17" y="21"/>
                    </a:cubicBezTo>
                    <a:moveTo>
                      <a:pt x="33" y="13"/>
                    </a:moveTo>
                    <a:cubicBezTo>
                      <a:pt x="33" y="13"/>
                      <a:pt x="34" y="13"/>
                      <a:pt x="34" y="13"/>
                    </a:cubicBezTo>
                    <a:cubicBezTo>
                      <a:pt x="38" y="11"/>
                      <a:pt x="43" y="10"/>
                      <a:pt x="47" y="10"/>
                    </a:cubicBezTo>
                    <a:cubicBezTo>
                      <a:pt x="48" y="10"/>
                      <a:pt x="49" y="9"/>
                      <a:pt x="49" y="9"/>
                    </a:cubicBezTo>
                    <a:cubicBezTo>
                      <a:pt x="49" y="7"/>
                      <a:pt x="49" y="5"/>
                      <a:pt x="50" y="3"/>
                    </a:cubicBezTo>
                    <a:cubicBezTo>
                      <a:pt x="54" y="3"/>
                      <a:pt x="58" y="3"/>
                      <a:pt x="62" y="5"/>
                    </a:cubicBezTo>
                    <a:cubicBezTo>
                      <a:pt x="61" y="7"/>
                      <a:pt x="61" y="9"/>
                      <a:pt x="60" y="11"/>
                    </a:cubicBezTo>
                    <a:cubicBezTo>
                      <a:pt x="60" y="11"/>
                      <a:pt x="61" y="12"/>
                      <a:pt x="61" y="12"/>
                    </a:cubicBezTo>
                    <a:cubicBezTo>
                      <a:pt x="66" y="14"/>
                      <a:pt x="70" y="17"/>
                      <a:pt x="73" y="20"/>
                    </a:cubicBezTo>
                    <a:cubicBezTo>
                      <a:pt x="73" y="20"/>
                      <a:pt x="74" y="20"/>
                      <a:pt x="74" y="20"/>
                    </a:cubicBezTo>
                    <a:cubicBezTo>
                      <a:pt x="74" y="20"/>
                      <a:pt x="75" y="20"/>
                      <a:pt x="75" y="20"/>
                    </a:cubicBezTo>
                    <a:cubicBezTo>
                      <a:pt x="77" y="19"/>
                      <a:pt x="79" y="17"/>
                      <a:pt x="80" y="16"/>
                    </a:cubicBezTo>
                    <a:cubicBezTo>
                      <a:pt x="81" y="16"/>
                      <a:pt x="81" y="17"/>
                      <a:pt x="81" y="17"/>
                    </a:cubicBezTo>
                    <a:cubicBezTo>
                      <a:pt x="82" y="18"/>
                      <a:pt x="83" y="20"/>
                      <a:pt x="84" y="21"/>
                    </a:cubicBezTo>
                    <a:cubicBezTo>
                      <a:pt x="85" y="22"/>
                      <a:pt x="86" y="23"/>
                      <a:pt x="86" y="24"/>
                    </a:cubicBezTo>
                    <a:cubicBezTo>
                      <a:pt x="86" y="24"/>
                      <a:pt x="87" y="25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5" y="27"/>
                      <a:pt x="84" y="28"/>
                      <a:pt x="82" y="30"/>
                    </a:cubicBezTo>
                    <a:cubicBezTo>
                      <a:pt x="81" y="30"/>
                      <a:pt x="81" y="31"/>
                      <a:pt x="81" y="31"/>
                    </a:cubicBezTo>
                    <a:cubicBezTo>
                      <a:pt x="83" y="36"/>
                      <a:pt x="84" y="40"/>
                      <a:pt x="85" y="45"/>
                    </a:cubicBezTo>
                    <a:cubicBezTo>
                      <a:pt x="85" y="46"/>
                      <a:pt x="85" y="46"/>
                      <a:pt x="86" y="46"/>
                    </a:cubicBezTo>
                    <a:cubicBezTo>
                      <a:pt x="88" y="47"/>
                      <a:pt x="90" y="47"/>
                      <a:pt x="92" y="47"/>
                    </a:cubicBezTo>
                    <a:cubicBezTo>
                      <a:pt x="92" y="51"/>
                      <a:pt x="91" y="55"/>
                      <a:pt x="90" y="59"/>
                    </a:cubicBezTo>
                    <a:cubicBezTo>
                      <a:pt x="89" y="59"/>
                      <a:pt x="88" y="59"/>
                      <a:pt x="87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5" y="59"/>
                      <a:pt x="84" y="59"/>
                      <a:pt x="83" y="60"/>
                    </a:cubicBezTo>
                    <a:cubicBezTo>
                      <a:pt x="81" y="61"/>
                      <a:pt x="80" y="63"/>
                      <a:pt x="79" y="65"/>
                    </a:cubicBezTo>
                    <a:cubicBezTo>
                      <a:pt x="78" y="67"/>
                      <a:pt x="77" y="69"/>
                      <a:pt x="75" y="71"/>
                    </a:cubicBezTo>
                    <a:cubicBezTo>
                      <a:pt x="74" y="71"/>
                      <a:pt x="74" y="72"/>
                      <a:pt x="75" y="73"/>
                    </a:cubicBezTo>
                    <a:cubicBezTo>
                      <a:pt x="76" y="74"/>
                      <a:pt x="77" y="76"/>
                      <a:pt x="78" y="78"/>
                    </a:cubicBezTo>
                    <a:cubicBezTo>
                      <a:pt x="75" y="81"/>
                      <a:pt x="72" y="83"/>
                      <a:pt x="69" y="85"/>
                    </a:cubicBezTo>
                    <a:cubicBezTo>
                      <a:pt x="67" y="83"/>
                      <a:pt x="66" y="81"/>
                      <a:pt x="65" y="80"/>
                    </a:cubicBezTo>
                    <a:cubicBezTo>
                      <a:pt x="65" y="79"/>
                      <a:pt x="64" y="79"/>
                      <a:pt x="64" y="79"/>
                    </a:cubicBezTo>
                    <a:cubicBezTo>
                      <a:pt x="64" y="79"/>
                      <a:pt x="63" y="79"/>
                      <a:pt x="63" y="79"/>
                    </a:cubicBezTo>
                    <a:cubicBezTo>
                      <a:pt x="59" y="81"/>
                      <a:pt x="54" y="82"/>
                      <a:pt x="50" y="82"/>
                    </a:cubicBezTo>
                    <a:cubicBezTo>
                      <a:pt x="49" y="82"/>
                      <a:pt x="48" y="83"/>
                      <a:pt x="48" y="84"/>
                    </a:cubicBezTo>
                    <a:cubicBezTo>
                      <a:pt x="48" y="86"/>
                      <a:pt x="47" y="88"/>
                      <a:pt x="47" y="90"/>
                    </a:cubicBezTo>
                    <a:cubicBezTo>
                      <a:pt x="43" y="90"/>
                      <a:pt x="39" y="89"/>
                      <a:pt x="35" y="88"/>
                    </a:cubicBezTo>
                    <a:cubicBezTo>
                      <a:pt x="36" y="86"/>
                      <a:pt x="36" y="84"/>
                      <a:pt x="36" y="82"/>
                    </a:cubicBezTo>
                    <a:cubicBezTo>
                      <a:pt x="36" y="81"/>
                      <a:pt x="36" y="80"/>
                      <a:pt x="35" y="80"/>
                    </a:cubicBezTo>
                    <a:cubicBezTo>
                      <a:pt x="31" y="78"/>
                      <a:pt x="27" y="76"/>
                      <a:pt x="24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0" y="74"/>
                      <a:pt x="18" y="75"/>
                      <a:pt x="17" y="76"/>
                    </a:cubicBezTo>
                    <a:cubicBezTo>
                      <a:pt x="14" y="73"/>
                      <a:pt x="11" y="70"/>
                      <a:pt x="10" y="66"/>
                    </a:cubicBezTo>
                    <a:cubicBezTo>
                      <a:pt x="11" y="65"/>
                      <a:pt x="13" y="64"/>
                      <a:pt x="15" y="63"/>
                    </a:cubicBezTo>
                    <a:cubicBezTo>
                      <a:pt x="15" y="62"/>
                      <a:pt x="16" y="61"/>
                      <a:pt x="15" y="61"/>
                    </a:cubicBezTo>
                    <a:cubicBezTo>
                      <a:pt x="13" y="56"/>
                      <a:pt x="12" y="52"/>
                      <a:pt x="12" y="47"/>
                    </a:cubicBezTo>
                    <a:cubicBezTo>
                      <a:pt x="12" y="46"/>
                      <a:pt x="12" y="46"/>
                      <a:pt x="11" y="46"/>
                    </a:cubicBezTo>
                    <a:cubicBezTo>
                      <a:pt x="9" y="45"/>
                      <a:pt x="7" y="45"/>
                      <a:pt x="5" y="45"/>
                    </a:cubicBezTo>
                    <a:cubicBezTo>
                      <a:pt x="5" y="41"/>
                      <a:pt x="6" y="37"/>
                      <a:pt x="7" y="33"/>
                    </a:cubicBezTo>
                    <a:cubicBezTo>
                      <a:pt x="9" y="33"/>
                      <a:pt x="11" y="34"/>
                      <a:pt x="13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4"/>
                      <a:pt x="14" y="34"/>
                      <a:pt x="15" y="33"/>
                    </a:cubicBezTo>
                    <a:cubicBezTo>
                      <a:pt x="16" y="31"/>
                      <a:pt x="17" y="29"/>
                      <a:pt x="18" y="27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4"/>
                      <a:pt x="21" y="23"/>
                      <a:pt x="22" y="21"/>
                    </a:cubicBezTo>
                    <a:cubicBezTo>
                      <a:pt x="23" y="21"/>
                      <a:pt x="23" y="20"/>
                      <a:pt x="22" y="19"/>
                    </a:cubicBezTo>
                    <a:cubicBezTo>
                      <a:pt x="21" y="18"/>
                      <a:pt x="20" y="16"/>
                      <a:pt x="19" y="14"/>
                    </a:cubicBezTo>
                    <a:cubicBezTo>
                      <a:pt x="22" y="12"/>
                      <a:pt x="25" y="9"/>
                      <a:pt x="28" y="7"/>
                    </a:cubicBezTo>
                    <a:cubicBezTo>
                      <a:pt x="30" y="9"/>
                      <a:pt x="31" y="11"/>
                      <a:pt x="32" y="13"/>
                    </a:cubicBezTo>
                    <a:cubicBezTo>
                      <a:pt x="32" y="13"/>
                      <a:pt x="33" y="13"/>
                      <a:pt x="33" y="13"/>
                    </a:cubicBezTo>
                    <a:moveTo>
                      <a:pt x="49" y="0"/>
                    </a:moveTo>
                    <a:cubicBezTo>
                      <a:pt x="48" y="0"/>
                      <a:pt x="47" y="0"/>
                      <a:pt x="47" y="1"/>
                    </a:cubicBezTo>
                    <a:cubicBezTo>
                      <a:pt x="47" y="3"/>
                      <a:pt x="46" y="5"/>
                      <a:pt x="46" y="7"/>
                    </a:cubicBezTo>
                    <a:cubicBezTo>
                      <a:pt x="42" y="7"/>
                      <a:pt x="38" y="8"/>
                      <a:pt x="34" y="10"/>
                    </a:cubicBezTo>
                    <a:cubicBezTo>
                      <a:pt x="33" y="8"/>
                      <a:pt x="31" y="6"/>
                      <a:pt x="30" y="5"/>
                    </a:cubicBezTo>
                    <a:cubicBezTo>
                      <a:pt x="30" y="4"/>
                      <a:pt x="29" y="4"/>
                      <a:pt x="29" y="4"/>
                    </a:cubicBezTo>
                    <a:cubicBezTo>
                      <a:pt x="29" y="4"/>
                      <a:pt x="28" y="4"/>
                      <a:pt x="28" y="4"/>
                    </a:cubicBezTo>
                    <a:cubicBezTo>
                      <a:pt x="24" y="6"/>
                      <a:pt x="19" y="9"/>
                      <a:pt x="16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7"/>
                      <a:pt x="14" y="19"/>
                      <a:pt x="13" y="22"/>
                    </a:cubicBezTo>
                    <a:cubicBezTo>
                      <a:pt x="13" y="22"/>
                      <a:pt x="13" y="23"/>
                      <a:pt x="13" y="23"/>
                    </a:cubicBezTo>
                    <a:cubicBezTo>
                      <a:pt x="14" y="24"/>
                      <a:pt x="14" y="25"/>
                      <a:pt x="15" y="26"/>
                    </a:cubicBezTo>
                    <a:cubicBezTo>
                      <a:pt x="14" y="27"/>
                      <a:pt x="13" y="29"/>
                      <a:pt x="12" y="31"/>
                    </a:cubicBezTo>
                    <a:cubicBezTo>
                      <a:pt x="10" y="30"/>
                      <a:pt x="8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5" y="30"/>
                      <a:pt x="5" y="30"/>
                      <a:pt x="4" y="31"/>
                    </a:cubicBezTo>
                    <a:cubicBezTo>
                      <a:pt x="4" y="31"/>
                      <a:pt x="4" y="31"/>
                      <a:pt x="4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2" y="38"/>
                      <a:pt x="0" y="49"/>
                      <a:pt x="0" y="54"/>
                    </a:cubicBezTo>
                    <a:cubicBezTo>
                      <a:pt x="0" y="55"/>
                      <a:pt x="0" y="55"/>
                      <a:pt x="1" y="55"/>
                    </a:cubicBezTo>
                    <a:cubicBezTo>
                      <a:pt x="3" y="56"/>
                      <a:pt x="5" y="56"/>
                      <a:pt x="7" y="57"/>
                    </a:cubicBezTo>
                    <a:cubicBezTo>
                      <a:pt x="7" y="59"/>
                      <a:pt x="8" y="61"/>
                      <a:pt x="8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7" y="65"/>
                      <a:pt x="6" y="65"/>
                      <a:pt x="6" y="65"/>
                    </a:cubicBezTo>
                    <a:cubicBezTo>
                      <a:pt x="6" y="68"/>
                      <a:pt x="5" y="71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4" y="75"/>
                      <a:pt x="4" y="75"/>
                      <a:pt x="5" y="76"/>
                    </a:cubicBezTo>
                    <a:cubicBezTo>
                      <a:pt x="7" y="80"/>
                      <a:pt x="9" y="83"/>
                      <a:pt x="12" y="86"/>
                    </a:cubicBezTo>
                    <a:cubicBezTo>
                      <a:pt x="13" y="87"/>
                      <a:pt x="13" y="87"/>
                      <a:pt x="14" y="87"/>
                    </a:cubicBezTo>
                    <a:cubicBezTo>
                      <a:pt x="14" y="87"/>
                      <a:pt x="14" y="87"/>
                      <a:pt x="14" y="87"/>
                    </a:cubicBezTo>
                    <a:cubicBezTo>
                      <a:pt x="14" y="87"/>
                      <a:pt x="15" y="87"/>
                      <a:pt x="15" y="87"/>
                    </a:cubicBezTo>
                    <a:cubicBezTo>
                      <a:pt x="17" y="86"/>
                      <a:pt x="18" y="85"/>
                      <a:pt x="20" y="84"/>
                    </a:cubicBezTo>
                    <a:cubicBezTo>
                      <a:pt x="23" y="86"/>
                      <a:pt x="26" y="88"/>
                      <a:pt x="30" y="90"/>
                    </a:cubicBezTo>
                    <a:cubicBezTo>
                      <a:pt x="30" y="92"/>
                      <a:pt x="30" y="94"/>
                      <a:pt x="30" y="97"/>
                    </a:cubicBezTo>
                    <a:cubicBezTo>
                      <a:pt x="30" y="98"/>
                      <a:pt x="30" y="98"/>
                      <a:pt x="31" y="98"/>
                    </a:cubicBezTo>
                    <a:cubicBezTo>
                      <a:pt x="36" y="100"/>
                      <a:pt x="41" y="101"/>
                      <a:pt x="46" y="101"/>
                    </a:cubicBezTo>
                    <a:cubicBezTo>
                      <a:pt x="46" y="101"/>
                      <a:pt x="46" y="101"/>
                      <a:pt x="46" y="101"/>
                    </a:cubicBezTo>
                    <a:cubicBezTo>
                      <a:pt x="47" y="101"/>
                      <a:pt x="47" y="100"/>
                      <a:pt x="47" y="100"/>
                    </a:cubicBezTo>
                    <a:cubicBezTo>
                      <a:pt x="48" y="98"/>
                      <a:pt x="49" y="96"/>
                      <a:pt x="49" y="93"/>
                    </a:cubicBezTo>
                    <a:cubicBezTo>
                      <a:pt x="54" y="93"/>
                      <a:pt x="57" y="92"/>
                      <a:pt x="61" y="90"/>
                    </a:cubicBezTo>
                    <a:cubicBezTo>
                      <a:pt x="62" y="92"/>
                      <a:pt x="64" y="94"/>
                      <a:pt x="65" y="96"/>
                    </a:cubicBezTo>
                    <a:cubicBezTo>
                      <a:pt x="65" y="96"/>
                      <a:pt x="65" y="96"/>
                      <a:pt x="66" y="96"/>
                    </a:cubicBezTo>
                    <a:cubicBezTo>
                      <a:pt x="66" y="96"/>
                      <a:pt x="66" y="96"/>
                      <a:pt x="67" y="96"/>
                    </a:cubicBezTo>
                    <a:cubicBezTo>
                      <a:pt x="71" y="94"/>
                      <a:pt x="75" y="91"/>
                      <a:pt x="79" y="87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80" y="84"/>
                      <a:pt x="81" y="82"/>
                      <a:pt x="82" y="78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1" y="76"/>
                      <a:pt x="80" y="75"/>
                      <a:pt x="80" y="75"/>
                    </a:cubicBezTo>
                    <a:cubicBezTo>
                      <a:pt x="81" y="73"/>
                      <a:pt x="82" y="71"/>
                      <a:pt x="83" y="71"/>
                    </a:cubicBezTo>
                    <a:cubicBezTo>
                      <a:pt x="83" y="70"/>
                      <a:pt x="84" y="70"/>
                      <a:pt x="84" y="70"/>
                    </a:cubicBezTo>
                    <a:cubicBezTo>
                      <a:pt x="84" y="70"/>
                      <a:pt x="84" y="70"/>
                      <a:pt x="85" y="70"/>
                    </a:cubicBezTo>
                    <a:cubicBezTo>
                      <a:pt x="85" y="70"/>
                      <a:pt x="85" y="70"/>
                      <a:pt x="85" y="70"/>
                    </a:cubicBezTo>
                    <a:cubicBezTo>
                      <a:pt x="85" y="70"/>
                      <a:pt x="87" y="70"/>
                      <a:pt x="89" y="70"/>
                    </a:cubicBezTo>
                    <a:cubicBezTo>
                      <a:pt x="89" y="70"/>
                      <a:pt x="89" y="70"/>
                      <a:pt x="89" y="70"/>
                    </a:cubicBezTo>
                    <a:cubicBezTo>
                      <a:pt x="89" y="70"/>
                      <a:pt x="90" y="70"/>
                      <a:pt x="90" y="69"/>
                    </a:cubicBezTo>
                    <a:cubicBezTo>
                      <a:pt x="91" y="67"/>
                      <a:pt x="92" y="64"/>
                      <a:pt x="93" y="61"/>
                    </a:cubicBezTo>
                    <a:cubicBezTo>
                      <a:pt x="94" y="56"/>
                      <a:pt x="95" y="51"/>
                      <a:pt x="95" y="46"/>
                    </a:cubicBezTo>
                    <a:cubicBezTo>
                      <a:pt x="95" y="46"/>
                      <a:pt x="95" y="46"/>
                      <a:pt x="95" y="46"/>
                    </a:cubicBezTo>
                    <a:cubicBezTo>
                      <a:pt x="95" y="46"/>
                      <a:pt x="95" y="46"/>
                      <a:pt x="95" y="46"/>
                    </a:cubicBezTo>
                    <a:cubicBezTo>
                      <a:pt x="95" y="45"/>
                      <a:pt x="95" y="45"/>
                      <a:pt x="94" y="45"/>
                    </a:cubicBezTo>
                    <a:cubicBezTo>
                      <a:pt x="92" y="44"/>
                      <a:pt x="90" y="44"/>
                      <a:pt x="87" y="44"/>
                    </a:cubicBezTo>
                    <a:cubicBezTo>
                      <a:pt x="87" y="41"/>
                      <a:pt x="87" y="39"/>
                      <a:pt x="86" y="36"/>
                    </a:cubicBezTo>
                    <a:cubicBezTo>
                      <a:pt x="87" y="36"/>
                      <a:pt x="87" y="36"/>
                      <a:pt x="88" y="35"/>
                    </a:cubicBezTo>
                    <a:cubicBezTo>
                      <a:pt x="88" y="35"/>
                      <a:pt x="89" y="35"/>
                      <a:pt x="89" y="34"/>
                    </a:cubicBezTo>
                    <a:cubicBezTo>
                      <a:pt x="89" y="32"/>
                      <a:pt x="90" y="30"/>
                      <a:pt x="90" y="28"/>
                    </a:cubicBezTo>
                    <a:cubicBezTo>
                      <a:pt x="90" y="28"/>
                      <a:pt x="90" y="27"/>
                      <a:pt x="90" y="27"/>
                    </a:cubicBezTo>
                    <a:cubicBezTo>
                      <a:pt x="91" y="27"/>
                      <a:pt x="91" y="26"/>
                      <a:pt x="90" y="26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4"/>
                      <a:pt x="89" y="23"/>
                      <a:pt x="88" y="22"/>
                    </a:cubicBezTo>
                    <a:cubicBezTo>
                      <a:pt x="88" y="22"/>
                      <a:pt x="88" y="21"/>
                      <a:pt x="87" y="20"/>
                    </a:cubicBezTo>
                    <a:cubicBezTo>
                      <a:pt x="86" y="19"/>
                      <a:pt x="85" y="17"/>
                      <a:pt x="84" y="16"/>
                    </a:cubicBezTo>
                    <a:cubicBezTo>
                      <a:pt x="83" y="15"/>
                      <a:pt x="83" y="14"/>
                      <a:pt x="82" y="14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1" y="13"/>
                      <a:pt x="81" y="13"/>
                      <a:pt x="80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78" y="14"/>
                      <a:pt x="76" y="16"/>
                      <a:pt x="74" y="17"/>
                    </a:cubicBezTo>
                    <a:cubicBezTo>
                      <a:pt x="71" y="14"/>
                      <a:pt x="67" y="12"/>
                      <a:pt x="64" y="10"/>
                    </a:cubicBezTo>
                    <a:cubicBezTo>
                      <a:pt x="64" y="8"/>
                      <a:pt x="64" y="6"/>
                      <a:pt x="65" y="4"/>
                    </a:cubicBezTo>
                    <a:cubicBezTo>
                      <a:pt x="65" y="3"/>
                      <a:pt x="64" y="2"/>
                      <a:pt x="64" y="2"/>
                    </a:cubicBezTo>
                    <a:cubicBezTo>
                      <a:pt x="59" y="0"/>
                      <a:pt x="54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43" name="Freeform 745"/>
              <p:cNvSpPr>
                <a:spLocks noEditPoints="1"/>
              </p:cNvSpPr>
              <p:nvPr/>
            </p:nvSpPr>
            <p:spPr bwMode="auto">
              <a:xfrm>
                <a:off x="3300" y="1353"/>
                <a:ext cx="116" cy="118"/>
              </a:xfrm>
              <a:custGeom>
                <a:avLst/>
                <a:gdLst>
                  <a:gd name="T0" fmla="*/ 46 w 49"/>
                  <a:gd name="T1" fmla="*/ 27 h 50"/>
                  <a:gd name="T2" fmla="*/ 46 w 49"/>
                  <a:gd name="T3" fmla="*/ 28 h 50"/>
                  <a:gd name="T4" fmla="*/ 45 w 49"/>
                  <a:gd name="T5" fmla="*/ 25 h 50"/>
                  <a:gd name="T6" fmla="*/ 46 w 49"/>
                  <a:gd name="T7" fmla="*/ 26 h 50"/>
                  <a:gd name="T8" fmla="*/ 45 w 49"/>
                  <a:gd name="T9" fmla="*/ 24 h 50"/>
                  <a:gd name="T10" fmla="*/ 46 w 49"/>
                  <a:gd name="T11" fmla="*/ 23 h 50"/>
                  <a:gd name="T12" fmla="*/ 45 w 49"/>
                  <a:gd name="T13" fmla="*/ 24 h 50"/>
                  <a:gd name="T14" fmla="*/ 43 w 49"/>
                  <a:gd name="T15" fmla="*/ 20 h 50"/>
                  <a:gd name="T16" fmla="*/ 45 w 49"/>
                  <a:gd name="T17" fmla="*/ 22 h 50"/>
                  <a:gd name="T18" fmla="*/ 42 w 49"/>
                  <a:gd name="T19" fmla="*/ 18 h 50"/>
                  <a:gd name="T20" fmla="*/ 42 w 49"/>
                  <a:gd name="T21" fmla="*/ 14 h 50"/>
                  <a:gd name="T22" fmla="*/ 42 w 49"/>
                  <a:gd name="T23" fmla="*/ 18 h 50"/>
                  <a:gd name="T24" fmla="*/ 10 w 49"/>
                  <a:gd name="T25" fmla="*/ 40 h 50"/>
                  <a:gd name="T26" fmla="*/ 4 w 49"/>
                  <a:gd name="T27" fmla="*/ 20 h 50"/>
                  <a:gd name="T28" fmla="*/ 4 w 49"/>
                  <a:gd name="T29" fmla="*/ 20 h 50"/>
                  <a:gd name="T30" fmla="*/ 22 w 49"/>
                  <a:gd name="T31" fmla="*/ 10 h 50"/>
                  <a:gd name="T32" fmla="*/ 37 w 49"/>
                  <a:gd name="T33" fmla="*/ 17 h 50"/>
                  <a:gd name="T34" fmla="*/ 43 w 49"/>
                  <a:gd name="T35" fmla="*/ 36 h 50"/>
                  <a:gd name="T36" fmla="*/ 36 w 49"/>
                  <a:gd name="T37" fmla="*/ 44 h 50"/>
                  <a:gd name="T38" fmla="*/ 25 w 49"/>
                  <a:gd name="T39" fmla="*/ 47 h 50"/>
                  <a:gd name="T40" fmla="*/ 35 w 49"/>
                  <a:gd name="T41" fmla="*/ 11 h 50"/>
                  <a:gd name="T42" fmla="*/ 40 w 49"/>
                  <a:gd name="T43" fmla="*/ 11 h 50"/>
                  <a:gd name="T44" fmla="*/ 39 w 49"/>
                  <a:gd name="T45" fmla="*/ 14 h 50"/>
                  <a:gd name="T46" fmla="*/ 12 w 49"/>
                  <a:gd name="T47" fmla="*/ 7 h 50"/>
                  <a:gd name="T48" fmla="*/ 7 w 49"/>
                  <a:gd name="T49" fmla="*/ 13 h 50"/>
                  <a:gd name="T50" fmla="*/ 30 w 49"/>
                  <a:gd name="T51" fmla="*/ 9 h 50"/>
                  <a:gd name="T52" fmla="*/ 34 w 49"/>
                  <a:gd name="T53" fmla="*/ 6 h 50"/>
                  <a:gd name="T54" fmla="*/ 34 w 49"/>
                  <a:gd name="T55" fmla="*/ 10 h 50"/>
                  <a:gd name="T56" fmla="*/ 18 w 49"/>
                  <a:gd name="T57" fmla="*/ 5 h 50"/>
                  <a:gd name="T58" fmla="*/ 14 w 49"/>
                  <a:gd name="T59" fmla="*/ 8 h 50"/>
                  <a:gd name="T60" fmla="*/ 29 w 49"/>
                  <a:gd name="T61" fmla="*/ 8 h 50"/>
                  <a:gd name="T62" fmla="*/ 28 w 49"/>
                  <a:gd name="T63" fmla="*/ 4 h 50"/>
                  <a:gd name="T64" fmla="*/ 32 w 49"/>
                  <a:gd name="T65" fmla="*/ 5 h 50"/>
                  <a:gd name="T66" fmla="*/ 18 w 49"/>
                  <a:gd name="T67" fmla="*/ 7 h 50"/>
                  <a:gd name="T68" fmla="*/ 24 w 49"/>
                  <a:gd name="T69" fmla="*/ 3 h 50"/>
                  <a:gd name="T70" fmla="*/ 22 w 49"/>
                  <a:gd name="T71" fmla="*/ 7 h 50"/>
                  <a:gd name="T72" fmla="*/ 24 w 49"/>
                  <a:gd name="T73" fmla="*/ 0 h 50"/>
                  <a:gd name="T74" fmla="*/ 12 w 49"/>
                  <a:gd name="T75" fmla="*/ 4 h 50"/>
                  <a:gd name="T76" fmla="*/ 7 w 49"/>
                  <a:gd name="T77" fmla="*/ 42 h 50"/>
                  <a:gd name="T78" fmla="*/ 25 w 49"/>
                  <a:gd name="T79" fmla="*/ 50 h 50"/>
                  <a:gd name="T80" fmla="*/ 36 w 49"/>
                  <a:gd name="T81" fmla="*/ 47 h 50"/>
                  <a:gd name="T82" fmla="*/ 36 w 49"/>
                  <a:gd name="T83" fmla="*/ 47 h 50"/>
                  <a:gd name="T84" fmla="*/ 37 w 49"/>
                  <a:gd name="T85" fmla="*/ 46 h 50"/>
                  <a:gd name="T86" fmla="*/ 39 w 49"/>
                  <a:gd name="T87" fmla="*/ 45 h 50"/>
                  <a:gd name="T88" fmla="*/ 39 w 49"/>
                  <a:gd name="T89" fmla="*/ 45 h 50"/>
                  <a:gd name="T90" fmla="*/ 39 w 49"/>
                  <a:gd name="T91" fmla="*/ 45 h 50"/>
                  <a:gd name="T92" fmla="*/ 39 w 49"/>
                  <a:gd name="T93" fmla="*/ 45 h 50"/>
                  <a:gd name="T94" fmla="*/ 39 w 49"/>
                  <a:gd name="T95" fmla="*/ 45 h 50"/>
                  <a:gd name="T96" fmla="*/ 42 w 49"/>
                  <a:gd name="T97" fmla="*/ 9 h 50"/>
                  <a:gd name="T98" fmla="*/ 24 w 49"/>
                  <a:gd name="T9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9" h="50">
                    <a:moveTo>
                      <a:pt x="46" y="28"/>
                    </a:move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8"/>
                    </a:cubicBezTo>
                    <a:moveTo>
                      <a:pt x="46" y="26"/>
                    </a:moveTo>
                    <a:cubicBezTo>
                      <a:pt x="45" y="25"/>
                      <a:pt x="45" y="25"/>
                      <a:pt x="45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moveTo>
                      <a:pt x="45" y="24"/>
                    </a:moveTo>
                    <a:cubicBezTo>
                      <a:pt x="45" y="24"/>
                      <a:pt x="45" y="24"/>
                      <a:pt x="45" y="24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5" y="24"/>
                      <a:pt x="45" y="24"/>
                      <a:pt x="45" y="24"/>
                    </a:cubicBezTo>
                    <a:moveTo>
                      <a:pt x="44" y="22"/>
                    </a:moveTo>
                    <a:cubicBezTo>
                      <a:pt x="44" y="21"/>
                      <a:pt x="43" y="20"/>
                      <a:pt x="43" y="20"/>
                    </a:cubicBezTo>
                    <a:cubicBezTo>
                      <a:pt x="43" y="19"/>
                      <a:pt x="44" y="19"/>
                      <a:pt x="45" y="19"/>
                    </a:cubicBezTo>
                    <a:cubicBezTo>
                      <a:pt x="45" y="20"/>
                      <a:pt x="45" y="21"/>
                      <a:pt x="45" y="22"/>
                    </a:cubicBezTo>
                    <a:cubicBezTo>
                      <a:pt x="45" y="22"/>
                      <a:pt x="45" y="22"/>
                      <a:pt x="44" y="22"/>
                    </a:cubicBezTo>
                    <a:moveTo>
                      <a:pt x="42" y="18"/>
                    </a:moveTo>
                    <a:cubicBezTo>
                      <a:pt x="41" y="17"/>
                      <a:pt x="40" y="16"/>
                      <a:pt x="40" y="15"/>
                    </a:cubicBezTo>
                    <a:cubicBezTo>
                      <a:pt x="40" y="15"/>
                      <a:pt x="41" y="14"/>
                      <a:pt x="42" y="14"/>
                    </a:cubicBezTo>
                    <a:cubicBezTo>
                      <a:pt x="43" y="15"/>
                      <a:pt x="43" y="16"/>
                      <a:pt x="44" y="17"/>
                    </a:cubicBezTo>
                    <a:cubicBezTo>
                      <a:pt x="43" y="18"/>
                      <a:pt x="43" y="18"/>
                      <a:pt x="42" y="18"/>
                    </a:cubicBezTo>
                    <a:moveTo>
                      <a:pt x="25" y="47"/>
                    </a:moveTo>
                    <a:cubicBezTo>
                      <a:pt x="19" y="47"/>
                      <a:pt x="13" y="44"/>
                      <a:pt x="10" y="40"/>
                    </a:cubicBezTo>
                    <a:cubicBezTo>
                      <a:pt x="6" y="35"/>
                      <a:pt x="3" y="29"/>
                      <a:pt x="3" y="24"/>
                    </a:cubicBezTo>
                    <a:cubicBezTo>
                      <a:pt x="3" y="23"/>
                      <a:pt x="3" y="21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6" y="17"/>
                      <a:pt x="8" y="15"/>
                      <a:pt x="11" y="13"/>
                    </a:cubicBezTo>
                    <a:cubicBezTo>
                      <a:pt x="15" y="11"/>
                      <a:pt x="19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8" y="10"/>
                      <a:pt x="33" y="13"/>
                      <a:pt x="37" y="17"/>
                    </a:cubicBezTo>
                    <a:cubicBezTo>
                      <a:pt x="41" y="21"/>
                      <a:pt x="44" y="27"/>
                      <a:pt x="44" y="33"/>
                    </a:cubicBezTo>
                    <a:cubicBezTo>
                      <a:pt x="44" y="34"/>
                      <a:pt x="44" y="35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2" y="39"/>
                      <a:pt x="39" y="41"/>
                      <a:pt x="36" y="44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2" y="46"/>
                      <a:pt x="28" y="47"/>
                      <a:pt x="25" y="47"/>
                    </a:cubicBezTo>
                    <a:moveTo>
                      <a:pt x="39" y="14"/>
                    </a:moveTo>
                    <a:cubicBezTo>
                      <a:pt x="37" y="13"/>
                      <a:pt x="36" y="12"/>
                      <a:pt x="35" y="11"/>
                    </a:cubicBezTo>
                    <a:cubicBezTo>
                      <a:pt x="36" y="10"/>
                      <a:pt x="37" y="10"/>
                      <a:pt x="38" y="9"/>
                    </a:cubicBezTo>
                    <a:cubicBezTo>
                      <a:pt x="39" y="10"/>
                      <a:pt x="39" y="10"/>
                      <a:pt x="40" y="11"/>
                    </a:cubicBezTo>
                    <a:cubicBezTo>
                      <a:pt x="40" y="11"/>
                      <a:pt x="41" y="12"/>
                      <a:pt x="41" y="13"/>
                    </a:cubicBezTo>
                    <a:cubicBezTo>
                      <a:pt x="40" y="13"/>
                      <a:pt x="39" y="14"/>
                      <a:pt x="39" y="14"/>
                    </a:cubicBezTo>
                    <a:moveTo>
                      <a:pt x="7" y="13"/>
                    </a:moveTo>
                    <a:cubicBezTo>
                      <a:pt x="8" y="11"/>
                      <a:pt x="10" y="9"/>
                      <a:pt x="12" y="7"/>
                    </a:cubicBezTo>
                    <a:cubicBezTo>
                      <a:pt x="11" y="9"/>
                      <a:pt x="10" y="10"/>
                      <a:pt x="9" y="11"/>
                    </a:cubicBezTo>
                    <a:cubicBezTo>
                      <a:pt x="8" y="12"/>
                      <a:pt x="7" y="12"/>
                      <a:pt x="7" y="13"/>
                    </a:cubicBezTo>
                    <a:moveTo>
                      <a:pt x="34" y="10"/>
                    </a:moveTo>
                    <a:cubicBezTo>
                      <a:pt x="32" y="10"/>
                      <a:pt x="31" y="9"/>
                      <a:pt x="30" y="9"/>
                    </a:cubicBezTo>
                    <a:cubicBezTo>
                      <a:pt x="31" y="8"/>
                      <a:pt x="32" y="7"/>
                      <a:pt x="33" y="7"/>
                    </a:cubicBezTo>
                    <a:cubicBezTo>
                      <a:pt x="33" y="6"/>
                      <a:pt x="33" y="6"/>
                      <a:pt x="34" y="6"/>
                    </a:cubicBezTo>
                    <a:cubicBezTo>
                      <a:pt x="35" y="6"/>
                      <a:pt x="36" y="7"/>
                      <a:pt x="37" y="8"/>
                    </a:cubicBezTo>
                    <a:cubicBezTo>
                      <a:pt x="36" y="9"/>
                      <a:pt x="35" y="10"/>
                      <a:pt x="34" y="10"/>
                    </a:cubicBezTo>
                    <a:moveTo>
                      <a:pt x="13" y="9"/>
                    </a:moveTo>
                    <a:cubicBezTo>
                      <a:pt x="14" y="7"/>
                      <a:pt x="16" y="6"/>
                      <a:pt x="18" y="5"/>
                    </a:cubicBezTo>
                    <a:cubicBezTo>
                      <a:pt x="18" y="4"/>
                      <a:pt x="19" y="4"/>
                      <a:pt x="20" y="4"/>
                    </a:cubicBezTo>
                    <a:cubicBezTo>
                      <a:pt x="18" y="5"/>
                      <a:pt x="16" y="7"/>
                      <a:pt x="14" y="8"/>
                    </a:cubicBezTo>
                    <a:cubicBezTo>
                      <a:pt x="14" y="9"/>
                      <a:pt x="13" y="9"/>
                      <a:pt x="13" y="9"/>
                    </a:cubicBezTo>
                    <a:moveTo>
                      <a:pt x="29" y="8"/>
                    </a:moveTo>
                    <a:cubicBezTo>
                      <a:pt x="27" y="8"/>
                      <a:pt x="26" y="7"/>
                      <a:pt x="24" y="7"/>
                    </a:cubicBezTo>
                    <a:cubicBezTo>
                      <a:pt x="25" y="6"/>
                      <a:pt x="27" y="5"/>
                      <a:pt x="28" y="4"/>
                    </a:cubicBezTo>
                    <a:cubicBezTo>
                      <a:pt x="30" y="4"/>
                      <a:pt x="31" y="4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1" y="6"/>
                      <a:pt x="30" y="7"/>
                      <a:pt x="29" y="8"/>
                    </a:cubicBezTo>
                    <a:moveTo>
                      <a:pt x="18" y="7"/>
                    </a:moveTo>
                    <a:cubicBezTo>
                      <a:pt x="19" y="6"/>
                      <a:pt x="21" y="5"/>
                      <a:pt x="23" y="3"/>
                    </a:cubicBezTo>
                    <a:cubicBezTo>
                      <a:pt x="23" y="3"/>
                      <a:pt x="24" y="3"/>
                      <a:pt x="24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5" y="5"/>
                      <a:pt x="23" y="6"/>
                      <a:pt x="22" y="7"/>
                    </a:cubicBezTo>
                    <a:cubicBezTo>
                      <a:pt x="20" y="7"/>
                      <a:pt x="19" y="7"/>
                      <a:pt x="18" y="7"/>
                    </a:cubicBezTo>
                    <a:moveTo>
                      <a:pt x="24" y="0"/>
                    </a:moveTo>
                    <a:cubicBezTo>
                      <a:pt x="20" y="0"/>
                      <a:pt x="16" y="2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4" y="9"/>
                      <a:pt x="0" y="16"/>
                      <a:pt x="0" y="24"/>
                    </a:cubicBezTo>
                    <a:cubicBezTo>
                      <a:pt x="0" y="30"/>
                      <a:pt x="3" y="37"/>
                      <a:pt x="7" y="42"/>
                    </a:cubicBezTo>
                    <a:cubicBezTo>
                      <a:pt x="12" y="46"/>
                      <a:pt x="18" y="50"/>
                      <a:pt x="25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8" y="50"/>
                      <a:pt x="32" y="49"/>
                      <a:pt x="35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8" y="46"/>
                      <a:pt x="38" y="46"/>
                      <a:pt x="38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46" y="40"/>
                      <a:pt x="49" y="33"/>
                      <a:pt x="49" y="26"/>
                    </a:cubicBezTo>
                    <a:cubicBezTo>
                      <a:pt x="49" y="20"/>
                      <a:pt x="46" y="13"/>
                      <a:pt x="42" y="9"/>
                    </a:cubicBezTo>
                    <a:cubicBezTo>
                      <a:pt x="37" y="4"/>
                      <a:pt x="31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44" name="Freeform 746"/>
              <p:cNvSpPr>
                <a:spLocks noEditPoints="1"/>
              </p:cNvSpPr>
              <p:nvPr/>
            </p:nvSpPr>
            <p:spPr bwMode="auto">
              <a:xfrm>
                <a:off x="3260" y="1320"/>
                <a:ext cx="189" cy="201"/>
              </a:xfrm>
              <a:custGeom>
                <a:avLst/>
                <a:gdLst>
                  <a:gd name="T0" fmla="*/ 34 w 80"/>
                  <a:gd name="T1" fmla="*/ 81 h 85"/>
                  <a:gd name="T2" fmla="*/ 31 w 80"/>
                  <a:gd name="T3" fmla="*/ 81 h 85"/>
                  <a:gd name="T4" fmla="*/ 28 w 80"/>
                  <a:gd name="T5" fmla="*/ 80 h 85"/>
                  <a:gd name="T6" fmla="*/ 27 w 80"/>
                  <a:gd name="T7" fmla="*/ 77 h 85"/>
                  <a:gd name="T8" fmla="*/ 56 w 80"/>
                  <a:gd name="T9" fmla="*/ 75 h 85"/>
                  <a:gd name="T10" fmla="*/ 52 w 80"/>
                  <a:gd name="T11" fmla="*/ 75 h 85"/>
                  <a:gd name="T12" fmla="*/ 44 w 80"/>
                  <a:gd name="T13" fmla="*/ 72 h 85"/>
                  <a:gd name="T14" fmla="*/ 60 w 80"/>
                  <a:gd name="T15" fmla="*/ 75 h 85"/>
                  <a:gd name="T16" fmla="*/ 43 w 80"/>
                  <a:gd name="T17" fmla="*/ 75 h 85"/>
                  <a:gd name="T18" fmla="*/ 47 w 80"/>
                  <a:gd name="T19" fmla="*/ 75 h 85"/>
                  <a:gd name="T20" fmla="*/ 26 w 80"/>
                  <a:gd name="T21" fmla="*/ 72 h 85"/>
                  <a:gd name="T22" fmla="*/ 21 w 80"/>
                  <a:gd name="T23" fmla="*/ 69 h 85"/>
                  <a:gd name="T24" fmla="*/ 19 w 80"/>
                  <a:gd name="T25" fmla="*/ 67 h 85"/>
                  <a:gd name="T26" fmla="*/ 19 w 80"/>
                  <a:gd name="T27" fmla="*/ 67 h 85"/>
                  <a:gd name="T28" fmla="*/ 13 w 80"/>
                  <a:gd name="T29" fmla="*/ 67 h 85"/>
                  <a:gd name="T30" fmla="*/ 10 w 80"/>
                  <a:gd name="T31" fmla="*/ 66 h 85"/>
                  <a:gd name="T32" fmla="*/ 10 w 80"/>
                  <a:gd name="T33" fmla="*/ 61 h 85"/>
                  <a:gd name="T34" fmla="*/ 8 w 80"/>
                  <a:gd name="T35" fmla="*/ 58 h 85"/>
                  <a:gd name="T36" fmla="*/ 73 w 80"/>
                  <a:gd name="T37" fmla="*/ 59 h 85"/>
                  <a:gd name="T38" fmla="*/ 73 w 80"/>
                  <a:gd name="T39" fmla="*/ 55 h 85"/>
                  <a:gd name="T40" fmla="*/ 67 w 80"/>
                  <a:gd name="T41" fmla="*/ 59 h 85"/>
                  <a:gd name="T42" fmla="*/ 10 w 80"/>
                  <a:gd name="T43" fmla="*/ 48 h 85"/>
                  <a:gd name="T44" fmla="*/ 7 w 80"/>
                  <a:gd name="T45" fmla="*/ 42 h 85"/>
                  <a:gd name="T46" fmla="*/ 7 w 80"/>
                  <a:gd name="T47" fmla="*/ 38 h 85"/>
                  <a:gd name="T48" fmla="*/ 4 w 80"/>
                  <a:gd name="T49" fmla="*/ 38 h 85"/>
                  <a:gd name="T50" fmla="*/ 73 w 80"/>
                  <a:gd name="T51" fmla="*/ 30 h 85"/>
                  <a:gd name="T52" fmla="*/ 17 w 80"/>
                  <a:gd name="T53" fmla="*/ 18 h 85"/>
                  <a:gd name="T54" fmla="*/ 53 w 80"/>
                  <a:gd name="T55" fmla="*/ 10 h 85"/>
                  <a:gd name="T56" fmla="*/ 70 w 80"/>
                  <a:gd name="T57" fmla="*/ 16 h 85"/>
                  <a:gd name="T58" fmla="*/ 70 w 80"/>
                  <a:gd name="T59" fmla="*/ 27 h 85"/>
                  <a:gd name="T60" fmla="*/ 71 w 80"/>
                  <a:gd name="T61" fmla="*/ 40 h 85"/>
                  <a:gd name="T62" fmla="*/ 72 w 80"/>
                  <a:gd name="T63" fmla="*/ 52 h 85"/>
                  <a:gd name="T64" fmla="*/ 64 w 80"/>
                  <a:gd name="T65" fmla="*/ 67 h 85"/>
                  <a:gd name="T66" fmla="*/ 42 w 80"/>
                  <a:gd name="T67" fmla="*/ 69 h 85"/>
                  <a:gd name="T68" fmla="*/ 29 w 80"/>
                  <a:gd name="T69" fmla="*/ 73 h 85"/>
                  <a:gd name="T70" fmla="*/ 18 w 80"/>
                  <a:gd name="T71" fmla="*/ 59 h 85"/>
                  <a:gd name="T72" fmla="*/ 12 w 80"/>
                  <a:gd name="T73" fmla="*/ 39 h 85"/>
                  <a:gd name="T74" fmla="*/ 13 w 80"/>
                  <a:gd name="T75" fmla="*/ 27 h 85"/>
                  <a:gd name="T76" fmla="*/ 21 w 80"/>
                  <a:gd name="T77" fmla="*/ 17 h 85"/>
                  <a:gd name="T78" fmla="*/ 31 w 80"/>
                  <a:gd name="T79" fmla="*/ 11 h 85"/>
                  <a:gd name="T80" fmla="*/ 44 w 80"/>
                  <a:gd name="T81" fmla="*/ 0 h 85"/>
                  <a:gd name="T82" fmla="*/ 29 w 80"/>
                  <a:gd name="T83" fmla="*/ 4 h 85"/>
                  <a:gd name="T84" fmla="*/ 16 w 80"/>
                  <a:gd name="T85" fmla="*/ 11 h 85"/>
                  <a:gd name="T86" fmla="*/ 8 w 80"/>
                  <a:gd name="T87" fmla="*/ 23 h 85"/>
                  <a:gd name="T88" fmla="*/ 0 w 80"/>
                  <a:gd name="T89" fmla="*/ 43 h 85"/>
                  <a:gd name="T90" fmla="*/ 6 w 80"/>
                  <a:gd name="T91" fmla="*/ 52 h 85"/>
                  <a:gd name="T92" fmla="*/ 4 w 80"/>
                  <a:gd name="T93" fmla="*/ 61 h 85"/>
                  <a:gd name="T94" fmla="*/ 16 w 80"/>
                  <a:gd name="T95" fmla="*/ 69 h 85"/>
                  <a:gd name="T96" fmla="*/ 36 w 80"/>
                  <a:gd name="T97" fmla="*/ 85 h 85"/>
                  <a:gd name="T98" fmla="*/ 49 w 80"/>
                  <a:gd name="T99" fmla="*/ 77 h 85"/>
                  <a:gd name="T100" fmla="*/ 65 w 80"/>
                  <a:gd name="T101" fmla="*/ 75 h 85"/>
                  <a:gd name="T102" fmla="*/ 67 w 80"/>
                  <a:gd name="T103" fmla="*/ 67 h 85"/>
                  <a:gd name="T104" fmla="*/ 70 w 80"/>
                  <a:gd name="T105" fmla="*/ 61 h 85"/>
                  <a:gd name="T106" fmla="*/ 80 w 80"/>
                  <a:gd name="T107" fmla="*/ 42 h 85"/>
                  <a:gd name="T108" fmla="*/ 75 w 80"/>
                  <a:gd name="T109" fmla="*/ 33 h 85"/>
                  <a:gd name="T110" fmla="*/ 78 w 80"/>
                  <a:gd name="T111" fmla="*/ 24 h 85"/>
                  <a:gd name="T112" fmla="*/ 71 w 80"/>
                  <a:gd name="T113" fmla="*/ 14 h 85"/>
                  <a:gd name="T114" fmla="*/ 65 w 80"/>
                  <a:gd name="T115" fmla="*/ 16 h 85"/>
                  <a:gd name="T116" fmla="*/ 44 w 80"/>
                  <a:gd name="T11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0" h="85">
                    <a:moveTo>
                      <a:pt x="35" y="81"/>
                    </a:moveTo>
                    <a:cubicBezTo>
                      <a:pt x="35" y="81"/>
                      <a:pt x="35" y="81"/>
                      <a:pt x="35" y="81"/>
                    </a:cubicBezTo>
                    <a:cubicBezTo>
                      <a:pt x="35" y="81"/>
                      <a:pt x="35" y="81"/>
                      <a:pt x="35" y="81"/>
                    </a:cubicBezTo>
                    <a:cubicBezTo>
                      <a:pt x="35" y="81"/>
                      <a:pt x="35" y="81"/>
                      <a:pt x="35" y="81"/>
                    </a:cubicBezTo>
                    <a:moveTo>
                      <a:pt x="34" y="81"/>
                    </a:moveTo>
                    <a:cubicBezTo>
                      <a:pt x="33" y="81"/>
                      <a:pt x="33" y="81"/>
                      <a:pt x="33" y="81"/>
                    </a:cubicBezTo>
                    <a:cubicBezTo>
                      <a:pt x="34" y="80"/>
                      <a:pt x="34" y="79"/>
                      <a:pt x="35" y="77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6" y="79"/>
                      <a:pt x="35" y="80"/>
                      <a:pt x="34" y="81"/>
                    </a:cubicBezTo>
                    <a:moveTo>
                      <a:pt x="31" y="81"/>
                    </a:moveTo>
                    <a:cubicBezTo>
                      <a:pt x="31" y="81"/>
                      <a:pt x="30" y="81"/>
                      <a:pt x="30" y="80"/>
                    </a:cubicBezTo>
                    <a:cubicBezTo>
                      <a:pt x="31" y="79"/>
                      <a:pt x="32" y="78"/>
                      <a:pt x="32" y="77"/>
                    </a:cubicBezTo>
                    <a:cubicBezTo>
                      <a:pt x="33" y="77"/>
                      <a:pt x="33" y="77"/>
                      <a:pt x="34" y="77"/>
                    </a:cubicBezTo>
                    <a:cubicBezTo>
                      <a:pt x="33" y="78"/>
                      <a:pt x="32" y="80"/>
                      <a:pt x="31" y="81"/>
                    </a:cubicBezTo>
                    <a:moveTo>
                      <a:pt x="28" y="80"/>
                    </a:moveTo>
                    <a:cubicBezTo>
                      <a:pt x="28" y="80"/>
                      <a:pt x="28" y="80"/>
                      <a:pt x="27" y="80"/>
                    </a:cubicBezTo>
                    <a:cubicBezTo>
                      <a:pt x="28" y="78"/>
                      <a:pt x="29" y="77"/>
                      <a:pt x="30" y="76"/>
                    </a:cubicBezTo>
                    <a:cubicBezTo>
                      <a:pt x="31" y="76"/>
                      <a:pt x="31" y="76"/>
                      <a:pt x="31" y="76"/>
                    </a:cubicBezTo>
                    <a:cubicBezTo>
                      <a:pt x="30" y="78"/>
                      <a:pt x="29" y="79"/>
                      <a:pt x="28" y="80"/>
                    </a:cubicBezTo>
                    <a:moveTo>
                      <a:pt x="27" y="77"/>
                    </a:moveTo>
                    <a:cubicBezTo>
                      <a:pt x="28" y="77"/>
                      <a:pt x="28" y="76"/>
                      <a:pt x="28" y="76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8" y="76"/>
                      <a:pt x="28" y="77"/>
                      <a:pt x="27" y="77"/>
                    </a:cubicBezTo>
                    <a:moveTo>
                      <a:pt x="55" y="78"/>
                    </a:moveTo>
                    <a:cubicBezTo>
                      <a:pt x="56" y="77"/>
                      <a:pt x="56" y="76"/>
                      <a:pt x="56" y="75"/>
                    </a:cubicBezTo>
                    <a:cubicBezTo>
                      <a:pt x="57" y="75"/>
                      <a:pt x="58" y="74"/>
                      <a:pt x="59" y="74"/>
                    </a:cubicBezTo>
                    <a:cubicBezTo>
                      <a:pt x="58" y="75"/>
                      <a:pt x="58" y="76"/>
                      <a:pt x="57" y="77"/>
                    </a:cubicBezTo>
                    <a:cubicBezTo>
                      <a:pt x="57" y="77"/>
                      <a:pt x="56" y="77"/>
                      <a:pt x="55" y="78"/>
                    </a:cubicBezTo>
                    <a:moveTo>
                      <a:pt x="53" y="77"/>
                    </a:moveTo>
                    <a:cubicBezTo>
                      <a:pt x="52" y="76"/>
                      <a:pt x="52" y="76"/>
                      <a:pt x="52" y="75"/>
                    </a:cubicBezTo>
                    <a:cubicBezTo>
                      <a:pt x="52" y="74"/>
                      <a:pt x="52" y="73"/>
                      <a:pt x="53" y="72"/>
                    </a:cubicBezTo>
                    <a:cubicBezTo>
                      <a:pt x="53" y="72"/>
                      <a:pt x="53" y="73"/>
                      <a:pt x="54" y="74"/>
                    </a:cubicBezTo>
                    <a:cubicBezTo>
                      <a:pt x="53" y="75"/>
                      <a:pt x="53" y="76"/>
                      <a:pt x="53" y="77"/>
                    </a:cubicBezTo>
                    <a:moveTo>
                      <a:pt x="42" y="72"/>
                    </a:moveTo>
                    <a:cubicBezTo>
                      <a:pt x="42" y="72"/>
                      <a:pt x="43" y="72"/>
                      <a:pt x="44" y="72"/>
                    </a:cubicBezTo>
                    <a:cubicBezTo>
                      <a:pt x="43" y="73"/>
                      <a:pt x="42" y="74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4"/>
                      <a:pt x="41" y="73"/>
                      <a:pt x="41" y="72"/>
                    </a:cubicBezTo>
                    <a:cubicBezTo>
                      <a:pt x="42" y="72"/>
                      <a:pt x="42" y="72"/>
                      <a:pt x="42" y="72"/>
                    </a:cubicBezTo>
                    <a:moveTo>
                      <a:pt x="60" y="75"/>
                    </a:moveTo>
                    <a:cubicBezTo>
                      <a:pt x="60" y="74"/>
                      <a:pt x="61" y="73"/>
                      <a:pt x="61" y="73"/>
                    </a:cubicBezTo>
                    <a:cubicBezTo>
                      <a:pt x="62" y="72"/>
                      <a:pt x="63" y="72"/>
                      <a:pt x="63" y="71"/>
                    </a:cubicBezTo>
                    <a:cubicBezTo>
                      <a:pt x="63" y="72"/>
                      <a:pt x="63" y="73"/>
                      <a:pt x="63" y="73"/>
                    </a:cubicBezTo>
                    <a:cubicBezTo>
                      <a:pt x="62" y="74"/>
                      <a:pt x="61" y="74"/>
                      <a:pt x="60" y="75"/>
                    </a:cubicBezTo>
                    <a:moveTo>
                      <a:pt x="43" y="75"/>
                    </a:moveTo>
                    <a:cubicBezTo>
                      <a:pt x="44" y="74"/>
                      <a:pt x="45" y="73"/>
                      <a:pt x="46" y="72"/>
                    </a:cubicBezTo>
                    <a:cubicBezTo>
                      <a:pt x="46" y="71"/>
                      <a:pt x="47" y="71"/>
                      <a:pt x="47" y="71"/>
                    </a:cubicBezTo>
                    <a:cubicBezTo>
                      <a:pt x="46" y="73"/>
                      <a:pt x="45" y="74"/>
                      <a:pt x="45" y="75"/>
                    </a:cubicBezTo>
                    <a:cubicBezTo>
                      <a:pt x="44" y="75"/>
                      <a:pt x="43" y="75"/>
                      <a:pt x="43" y="75"/>
                    </a:cubicBezTo>
                    <a:moveTo>
                      <a:pt x="47" y="75"/>
                    </a:moveTo>
                    <a:cubicBezTo>
                      <a:pt x="48" y="73"/>
                      <a:pt x="48" y="72"/>
                      <a:pt x="49" y="71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0" y="72"/>
                      <a:pt x="49" y="73"/>
                      <a:pt x="49" y="74"/>
                    </a:cubicBezTo>
                    <a:cubicBezTo>
                      <a:pt x="48" y="74"/>
                      <a:pt x="47" y="74"/>
                      <a:pt x="47" y="75"/>
                    </a:cubicBezTo>
                    <a:moveTo>
                      <a:pt x="26" y="72"/>
                    </a:moveTo>
                    <a:cubicBezTo>
                      <a:pt x="24" y="72"/>
                      <a:pt x="23" y="71"/>
                      <a:pt x="22" y="70"/>
                    </a:cubicBezTo>
                    <a:cubicBezTo>
                      <a:pt x="23" y="69"/>
                      <a:pt x="25" y="69"/>
                      <a:pt x="26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6" y="70"/>
                      <a:pt x="26" y="71"/>
                      <a:pt x="26" y="72"/>
                    </a:cubicBezTo>
                    <a:moveTo>
                      <a:pt x="21" y="69"/>
                    </a:moveTo>
                    <a:cubicBezTo>
                      <a:pt x="21" y="69"/>
                      <a:pt x="20" y="69"/>
                      <a:pt x="20" y="68"/>
                    </a:cubicBezTo>
                    <a:cubicBezTo>
                      <a:pt x="21" y="67"/>
                      <a:pt x="22" y="67"/>
                      <a:pt x="23" y="66"/>
                    </a:cubicBezTo>
                    <a:cubicBezTo>
                      <a:pt x="23" y="66"/>
                      <a:pt x="24" y="67"/>
                      <a:pt x="24" y="67"/>
                    </a:cubicBezTo>
                    <a:cubicBezTo>
                      <a:pt x="23" y="68"/>
                      <a:pt x="22" y="69"/>
                      <a:pt x="21" y="69"/>
                    </a:cubicBezTo>
                    <a:moveTo>
                      <a:pt x="19" y="67"/>
                    </a:moveTo>
                    <a:cubicBezTo>
                      <a:pt x="18" y="67"/>
                      <a:pt x="18" y="67"/>
                      <a:pt x="18" y="67"/>
                    </a:cubicBezTo>
                    <a:cubicBezTo>
                      <a:pt x="18" y="66"/>
                      <a:pt x="18" y="65"/>
                      <a:pt x="19" y="65"/>
                    </a:cubicBezTo>
                    <a:cubicBezTo>
                      <a:pt x="19" y="64"/>
                      <a:pt x="19" y="64"/>
                      <a:pt x="20" y="64"/>
                    </a:cubicBezTo>
                    <a:cubicBezTo>
                      <a:pt x="20" y="64"/>
                      <a:pt x="21" y="65"/>
                      <a:pt x="22" y="65"/>
                    </a:cubicBezTo>
                    <a:cubicBezTo>
                      <a:pt x="21" y="66"/>
                      <a:pt x="20" y="66"/>
                      <a:pt x="19" y="67"/>
                    </a:cubicBezTo>
                    <a:moveTo>
                      <a:pt x="13" y="67"/>
                    </a:moveTo>
                    <a:cubicBezTo>
                      <a:pt x="13" y="66"/>
                      <a:pt x="14" y="65"/>
                      <a:pt x="14" y="65"/>
                    </a:cubicBezTo>
                    <a:cubicBezTo>
                      <a:pt x="15" y="64"/>
                      <a:pt x="15" y="64"/>
                      <a:pt x="16" y="64"/>
                    </a:cubicBezTo>
                    <a:cubicBezTo>
                      <a:pt x="16" y="64"/>
                      <a:pt x="15" y="65"/>
                      <a:pt x="15" y="66"/>
                    </a:cubicBezTo>
                    <a:cubicBezTo>
                      <a:pt x="14" y="66"/>
                      <a:pt x="14" y="67"/>
                      <a:pt x="13" y="67"/>
                    </a:cubicBezTo>
                    <a:moveTo>
                      <a:pt x="10" y="67"/>
                    </a:moveTo>
                    <a:cubicBezTo>
                      <a:pt x="10" y="66"/>
                      <a:pt x="9" y="65"/>
                      <a:pt x="9" y="64"/>
                    </a:cubicBezTo>
                    <a:cubicBezTo>
                      <a:pt x="9" y="64"/>
                      <a:pt x="10" y="63"/>
                      <a:pt x="10" y="62"/>
                    </a:cubicBezTo>
                    <a:cubicBezTo>
                      <a:pt x="11" y="63"/>
                      <a:pt x="11" y="63"/>
                      <a:pt x="11" y="64"/>
                    </a:cubicBezTo>
                    <a:cubicBezTo>
                      <a:pt x="11" y="64"/>
                      <a:pt x="11" y="65"/>
                      <a:pt x="10" y="66"/>
                    </a:cubicBezTo>
                    <a:cubicBezTo>
                      <a:pt x="10" y="67"/>
                      <a:pt x="10" y="67"/>
                      <a:pt x="10" y="67"/>
                    </a:cubicBezTo>
                    <a:moveTo>
                      <a:pt x="8" y="63"/>
                    </a:moveTo>
                    <a:cubicBezTo>
                      <a:pt x="7" y="62"/>
                      <a:pt x="7" y="62"/>
                      <a:pt x="7" y="61"/>
                    </a:cubicBezTo>
                    <a:cubicBezTo>
                      <a:pt x="7" y="60"/>
                      <a:pt x="8" y="60"/>
                      <a:pt x="8" y="59"/>
                    </a:cubicBezTo>
                    <a:cubicBezTo>
                      <a:pt x="9" y="60"/>
                      <a:pt x="9" y="61"/>
                      <a:pt x="10" y="61"/>
                    </a:cubicBezTo>
                    <a:cubicBezTo>
                      <a:pt x="9" y="62"/>
                      <a:pt x="8" y="62"/>
                      <a:pt x="8" y="63"/>
                    </a:cubicBezTo>
                    <a:moveTo>
                      <a:pt x="6" y="60"/>
                    </a:moveTo>
                    <a:cubicBezTo>
                      <a:pt x="6" y="59"/>
                      <a:pt x="6" y="59"/>
                      <a:pt x="6" y="59"/>
                    </a:cubicBezTo>
                    <a:cubicBezTo>
                      <a:pt x="6" y="59"/>
                      <a:pt x="7" y="58"/>
                      <a:pt x="7" y="57"/>
                    </a:cubicBezTo>
                    <a:cubicBezTo>
                      <a:pt x="7" y="57"/>
                      <a:pt x="7" y="58"/>
                      <a:pt x="8" y="58"/>
                    </a:cubicBezTo>
                    <a:cubicBezTo>
                      <a:pt x="7" y="59"/>
                      <a:pt x="7" y="59"/>
                      <a:pt x="6" y="60"/>
                    </a:cubicBezTo>
                    <a:moveTo>
                      <a:pt x="73" y="59"/>
                    </a:moveTo>
                    <a:cubicBezTo>
                      <a:pt x="72" y="58"/>
                      <a:pt x="72" y="58"/>
                      <a:pt x="72" y="58"/>
                    </a:cubicBezTo>
                    <a:cubicBezTo>
                      <a:pt x="73" y="57"/>
                      <a:pt x="73" y="57"/>
                      <a:pt x="74" y="56"/>
                    </a:cubicBezTo>
                    <a:cubicBezTo>
                      <a:pt x="74" y="57"/>
                      <a:pt x="73" y="58"/>
                      <a:pt x="73" y="59"/>
                    </a:cubicBezTo>
                    <a:moveTo>
                      <a:pt x="67" y="59"/>
                    </a:moveTo>
                    <a:cubicBezTo>
                      <a:pt x="68" y="58"/>
                      <a:pt x="68" y="57"/>
                      <a:pt x="69" y="57"/>
                    </a:cubicBezTo>
                    <a:cubicBezTo>
                      <a:pt x="69" y="56"/>
                      <a:pt x="70" y="55"/>
                      <a:pt x="70" y="55"/>
                    </a:cubicBezTo>
                    <a:cubicBezTo>
                      <a:pt x="71" y="55"/>
                      <a:pt x="71" y="54"/>
                      <a:pt x="72" y="54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2" y="56"/>
                      <a:pt x="71" y="57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8"/>
                    </a:cubicBezTo>
                    <a:cubicBezTo>
                      <a:pt x="69" y="58"/>
                      <a:pt x="69" y="58"/>
                      <a:pt x="68" y="58"/>
                    </a:cubicBezTo>
                    <a:cubicBezTo>
                      <a:pt x="68" y="59"/>
                      <a:pt x="67" y="59"/>
                      <a:pt x="67" y="59"/>
                    </a:cubicBezTo>
                    <a:moveTo>
                      <a:pt x="10" y="48"/>
                    </a:moveTo>
                    <a:cubicBezTo>
                      <a:pt x="10" y="48"/>
                      <a:pt x="10" y="47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8"/>
                      <a:pt x="10" y="48"/>
                      <a:pt x="10" y="48"/>
                    </a:cubicBezTo>
                    <a:moveTo>
                      <a:pt x="7" y="42"/>
                    </a:moveTo>
                    <a:cubicBezTo>
                      <a:pt x="6" y="42"/>
                      <a:pt x="6" y="42"/>
                      <a:pt x="6" y="42"/>
                    </a:cubicBezTo>
                    <a:cubicBezTo>
                      <a:pt x="7" y="42"/>
                      <a:pt x="7" y="41"/>
                      <a:pt x="8" y="40"/>
                    </a:cubicBezTo>
                    <a:cubicBezTo>
                      <a:pt x="8" y="41"/>
                      <a:pt x="7" y="41"/>
                      <a:pt x="7" y="42"/>
                    </a:cubicBezTo>
                    <a:cubicBezTo>
                      <a:pt x="7" y="42"/>
                      <a:pt x="7" y="42"/>
                      <a:pt x="7" y="42"/>
                    </a:cubicBezTo>
                    <a:moveTo>
                      <a:pt x="5" y="42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0"/>
                      <a:pt x="5" y="39"/>
                      <a:pt x="6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6" y="40"/>
                      <a:pt x="6" y="41"/>
                      <a:pt x="5" y="42"/>
                    </a:cubicBezTo>
                    <a:moveTo>
                      <a:pt x="4" y="38"/>
                    </a:moveTo>
                    <a:cubicBezTo>
                      <a:pt x="4" y="38"/>
                      <a:pt x="4" y="38"/>
                      <a:pt x="4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4" y="38"/>
                      <a:pt x="4" y="38"/>
                      <a:pt x="4" y="38"/>
                    </a:cubicBezTo>
                    <a:moveTo>
                      <a:pt x="73" y="30"/>
                    </a:moveTo>
                    <a:cubicBezTo>
                      <a:pt x="73" y="30"/>
                      <a:pt x="73" y="29"/>
                      <a:pt x="73" y="29"/>
                    </a:cubicBezTo>
                    <a:cubicBezTo>
                      <a:pt x="73" y="29"/>
                      <a:pt x="74" y="29"/>
                      <a:pt x="74" y="28"/>
                    </a:cubicBezTo>
                    <a:cubicBezTo>
                      <a:pt x="74" y="29"/>
                      <a:pt x="74" y="29"/>
                      <a:pt x="73" y="30"/>
                    </a:cubicBezTo>
                    <a:cubicBezTo>
                      <a:pt x="73" y="30"/>
                      <a:pt x="73" y="30"/>
                      <a:pt x="73" y="30"/>
                    </a:cubicBezTo>
                    <a:moveTo>
                      <a:pt x="17" y="18"/>
                    </a:move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6"/>
                      <a:pt x="17" y="15"/>
                      <a:pt x="18" y="14"/>
                    </a:cubicBezTo>
                    <a:cubicBezTo>
                      <a:pt x="18" y="15"/>
                      <a:pt x="18" y="15"/>
                      <a:pt x="19" y="16"/>
                    </a:cubicBezTo>
                    <a:cubicBezTo>
                      <a:pt x="18" y="16"/>
                      <a:pt x="17" y="17"/>
                      <a:pt x="17" y="18"/>
                    </a:cubicBezTo>
                    <a:moveTo>
                      <a:pt x="43" y="9"/>
                    </a:moveTo>
                    <a:cubicBezTo>
                      <a:pt x="44" y="9"/>
                      <a:pt x="44" y="9"/>
                      <a:pt x="44" y="8"/>
                    </a:cubicBezTo>
                    <a:cubicBezTo>
                      <a:pt x="45" y="7"/>
                      <a:pt x="45" y="5"/>
                      <a:pt x="46" y="3"/>
                    </a:cubicBezTo>
                    <a:cubicBezTo>
                      <a:pt x="49" y="4"/>
                      <a:pt x="52" y="4"/>
                      <a:pt x="55" y="6"/>
                    </a:cubicBezTo>
                    <a:cubicBezTo>
                      <a:pt x="54" y="7"/>
                      <a:pt x="54" y="9"/>
                      <a:pt x="53" y="10"/>
                    </a:cubicBezTo>
                    <a:cubicBezTo>
                      <a:pt x="53" y="11"/>
                      <a:pt x="54" y="12"/>
                      <a:pt x="54" y="12"/>
                    </a:cubicBezTo>
                    <a:cubicBezTo>
                      <a:pt x="58" y="14"/>
                      <a:pt x="61" y="16"/>
                      <a:pt x="63" y="19"/>
                    </a:cubicBezTo>
                    <a:cubicBezTo>
                      <a:pt x="64" y="19"/>
                      <a:pt x="64" y="19"/>
                      <a:pt x="65" y="19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7" y="18"/>
                      <a:pt x="68" y="17"/>
                      <a:pt x="70" y="16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1" y="18"/>
                      <a:pt x="72" y="19"/>
                      <a:pt x="72" y="21"/>
                    </a:cubicBezTo>
                    <a:cubicBezTo>
                      <a:pt x="73" y="22"/>
                      <a:pt x="74" y="23"/>
                      <a:pt x="74" y="23"/>
                    </a:cubicBezTo>
                    <a:cubicBezTo>
                      <a:pt x="74" y="23"/>
                      <a:pt x="74" y="24"/>
                      <a:pt x="74" y="25"/>
                    </a:cubicBezTo>
                    <a:cubicBezTo>
                      <a:pt x="73" y="25"/>
                      <a:pt x="72" y="26"/>
                      <a:pt x="70" y="27"/>
                    </a:cubicBezTo>
                    <a:cubicBezTo>
                      <a:pt x="70" y="28"/>
                      <a:pt x="69" y="28"/>
                      <a:pt x="70" y="29"/>
                    </a:cubicBezTo>
                    <a:cubicBezTo>
                      <a:pt x="70" y="30"/>
                      <a:pt x="70" y="31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35"/>
                      <a:pt x="71" y="37"/>
                      <a:pt x="71" y="39"/>
                    </a:cubicBezTo>
                    <a:cubicBezTo>
                      <a:pt x="71" y="39"/>
                      <a:pt x="71" y="40"/>
                      <a:pt x="71" y="40"/>
                    </a:cubicBezTo>
                    <a:cubicBezTo>
                      <a:pt x="71" y="41"/>
                      <a:pt x="72" y="42"/>
                      <a:pt x="72" y="42"/>
                    </a:cubicBezTo>
                    <a:cubicBezTo>
                      <a:pt x="74" y="42"/>
                      <a:pt x="76" y="42"/>
                      <a:pt x="77" y="43"/>
                    </a:cubicBezTo>
                    <a:cubicBezTo>
                      <a:pt x="77" y="46"/>
                      <a:pt x="76" y="49"/>
                      <a:pt x="75" y="52"/>
                    </a:cubicBezTo>
                    <a:cubicBezTo>
                      <a:pt x="74" y="52"/>
                      <a:pt x="73" y="52"/>
                      <a:pt x="72" y="52"/>
                    </a:cubicBezTo>
                    <a:cubicBezTo>
                      <a:pt x="72" y="52"/>
                      <a:pt x="72" y="52"/>
                      <a:pt x="72" y="52"/>
                    </a:cubicBezTo>
                    <a:cubicBezTo>
                      <a:pt x="71" y="52"/>
                      <a:pt x="70" y="52"/>
                      <a:pt x="69" y="53"/>
                    </a:cubicBezTo>
                    <a:cubicBezTo>
                      <a:pt x="67" y="54"/>
                      <a:pt x="66" y="55"/>
                      <a:pt x="65" y="56"/>
                    </a:cubicBezTo>
                    <a:cubicBezTo>
                      <a:pt x="65" y="58"/>
                      <a:pt x="63" y="59"/>
                      <a:pt x="62" y="61"/>
                    </a:cubicBezTo>
                    <a:cubicBezTo>
                      <a:pt x="61" y="61"/>
                      <a:pt x="61" y="62"/>
                      <a:pt x="62" y="63"/>
                    </a:cubicBezTo>
                    <a:cubicBezTo>
                      <a:pt x="62" y="64"/>
                      <a:pt x="63" y="66"/>
                      <a:pt x="64" y="67"/>
                    </a:cubicBezTo>
                    <a:cubicBezTo>
                      <a:pt x="62" y="69"/>
                      <a:pt x="59" y="71"/>
                      <a:pt x="56" y="72"/>
                    </a:cubicBezTo>
                    <a:cubicBezTo>
                      <a:pt x="55" y="71"/>
                      <a:pt x="54" y="69"/>
                      <a:pt x="54" y="68"/>
                    </a:cubicBezTo>
                    <a:cubicBezTo>
                      <a:pt x="53" y="67"/>
                      <a:pt x="53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48" y="68"/>
                      <a:pt x="45" y="69"/>
                      <a:pt x="42" y="69"/>
                    </a:cubicBezTo>
                    <a:cubicBezTo>
                      <a:pt x="41" y="69"/>
                      <a:pt x="41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39" y="69"/>
                      <a:pt x="39" y="70"/>
                    </a:cubicBezTo>
                    <a:cubicBezTo>
                      <a:pt x="38" y="72"/>
                      <a:pt x="38" y="73"/>
                      <a:pt x="38" y="75"/>
                    </a:cubicBezTo>
                    <a:cubicBezTo>
                      <a:pt x="35" y="74"/>
                      <a:pt x="32" y="74"/>
                      <a:pt x="29" y="73"/>
                    </a:cubicBezTo>
                    <a:cubicBezTo>
                      <a:pt x="29" y="71"/>
                      <a:pt x="29" y="69"/>
                      <a:pt x="30" y="68"/>
                    </a:cubicBezTo>
                    <a:cubicBezTo>
                      <a:pt x="30" y="67"/>
                      <a:pt x="30" y="66"/>
                      <a:pt x="29" y="66"/>
                    </a:cubicBezTo>
                    <a:cubicBezTo>
                      <a:pt x="25" y="64"/>
                      <a:pt x="22" y="62"/>
                      <a:pt x="20" y="59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8" y="59"/>
                      <a:pt x="18" y="59"/>
                      <a:pt x="18" y="59"/>
                    </a:cubicBezTo>
                    <a:cubicBezTo>
                      <a:pt x="16" y="60"/>
                      <a:pt x="15" y="61"/>
                      <a:pt x="14" y="61"/>
                    </a:cubicBezTo>
                    <a:cubicBezTo>
                      <a:pt x="12" y="59"/>
                      <a:pt x="10" y="56"/>
                      <a:pt x="9" y="53"/>
                    </a:cubicBezTo>
                    <a:cubicBezTo>
                      <a:pt x="10" y="53"/>
                      <a:pt x="12" y="52"/>
                      <a:pt x="13" y="51"/>
                    </a:cubicBezTo>
                    <a:cubicBezTo>
                      <a:pt x="14" y="51"/>
                      <a:pt x="14" y="50"/>
                      <a:pt x="14" y="49"/>
                    </a:cubicBezTo>
                    <a:cubicBezTo>
                      <a:pt x="12" y="46"/>
                      <a:pt x="12" y="43"/>
                      <a:pt x="12" y="39"/>
                    </a:cubicBezTo>
                    <a:cubicBezTo>
                      <a:pt x="12" y="39"/>
                      <a:pt x="12" y="38"/>
                      <a:pt x="12" y="38"/>
                    </a:cubicBezTo>
                    <a:cubicBezTo>
                      <a:pt x="12" y="37"/>
                      <a:pt x="11" y="36"/>
                      <a:pt x="11" y="36"/>
                    </a:cubicBezTo>
                    <a:cubicBezTo>
                      <a:pt x="9" y="36"/>
                      <a:pt x="7" y="35"/>
                      <a:pt x="6" y="35"/>
                    </a:cubicBezTo>
                    <a:cubicBezTo>
                      <a:pt x="6" y="32"/>
                      <a:pt x="7" y="29"/>
                      <a:pt x="8" y="26"/>
                    </a:cubicBezTo>
                    <a:cubicBezTo>
                      <a:pt x="10" y="26"/>
                      <a:pt x="11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7"/>
                      <a:pt x="14" y="27"/>
                      <a:pt x="15" y="26"/>
                    </a:cubicBezTo>
                    <a:cubicBezTo>
                      <a:pt x="16" y="25"/>
                      <a:pt x="17" y="23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9" y="20"/>
                      <a:pt x="20" y="18"/>
                      <a:pt x="21" y="17"/>
                    </a:cubicBezTo>
                    <a:cubicBezTo>
                      <a:pt x="22" y="17"/>
                      <a:pt x="22" y="16"/>
                      <a:pt x="22" y="15"/>
                    </a:cubicBezTo>
                    <a:cubicBezTo>
                      <a:pt x="21" y="14"/>
                      <a:pt x="20" y="12"/>
                      <a:pt x="19" y="11"/>
                    </a:cubicBezTo>
                    <a:cubicBezTo>
                      <a:pt x="22" y="9"/>
                      <a:pt x="24" y="7"/>
                      <a:pt x="27" y="6"/>
                    </a:cubicBezTo>
                    <a:cubicBezTo>
                      <a:pt x="28" y="8"/>
                      <a:pt x="29" y="9"/>
                      <a:pt x="30" y="10"/>
                    </a:cubicBezTo>
                    <a:cubicBezTo>
                      <a:pt x="30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2" y="11"/>
                    </a:cubicBezTo>
                    <a:cubicBezTo>
                      <a:pt x="35" y="10"/>
                      <a:pt x="38" y="9"/>
                      <a:pt x="42" y="9"/>
                    </a:cubicBezTo>
                    <a:cubicBezTo>
                      <a:pt x="42" y="9"/>
                      <a:pt x="42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moveTo>
                      <a:pt x="44" y="0"/>
                    </a:moveTo>
                    <a:cubicBezTo>
                      <a:pt x="44" y="0"/>
                      <a:pt x="43" y="1"/>
                      <a:pt x="43" y="1"/>
                    </a:cubicBezTo>
                    <a:cubicBezTo>
                      <a:pt x="43" y="3"/>
                      <a:pt x="42" y="5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38" y="6"/>
                      <a:pt x="35" y="7"/>
                      <a:pt x="32" y="8"/>
                    </a:cubicBezTo>
                    <a:cubicBezTo>
                      <a:pt x="31" y="6"/>
                      <a:pt x="30" y="5"/>
                      <a:pt x="29" y="4"/>
                    </a:cubicBezTo>
                    <a:cubicBezTo>
                      <a:pt x="29" y="3"/>
                      <a:pt x="28" y="3"/>
                      <a:pt x="28" y="3"/>
                    </a:cubicBezTo>
                    <a:cubicBezTo>
                      <a:pt x="28" y="3"/>
                      <a:pt x="27" y="3"/>
                      <a:pt x="27" y="3"/>
                    </a:cubicBezTo>
                    <a:cubicBezTo>
                      <a:pt x="23" y="5"/>
                      <a:pt x="20" y="7"/>
                      <a:pt x="16" y="10"/>
                    </a:cubicBezTo>
                    <a:cubicBezTo>
                      <a:pt x="16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3"/>
                      <a:pt x="15" y="15"/>
                      <a:pt x="14" y="17"/>
                    </a:cubicBezTo>
                    <a:cubicBezTo>
                      <a:pt x="13" y="17"/>
                      <a:pt x="13" y="18"/>
                      <a:pt x="14" y="18"/>
                    </a:cubicBezTo>
                    <a:cubicBezTo>
                      <a:pt x="14" y="19"/>
                      <a:pt x="15" y="19"/>
                      <a:pt x="15" y="20"/>
                    </a:cubicBezTo>
                    <a:cubicBezTo>
                      <a:pt x="14" y="21"/>
                      <a:pt x="13" y="23"/>
                      <a:pt x="13" y="24"/>
                    </a:cubicBezTo>
                    <a:cubicBezTo>
                      <a:pt x="11" y="24"/>
                      <a:pt x="9" y="23"/>
                      <a:pt x="8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6" y="23"/>
                      <a:pt x="6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3" y="29"/>
                      <a:pt x="1" y="38"/>
                      <a:pt x="0" y="43"/>
                    </a:cubicBezTo>
                    <a:cubicBezTo>
                      <a:pt x="0" y="43"/>
                      <a:pt x="1" y="44"/>
                      <a:pt x="2" y="44"/>
                    </a:cubicBezTo>
                    <a:cubicBezTo>
                      <a:pt x="3" y="45"/>
                      <a:pt x="5" y="45"/>
                      <a:pt x="7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7"/>
                      <a:pt x="7" y="49"/>
                      <a:pt x="7" y="51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6" y="52"/>
                      <a:pt x="5" y="52"/>
                      <a:pt x="5" y="53"/>
                    </a:cubicBezTo>
                    <a:cubicBezTo>
                      <a:pt x="5" y="55"/>
                      <a:pt x="4" y="57"/>
                      <a:pt x="3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3" y="60"/>
                      <a:pt x="3" y="61"/>
                      <a:pt x="4" y="61"/>
                    </a:cubicBezTo>
                    <a:cubicBezTo>
                      <a:pt x="5" y="64"/>
                      <a:pt x="7" y="68"/>
                      <a:pt x="9" y="70"/>
                    </a:cubicBezTo>
                    <a:cubicBezTo>
                      <a:pt x="9" y="71"/>
                      <a:pt x="10" y="71"/>
                      <a:pt x="10" y="71"/>
                    </a:cubicBezTo>
                    <a:cubicBezTo>
                      <a:pt x="10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2" y="71"/>
                    </a:cubicBezTo>
                    <a:cubicBezTo>
                      <a:pt x="13" y="70"/>
                      <a:pt x="14" y="70"/>
                      <a:pt x="16" y="69"/>
                    </a:cubicBezTo>
                    <a:cubicBezTo>
                      <a:pt x="18" y="71"/>
                      <a:pt x="20" y="73"/>
                      <a:pt x="23" y="74"/>
                    </a:cubicBezTo>
                    <a:cubicBezTo>
                      <a:pt x="23" y="76"/>
                      <a:pt x="23" y="78"/>
                      <a:pt x="23" y="80"/>
                    </a:cubicBezTo>
                    <a:cubicBezTo>
                      <a:pt x="23" y="81"/>
                      <a:pt x="23" y="81"/>
                      <a:pt x="24" y="81"/>
                    </a:cubicBezTo>
                    <a:cubicBezTo>
                      <a:pt x="28" y="83"/>
                      <a:pt x="32" y="84"/>
                      <a:pt x="36" y="85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37" y="85"/>
                      <a:pt x="38" y="84"/>
                      <a:pt x="38" y="83"/>
                    </a:cubicBezTo>
                    <a:cubicBezTo>
                      <a:pt x="38" y="82"/>
                      <a:pt x="39" y="80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4" y="78"/>
                      <a:pt x="46" y="78"/>
                      <a:pt x="49" y="77"/>
                    </a:cubicBezTo>
                    <a:cubicBezTo>
                      <a:pt x="50" y="78"/>
                      <a:pt x="51" y="80"/>
                      <a:pt x="52" y="81"/>
                    </a:cubicBezTo>
                    <a:cubicBezTo>
                      <a:pt x="52" y="82"/>
                      <a:pt x="53" y="82"/>
                      <a:pt x="53" y="82"/>
                    </a:cubicBezTo>
                    <a:cubicBezTo>
                      <a:pt x="53" y="82"/>
                      <a:pt x="54" y="82"/>
                      <a:pt x="54" y="82"/>
                    </a:cubicBezTo>
                    <a:cubicBezTo>
                      <a:pt x="58" y="80"/>
                      <a:pt x="61" y="78"/>
                      <a:pt x="65" y="75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6" y="72"/>
                      <a:pt x="66" y="71"/>
                      <a:pt x="67" y="68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8" y="68"/>
                      <a:pt x="68" y="68"/>
                      <a:pt x="68" y="68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7" y="66"/>
                      <a:pt x="66" y="65"/>
                      <a:pt x="66" y="64"/>
                    </a:cubicBezTo>
                    <a:cubicBezTo>
                      <a:pt x="67" y="63"/>
                      <a:pt x="68" y="62"/>
                      <a:pt x="69" y="62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1" y="61"/>
                      <a:pt x="72" y="61"/>
                      <a:pt x="73" y="62"/>
                    </a:cubicBezTo>
                    <a:cubicBezTo>
                      <a:pt x="73" y="62"/>
                      <a:pt x="74" y="62"/>
                      <a:pt x="74" y="62"/>
                    </a:cubicBezTo>
                    <a:cubicBezTo>
                      <a:pt x="74" y="62"/>
                      <a:pt x="75" y="61"/>
                      <a:pt x="75" y="61"/>
                    </a:cubicBezTo>
                    <a:cubicBezTo>
                      <a:pt x="76" y="59"/>
                      <a:pt x="77" y="57"/>
                      <a:pt x="77" y="54"/>
                    </a:cubicBezTo>
                    <a:cubicBezTo>
                      <a:pt x="79" y="50"/>
                      <a:pt x="80" y="46"/>
                      <a:pt x="80" y="42"/>
                    </a:cubicBezTo>
                    <a:cubicBezTo>
                      <a:pt x="80" y="41"/>
                      <a:pt x="80" y="41"/>
                      <a:pt x="79" y="40"/>
                    </a:cubicBezTo>
                    <a:cubicBezTo>
                      <a:pt x="78" y="40"/>
                      <a:pt x="76" y="40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4" y="37"/>
                      <a:pt x="74" y="35"/>
                      <a:pt x="74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6" y="32"/>
                      <a:pt x="76" y="32"/>
                    </a:cubicBezTo>
                    <a:cubicBezTo>
                      <a:pt x="76" y="30"/>
                      <a:pt x="77" y="28"/>
                      <a:pt x="77" y="2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8" y="25"/>
                      <a:pt x="78" y="25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3"/>
                      <a:pt x="77" y="22"/>
                      <a:pt x="76" y="21"/>
                    </a:cubicBezTo>
                    <a:cubicBezTo>
                      <a:pt x="76" y="21"/>
                      <a:pt x="75" y="19"/>
                      <a:pt x="74" y="17"/>
                    </a:cubicBezTo>
                    <a:cubicBezTo>
                      <a:pt x="73" y="16"/>
                      <a:pt x="73" y="16"/>
                      <a:pt x="72" y="15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13"/>
                      <a:pt x="71" y="13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8" y="14"/>
                      <a:pt x="66" y="15"/>
                      <a:pt x="65" y="16"/>
                    </a:cubicBezTo>
                    <a:cubicBezTo>
                      <a:pt x="62" y="14"/>
                      <a:pt x="60" y="12"/>
                      <a:pt x="57" y="10"/>
                    </a:cubicBezTo>
                    <a:cubicBezTo>
                      <a:pt x="57" y="8"/>
                      <a:pt x="57" y="7"/>
                      <a:pt x="58" y="5"/>
                    </a:cubicBezTo>
                    <a:cubicBezTo>
                      <a:pt x="58" y="4"/>
                      <a:pt x="58" y="4"/>
                      <a:pt x="57" y="3"/>
                    </a:cubicBezTo>
                    <a:cubicBezTo>
                      <a:pt x="53" y="2"/>
                      <a:pt x="49" y="1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45" name="Freeform 747"/>
              <p:cNvSpPr>
                <a:spLocks noEditPoints="1"/>
              </p:cNvSpPr>
              <p:nvPr/>
            </p:nvSpPr>
            <p:spPr bwMode="auto">
              <a:xfrm>
                <a:off x="5024" y="3007"/>
                <a:ext cx="296" cy="284"/>
              </a:xfrm>
              <a:custGeom>
                <a:avLst/>
                <a:gdLst>
                  <a:gd name="T0" fmla="*/ 63 w 125"/>
                  <a:gd name="T1" fmla="*/ 116 h 120"/>
                  <a:gd name="T2" fmla="*/ 5 w 125"/>
                  <a:gd name="T3" fmla="*/ 60 h 120"/>
                  <a:gd name="T4" fmla="*/ 63 w 125"/>
                  <a:gd name="T5" fmla="*/ 4 h 120"/>
                  <a:gd name="T6" fmla="*/ 63 w 125"/>
                  <a:gd name="T7" fmla="*/ 4 h 120"/>
                  <a:gd name="T8" fmla="*/ 103 w 125"/>
                  <a:gd name="T9" fmla="*/ 18 h 120"/>
                  <a:gd name="T10" fmla="*/ 120 w 125"/>
                  <a:gd name="T11" fmla="*/ 60 h 120"/>
                  <a:gd name="T12" fmla="*/ 63 w 125"/>
                  <a:gd name="T13" fmla="*/ 116 h 120"/>
                  <a:gd name="T14" fmla="*/ 63 w 125"/>
                  <a:gd name="T15" fmla="*/ 0 h 120"/>
                  <a:gd name="T16" fmla="*/ 63 w 125"/>
                  <a:gd name="T17" fmla="*/ 0 h 120"/>
                  <a:gd name="T18" fmla="*/ 0 w 125"/>
                  <a:gd name="T19" fmla="*/ 60 h 120"/>
                  <a:gd name="T20" fmla="*/ 63 w 125"/>
                  <a:gd name="T21" fmla="*/ 120 h 120"/>
                  <a:gd name="T22" fmla="*/ 125 w 125"/>
                  <a:gd name="T23" fmla="*/ 60 h 120"/>
                  <a:gd name="T24" fmla="*/ 63 w 125"/>
                  <a:gd name="T2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5" h="120">
                    <a:moveTo>
                      <a:pt x="63" y="116"/>
                    </a:moveTo>
                    <a:cubicBezTo>
                      <a:pt x="35" y="116"/>
                      <a:pt x="5" y="98"/>
                      <a:pt x="5" y="60"/>
                    </a:cubicBezTo>
                    <a:cubicBezTo>
                      <a:pt x="5" y="22"/>
                      <a:pt x="35" y="4"/>
                      <a:pt x="63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78" y="4"/>
                      <a:pt x="92" y="9"/>
                      <a:pt x="103" y="18"/>
                    </a:cubicBezTo>
                    <a:cubicBezTo>
                      <a:pt x="114" y="28"/>
                      <a:pt x="120" y="43"/>
                      <a:pt x="120" y="60"/>
                    </a:cubicBezTo>
                    <a:cubicBezTo>
                      <a:pt x="120" y="98"/>
                      <a:pt x="90" y="116"/>
                      <a:pt x="63" y="116"/>
                    </a:cubicBezTo>
                    <a:moveTo>
                      <a:pt x="63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32" y="0"/>
                      <a:pt x="0" y="20"/>
                      <a:pt x="0" y="60"/>
                    </a:cubicBezTo>
                    <a:cubicBezTo>
                      <a:pt x="0" y="100"/>
                      <a:pt x="32" y="120"/>
                      <a:pt x="63" y="120"/>
                    </a:cubicBezTo>
                    <a:cubicBezTo>
                      <a:pt x="94" y="120"/>
                      <a:pt x="125" y="100"/>
                      <a:pt x="125" y="60"/>
                    </a:cubicBezTo>
                    <a:cubicBezTo>
                      <a:pt x="125" y="20"/>
                      <a:pt x="94" y="0"/>
                      <a:pt x="6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46" name="Freeform 748"/>
              <p:cNvSpPr>
                <a:spLocks noEditPoints="1"/>
              </p:cNvSpPr>
              <p:nvPr/>
            </p:nvSpPr>
            <p:spPr bwMode="auto">
              <a:xfrm>
                <a:off x="4986" y="2969"/>
                <a:ext cx="372" cy="360"/>
              </a:xfrm>
              <a:custGeom>
                <a:avLst/>
                <a:gdLst>
                  <a:gd name="T0" fmla="*/ 79 w 157"/>
                  <a:gd name="T1" fmla="*/ 147 h 152"/>
                  <a:gd name="T2" fmla="*/ 5 w 157"/>
                  <a:gd name="T3" fmla="*/ 76 h 152"/>
                  <a:gd name="T4" fmla="*/ 79 w 157"/>
                  <a:gd name="T5" fmla="*/ 4 h 152"/>
                  <a:gd name="T6" fmla="*/ 153 w 157"/>
                  <a:gd name="T7" fmla="*/ 76 h 152"/>
                  <a:gd name="T8" fmla="*/ 79 w 157"/>
                  <a:gd name="T9" fmla="*/ 147 h 152"/>
                  <a:gd name="T10" fmla="*/ 79 w 157"/>
                  <a:gd name="T11" fmla="*/ 0 h 152"/>
                  <a:gd name="T12" fmla="*/ 25 w 157"/>
                  <a:gd name="T13" fmla="*/ 19 h 152"/>
                  <a:gd name="T14" fmla="*/ 0 w 157"/>
                  <a:gd name="T15" fmla="*/ 76 h 152"/>
                  <a:gd name="T16" fmla="*/ 25 w 157"/>
                  <a:gd name="T17" fmla="*/ 133 h 152"/>
                  <a:gd name="T18" fmla="*/ 79 w 157"/>
                  <a:gd name="T19" fmla="*/ 152 h 152"/>
                  <a:gd name="T20" fmla="*/ 132 w 157"/>
                  <a:gd name="T21" fmla="*/ 133 h 152"/>
                  <a:gd name="T22" fmla="*/ 157 w 157"/>
                  <a:gd name="T23" fmla="*/ 76 h 152"/>
                  <a:gd name="T24" fmla="*/ 132 w 157"/>
                  <a:gd name="T25" fmla="*/ 19 h 152"/>
                  <a:gd name="T26" fmla="*/ 79 w 157"/>
                  <a:gd name="T27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7" h="152">
                    <a:moveTo>
                      <a:pt x="79" y="147"/>
                    </a:moveTo>
                    <a:cubicBezTo>
                      <a:pt x="42" y="147"/>
                      <a:pt x="5" y="124"/>
                      <a:pt x="5" y="76"/>
                    </a:cubicBezTo>
                    <a:cubicBezTo>
                      <a:pt x="5" y="28"/>
                      <a:pt x="42" y="4"/>
                      <a:pt x="79" y="4"/>
                    </a:cubicBezTo>
                    <a:cubicBezTo>
                      <a:pt x="116" y="4"/>
                      <a:pt x="153" y="28"/>
                      <a:pt x="153" y="76"/>
                    </a:cubicBezTo>
                    <a:cubicBezTo>
                      <a:pt x="153" y="124"/>
                      <a:pt x="116" y="147"/>
                      <a:pt x="79" y="147"/>
                    </a:cubicBezTo>
                    <a:moveTo>
                      <a:pt x="79" y="0"/>
                    </a:moveTo>
                    <a:cubicBezTo>
                      <a:pt x="58" y="0"/>
                      <a:pt x="39" y="7"/>
                      <a:pt x="25" y="19"/>
                    </a:cubicBezTo>
                    <a:cubicBezTo>
                      <a:pt x="9" y="33"/>
                      <a:pt x="0" y="53"/>
                      <a:pt x="0" y="76"/>
                    </a:cubicBezTo>
                    <a:cubicBezTo>
                      <a:pt x="0" y="99"/>
                      <a:pt x="9" y="119"/>
                      <a:pt x="25" y="133"/>
                    </a:cubicBezTo>
                    <a:cubicBezTo>
                      <a:pt x="39" y="145"/>
                      <a:pt x="58" y="152"/>
                      <a:pt x="79" y="152"/>
                    </a:cubicBezTo>
                    <a:cubicBezTo>
                      <a:pt x="99" y="152"/>
                      <a:pt x="118" y="145"/>
                      <a:pt x="132" y="133"/>
                    </a:cubicBezTo>
                    <a:cubicBezTo>
                      <a:pt x="148" y="119"/>
                      <a:pt x="157" y="99"/>
                      <a:pt x="157" y="76"/>
                    </a:cubicBezTo>
                    <a:cubicBezTo>
                      <a:pt x="157" y="53"/>
                      <a:pt x="148" y="33"/>
                      <a:pt x="132" y="19"/>
                    </a:cubicBezTo>
                    <a:cubicBezTo>
                      <a:pt x="118" y="7"/>
                      <a:pt x="99" y="0"/>
                      <a:pt x="7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47" name="Freeform 749"/>
              <p:cNvSpPr/>
              <p:nvPr/>
            </p:nvSpPr>
            <p:spPr bwMode="auto">
              <a:xfrm>
                <a:off x="5159" y="3031"/>
                <a:ext cx="16" cy="31"/>
              </a:xfrm>
              <a:custGeom>
                <a:avLst/>
                <a:gdLst>
                  <a:gd name="T0" fmla="*/ 4 w 7"/>
                  <a:gd name="T1" fmla="*/ 0 h 13"/>
                  <a:gd name="T2" fmla="*/ 1 w 7"/>
                  <a:gd name="T3" fmla="*/ 1 h 13"/>
                  <a:gd name="T4" fmla="*/ 2 w 7"/>
                  <a:gd name="T5" fmla="*/ 12 h 13"/>
                  <a:gd name="T6" fmla="*/ 3 w 7"/>
                  <a:gd name="T7" fmla="*/ 13 h 13"/>
                  <a:gd name="T8" fmla="*/ 4 w 7"/>
                  <a:gd name="T9" fmla="*/ 13 h 13"/>
                  <a:gd name="T10" fmla="*/ 6 w 7"/>
                  <a:gd name="T11" fmla="*/ 10 h 13"/>
                  <a:gd name="T12" fmla="*/ 6 w 7"/>
                  <a:gd name="T13" fmla="*/ 3 h 13"/>
                  <a:gd name="T14" fmla="*/ 5 w 7"/>
                  <a:gd name="T15" fmla="*/ 0 h 13"/>
                  <a:gd name="T16" fmla="*/ 4 w 7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3">
                    <a:moveTo>
                      <a:pt x="4" y="0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9"/>
                      <a:pt x="2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6" y="12"/>
                      <a:pt x="6" y="10"/>
                    </a:cubicBezTo>
                    <a:cubicBezTo>
                      <a:pt x="7" y="8"/>
                      <a:pt x="7" y="5"/>
                      <a:pt x="6" y="3"/>
                    </a:cubicBezTo>
                    <a:cubicBezTo>
                      <a:pt x="6" y="2"/>
                      <a:pt x="6" y="1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48" name="Freeform 750"/>
              <p:cNvSpPr/>
              <p:nvPr/>
            </p:nvSpPr>
            <p:spPr bwMode="auto">
              <a:xfrm>
                <a:off x="5159" y="3230"/>
                <a:ext cx="16" cy="40"/>
              </a:xfrm>
              <a:custGeom>
                <a:avLst/>
                <a:gdLst>
                  <a:gd name="T0" fmla="*/ 3 w 7"/>
                  <a:gd name="T1" fmla="*/ 0 h 17"/>
                  <a:gd name="T2" fmla="*/ 1 w 7"/>
                  <a:gd name="T3" fmla="*/ 2 h 17"/>
                  <a:gd name="T4" fmla="*/ 1 w 7"/>
                  <a:gd name="T5" fmla="*/ 14 h 17"/>
                  <a:gd name="T6" fmla="*/ 2 w 7"/>
                  <a:gd name="T7" fmla="*/ 16 h 17"/>
                  <a:gd name="T8" fmla="*/ 4 w 7"/>
                  <a:gd name="T9" fmla="*/ 17 h 17"/>
                  <a:gd name="T10" fmla="*/ 6 w 7"/>
                  <a:gd name="T11" fmla="*/ 16 h 17"/>
                  <a:gd name="T12" fmla="*/ 5 w 7"/>
                  <a:gd name="T13" fmla="*/ 1 h 17"/>
                  <a:gd name="T14" fmla="*/ 4 w 7"/>
                  <a:gd name="T15" fmla="*/ 0 h 17"/>
                  <a:gd name="T16" fmla="*/ 3 w 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7">
                    <a:moveTo>
                      <a:pt x="3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5"/>
                      <a:pt x="0" y="11"/>
                      <a:pt x="1" y="14"/>
                    </a:cubicBezTo>
                    <a:cubicBezTo>
                      <a:pt x="1" y="14"/>
                      <a:pt x="1" y="16"/>
                      <a:pt x="2" y="16"/>
                    </a:cubicBezTo>
                    <a:cubicBezTo>
                      <a:pt x="2" y="17"/>
                      <a:pt x="3" y="17"/>
                      <a:pt x="4" y="17"/>
                    </a:cubicBezTo>
                    <a:cubicBezTo>
                      <a:pt x="4" y="17"/>
                      <a:pt x="5" y="17"/>
                      <a:pt x="6" y="16"/>
                    </a:cubicBezTo>
                    <a:cubicBezTo>
                      <a:pt x="7" y="15"/>
                      <a:pt x="7" y="3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49" name="Freeform 751"/>
              <p:cNvSpPr/>
              <p:nvPr/>
            </p:nvSpPr>
            <p:spPr bwMode="auto">
              <a:xfrm>
                <a:off x="5047" y="3142"/>
                <a:ext cx="43" cy="17"/>
              </a:xfrm>
              <a:custGeom>
                <a:avLst/>
                <a:gdLst>
                  <a:gd name="T0" fmla="*/ 9 w 18"/>
                  <a:gd name="T1" fmla="*/ 0 h 7"/>
                  <a:gd name="T2" fmla="*/ 3 w 18"/>
                  <a:gd name="T3" fmla="*/ 1 h 7"/>
                  <a:gd name="T4" fmla="*/ 1 w 18"/>
                  <a:gd name="T5" fmla="*/ 2 h 7"/>
                  <a:gd name="T6" fmla="*/ 1 w 18"/>
                  <a:gd name="T7" fmla="*/ 6 h 7"/>
                  <a:gd name="T8" fmla="*/ 8 w 18"/>
                  <a:gd name="T9" fmla="*/ 7 h 7"/>
                  <a:gd name="T10" fmla="*/ 16 w 18"/>
                  <a:gd name="T11" fmla="*/ 5 h 7"/>
                  <a:gd name="T12" fmla="*/ 17 w 18"/>
                  <a:gd name="T13" fmla="*/ 4 h 7"/>
                  <a:gd name="T14" fmla="*/ 17 w 18"/>
                  <a:gd name="T15" fmla="*/ 2 h 7"/>
                  <a:gd name="T16" fmla="*/ 15 w 18"/>
                  <a:gd name="T17" fmla="*/ 1 h 7"/>
                  <a:gd name="T18" fmla="*/ 9 w 18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7">
                    <a:moveTo>
                      <a:pt x="9" y="0"/>
                    </a:moveTo>
                    <a:cubicBezTo>
                      <a:pt x="6" y="0"/>
                      <a:pt x="4" y="0"/>
                      <a:pt x="3" y="1"/>
                    </a:cubicBezTo>
                    <a:cubicBezTo>
                      <a:pt x="3" y="1"/>
                      <a:pt x="1" y="1"/>
                      <a:pt x="1" y="2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6"/>
                      <a:pt x="2" y="7"/>
                      <a:pt x="8" y="7"/>
                    </a:cubicBezTo>
                    <a:cubicBezTo>
                      <a:pt x="10" y="7"/>
                      <a:pt x="15" y="6"/>
                      <a:pt x="16" y="5"/>
                    </a:cubicBezTo>
                    <a:cubicBezTo>
                      <a:pt x="16" y="5"/>
                      <a:pt x="17" y="5"/>
                      <a:pt x="17" y="4"/>
                    </a:cubicBezTo>
                    <a:cubicBezTo>
                      <a:pt x="18" y="3"/>
                      <a:pt x="17" y="3"/>
                      <a:pt x="17" y="2"/>
                    </a:cubicBezTo>
                    <a:cubicBezTo>
                      <a:pt x="17" y="1"/>
                      <a:pt x="15" y="1"/>
                      <a:pt x="15" y="1"/>
                    </a:cubicBezTo>
                    <a:cubicBezTo>
                      <a:pt x="13" y="0"/>
                      <a:pt x="11" y="0"/>
                      <a:pt x="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50" name="Freeform 752"/>
              <p:cNvSpPr/>
              <p:nvPr/>
            </p:nvSpPr>
            <p:spPr bwMode="auto">
              <a:xfrm>
                <a:off x="5246" y="3142"/>
                <a:ext cx="41" cy="17"/>
              </a:xfrm>
              <a:custGeom>
                <a:avLst/>
                <a:gdLst>
                  <a:gd name="T0" fmla="*/ 9 w 17"/>
                  <a:gd name="T1" fmla="*/ 0 h 7"/>
                  <a:gd name="T2" fmla="*/ 1 w 17"/>
                  <a:gd name="T3" fmla="*/ 2 h 7"/>
                  <a:gd name="T4" fmla="*/ 0 w 17"/>
                  <a:gd name="T5" fmla="*/ 3 h 7"/>
                  <a:gd name="T6" fmla="*/ 0 w 17"/>
                  <a:gd name="T7" fmla="*/ 5 h 7"/>
                  <a:gd name="T8" fmla="*/ 2 w 17"/>
                  <a:gd name="T9" fmla="*/ 6 h 7"/>
                  <a:gd name="T10" fmla="*/ 9 w 17"/>
                  <a:gd name="T11" fmla="*/ 7 h 7"/>
                  <a:gd name="T12" fmla="*/ 14 w 17"/>
                  <a:gd name="T13" fmla="*/ 6 h 7"/>
                  <a:gd name="T14" fmla="*/ 17 w 17"/>
                  <a:gd name="T15" fmla="*/ 5 h 7"/>
                  <a:gd name="T16" fmla="*/ 16 w 17"/>
                  <a:gd name="T17" fmla="*/ 1 h 7"/>
                  <a:gd name="T18" fmla="*/ 9 w 17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7">
                    <a:moveTo>
                      <a:pt x="9" y="0"/>
                    </a:moveTo>
                    <a:cubicBezTo>
                      <a:pt x="7" y="0"/>
                      <a:pt x="3" y="0"/>
                      <a:pt x="1" y="2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4" y="6"/>
                      <a:pt x="6" y="7"/>
                      <a:pt x="9" y="7"/>
                    </a:cubicBezTo>
                    <a:cubicBezTo>
                      <a:pt x="11" y="7"/>
                      <a:pt x="13" y="7"/>
                      <a:pt x="14" y="6"/>
                    </a:cubicBezTo>
                    <a:cubicBezTo>
                      <a:pt x="15" y="6"/>
                      <a:pt x="16" y="6"/>
                      <a:pt x="17" y="5"/>
                    </a:cubicBezTo>
                    <a:cubicBezTo>
                      <a:pt x="17" y="4"/>
                      <a:pt x="17" y="2"/>
                      <a:pt x="16" y="1"/>
                    </a:cubicBezTo>
                    <a:cubicBezTo>
                      <a:pt x="16" y="1"/>
                      <a:pt x="15" y="0"/>
                      <a:pt x="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51" name="Freeform 753"/>
              <p:cNvSpPr/>
              <p:nvPr/>
            </p:nvSpPr>
            <p:spPr bwMode="auto">
              <a:xfrm>
                <a:off x="5066" y="3197"/>
                <a:ext cx="22" cy="19"/>
              </a:xfrm>
              <a:custGeom>
                <a:avLst/>
                <a:gdLst>
                  <a:gd name="T0" fmla="*/ 7 w 9"/>
                  <a:gd name="T1" fmla="*/ 0 h 8"/>
                  <a:gd name="T2" fmla="*/ 6 w 9"/>
                  <a:gd name="T3" fmla="*/ 1 h 8"/>
                  <a:gd name="T4" fmla="*/ 1 w 9"/>
                  <a:gd name="T5" fmla="*/ 5 h 8"/>
                  <a:gd name="T6" fmla="*/ 1 w 9"/>
                  <a:gd name="T7" fmla="*/ 7 h 8"/>
                  <a:gd name="T8" fmla="*/ 2 w 9"/>
                  <a:gd name="T9" fmla="*/ 8 h 8"/>
                  <a:gd name="T10" fmla="*/ 3 w 9"/>
                  <a:gd name="T11" fmla="*/ 8 h 8"/>
                  <a:gd name="T12" fmla="*/ 9 w 9"/>
                  <a:gd name="T13" fmla="*/ 2 h 8"/>
                  <a:gd name="T14" fmla="*/ 8 w 9"/>
                  <a:gd name="T15" fmla="*/ 0 h 8"/>
                  <a:gd name="T16" fmla="*/ 7 w 9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7" y="0"/>
                    </a:moveTo>
                    <a:cubicBezTo>
                      <a:pt x="7" y="0"/>
                      <a:pt x="6" y="0"/>
                      <a:pt x="6" y="1"/>
                    </a:cubicBezTo>
                    <a:cubicBezTo>
                      <a:pt x="5" y="2"/>
                      <a:pt x="3" y="4"/>
                      <a:pt x="1" y="5"/>
                    </a:cubicBezTo>
                    <a:cubicBezTo>
                      <a:pt x="1" y="5"/>
                      <a:pt x="0" y="6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5" y="7"/>
                      <a:pt x="7" y="5"/>
                      <a:pt x="9" y="2"/>
                    </a:cubicBezTo>
                    <a:cubicBezTo>
                      <a:pt x="9" y="2"/>
                      <a:pt x="9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52" name="Freeform 754"/>
              <p:cNvSpPr/>
              <p:nvPr/>
            </p:nvSpPr>
            <p:spPr bwMode="auto">
              <a:xfrm>
                <a:off x="5111" y="3232"/>
                <a:ext cx="17" cy="19"/>
              </a:xfrm>
              <a:custGeom>
                <a:avLst/>
                <a:gdLst>
                  <a:gd name="T0" fmla="*/ 5 w 7"/>
                  <a:gd name="T1" fmla="*/ 0 h 8"/>
                  <a:gd name="T2" fmla="*/ 4 w 7"/>
                  <a:gd name="T3" fmla="*/ 1 h 8"/>
                  <a:gd name="T4" fmla="*/ 1 w 7"/>
                  <a:gd name="T5" fmla="*/ 6 h 8"/>
                  <a:gd name="T6" fmla="*/ 1 w 7"/>
                  <a:gd name="T7" fmla="*/ 8 h 8"/>
                  <a:gd name="T8" fmla="*/ 2 w 7"/>
                  <a:gd name="T9" fmla="*/ 8 h 8"/>
                  <a:gd name="T10" fmla="*/ 3 w 7"/>
                  <a:gd name="T11" fmla="*/ 8 h 8"/>
                  <a:gd name="T12" fmla="*/ 6 w 7"/>
                  <a:gd name="T13" fmla="*/ 3 h 8"/>
                  <a:gd name="T14" fmla="*/ 6 w 7"/>
                  <a:gd name="T15" fmla="*/ 1 h 8"/>
                  <a:gd name="T16" fmla="*/ 5 w 7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5" y="0"/>
                    </a:moveTo>
                    <a:cubicBezTo>
                      <a:pt x="5" y="0"/>
                      <a:pt x="4" y="1"/>
                      <a:pt x="4" y="1"/>
                    </a:cubicBezTo>
                    <a:cubicBezTo>
                      <a:pt x="2" y="3"/>
                      <a:pt x="2" y="4"/>
                      <a:pt x="1" y="6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5" y="6"/>
                      <a:pt x="5" y="5"/>
                      <a:pt x="6" y="3"/>
                    </a:cubicBezTo>
                    <a:cubicBezTo>
                      <a:pt x="7" y="2"/>
                      <a:pt x="7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53" name="Freeform 755"/>
              <p:cNvSpPr/>
              <p:nvPr/>
            </p:nvSpPr>
            <p:spPr bwMode="auto">
              <a:xfrm>
                <a:off x="5211" y="3235"/>
                <a:ext cx="19" cy="14"/>
              </a:xfrm>
              <a:custGeom>
                <a:avLst/>
                <a:gdLst>
                  <a:gd name="T0" fmla="*/ 2 w 8"/>
                  <a:gd name="T1" fmla="*/ 0 h 6"/>
                  <a:gd name="T2" fmla="*/ 1 w 8"/>
                  <a:gd name="T3" fmla="*/ 0 h 6"/>
                  <a:gd name="T4" fmla="*/ 1 w 8"/>
                  <a:gd name="T5" fmla="*/ 2 h 6"/>
                  <a:gd name="T6" fmla="*/ 3 w 8"/>
                  <a:gd name="T7" fmla="*/ 5 h 6"/>
                  <a:gd name="T8" fmla="*/ 5 w 8"/>
                  <a:gd name="T9" fmla="*/ 6 h 6"/>
                  <a:gd name="T10" fmla="*/ 6 w 8"/>
                  <a:gd name="T11" fmla="*/ 6 h 6"/>
                  <a:gd name="T12" fmla="*/ 7 w 8"/>
                  <a:gd name="T13" fmla="*/ 5 h 6"/>
                  <a:gd name="T14" fmla="*/ 7 w 8"/>
                  <a:gd name="T15" fmla="*/ 3 h 6"/>
                  <a:gd name="T16" fmla="*/ 5 w 8"/>
                  <a:gd name="T17" fmla="*/ 2 h 6"/>
                  <a:gd name="T18" fmla="*/ 4 w 8"/>
                  <a:gd name="T19" fmla="*/ 0 h 6"/>
                  <a:gd name="T20" fmla="*/ 2 w 8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6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6"/>
                      <a:pt x="7" y="6"/>
                      <a:pt x="7" y="5"/>
                    </a:cubicBezTo>
                    <a:cubicBezTo>
                      <a:pt x="8" y="5"/>
                      <a:pt x="7" y="4"/>
                      <a:pt x="7" y="3"/>
                    </a:cubicBezTo>
                    <a:cubicBezTo>
                      <a:pt x="6" y="3"/>
                      <a:pt x="5" y="2"/>
                      <a:pt x="5" y="2"/>
                    </a:cubicBezTo>
                    <a:cubicBezTo>
                      <a:pt x="5" y="2"/>
                      <a:pt x="4" y="1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54" name="Freeform 756"/>
              <p:cNvSpPr/>
              <p:nvPr/>
            </p:nvSpPr>
            <p:spPr bwMode="auto">
              <a:xfrm>
                <a:off x="5251" y="3197"/>
                <a:ext cx="21" cy="14"/>
              </a:xfrm>
              <a:custGeom>
                <a:avLst/>
                <a:gdLst>
                  <a:gd name="T0" fmla="*/ 2 w 9"/>
                  <a:gd name="T1" fmla="*/ 0 h 6"/>
                  <a:gd name="T2" fmla="*/ 1 w 9"/>
                  <a:gd name="T3" fmla="*/ 0 h 6"/>
                  <a:gd name="T4" fmla="*/ 1 w 9"/>
                  <a:gd name="T5" fmla="*/ 3 h 6"/>
                  <a:gd name="T6" fmla="*/ 4 w 9"/>
                  <a:gd name="T7" fmla="*/ 4 h 6"/>
                  <a:gd name="T8" fmla="*/ 7 w 9"/>
                  <a:gd name="T9" fmla="*/ 6 h 6"/>
                  <a:gd name="T10" fmla="*/ 8 w 9"/>
                  <a:gd name="T11" fmla="*/ 6 h 6"/>
                  <a:gd name="T12" fmla="*/ 9 w 9"/>
                  <a:gd name="T13" fmla="*/ 5 h 6"/>
                  <a:gd name="T14" fmla="*/ 8 w 9"/>
                  <a:gd name="T15" fmla="*/ 3 h 6"/>
                  <a:gd name="T16" fmla="*/ 6 w 9"/>
                  <a:gd name="T17" fmla="*/ 2 h 6"/>
                  <a:gd name="T18" fmla="*/ 3 w 9"/>
                  <a:gd name="T19" fmla="*/ 0 h 6"/>
                  <a:gd name="T20" fmla="*/ 2 w 9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6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4" y="5"/>
                      <a:pt x="5" y="5"/>
                      <a:pt x="7" y="6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8" y="6"/>
                      <a:pt x="9" y="6"/>
                      <a:pt x="9" y="5"/>
                    </a:cubicBezTo>
                    <a:cubicBezTo>
                      <a:pt x="9" y="5"/>
                      <a:pt x="9" y="4"/>
                      <a:pt x="8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5" y="1"/>
                      <a:pt x="5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55" name="Freeform 757"/>
              <p:cNvSpPr/>
              <p:nvPr/>
            </p:nvSpPr>
            <p:spPr bwMode="auto">
              <a:xfrm>
                <a:off x="5059" y="3093"/>
                <a:ext cx="26" cy="16"/>
              </a:xfrm>
              <a:custGeom>
                <a:avLst/>
                <a:gdLst>
                  <a:gd name="T0" fmla="*/ 1 w 11"/>
                  <a:gd name="T1" fmla="*/ 0 h 7"/>
                  <a:gd name="T2" fmla="*/ 0 w 11"/>
                  <a:gd name="T3" fmla="*/ 1 h 7"/>
                  <a:gd name="T4" fmla="*/ 0 w 11"/>
                  <a:gd name="T5" fmla="*/ 3 h 7"/>
                  <a:gd name="T6" fmla="*/ 4 w 11"/>
                  <a:gd name="T7" fmla="*/ 5 h 7"/>
                  <a:gd name="T8" fmla="*/ 8 w 11"/>
                  <a:gd name="T9" fmla="*/ 7 h 7"/>
                  <a:gd name="T10" fmla="*/ 9 w 11"/>
                  <a:gd name="T11" fmla="*/ 7 h 7"/>
                  <a:gd name="T12" fmla="*/ 10 w 11"/>
                  <a:gd name="T13" fmla="*/ 6 h 7"/>
                  <a:gd name="T14" fmla="*/ 10 w 11"/>
                  <a:gd name="T15" fmla="*/ 4 h 7"/>
                  <a:gd name="T16" fmla="*/ 5 w 11"/>
                  <a:gd name="T17" fmla="*/ 2 h 7"/>
                  <a:gd name="T18" fmla="*/ 2 w 11"/>
                  <a:gd name="T19" fmla="*/ 0 h 7"/>
                  <a:gd name="T20" fmla="*/ 1 w 11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7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2" y="4"/>
                      <a:pt x="3" y="4"/>
                      <a:pt x="4" y="5"/>
                    </a:cubicBezTo>
                    <a:cubicBezTo>
                      <a:pt x="5" y="6"/>
                      <a:pt x="7" y="6"/>
                      <a:pt x="8" y="7"/>
                    </a:cubicBezTo>
                    <a:cubicBezTo>
                      <a:pt x="8" y="7"/>
                      <a:pt x="9" y="7"/>
                      <a:pt x="9" y="7"/>
                    </a:cubicBezTo>
                    <a:cubicBezTo>
                      <a:pt x="9" y="7"/>
                      <a:pt x="10" y="7"/>
                      <a:pt x="10" y="6"/>
                    </a:cubicBezTo>
                    <a:cubicBezTo>
                      <a:pt x="11" y="6"/>
                      <a:pt x="11" y="5"/>
                      <a:pt x="10" y="4"/>
                    </a:cubicBezTo>
                    <a:cubicBezTo>
                      <a:pt x="8" y="3"/>
                      <a:pt x="7" y="3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56" name="Freeform 758"/>
              <p:cNvSpPr/>
              <p:nvPr/>
            </p:nvSpPr>
            <p:spPr bwMode="auto">
              <a:xfrm>
                <a:off x="5211" y="3040"/>
                <a:ext cx="19" cy="22"/>
              </a:xfrm>
              <a:custGeom>
                <a:avLst/>
                <a:gdLst>
                  <a:gd name="T0" fmla="*/ 6 w 8"/>
                  <a:gd name="T1" fmla="*/ 0 h 9"/>
                  <a:gd name="T2" fmla="*/ 5 w 8"/>
                  <a:gd name="T3" fmla="*/ 1 h 9"/>
                  <a:gd name="T4" fmla="*/ 3 w 8"/>
                  <a:gd name="T5" fmla="*/ 3 h 9"/>
                  <a:gd name="T6" fmla="*/ 0 w 8"/>
                  <a:gd name="T7" fmla="*/ 7 h 9"/>
                  <a:gd name="T8" fmla="*/ 1 w 8"/>
                  <a:gd name="T9" fmla="*/ 9 h 9"/>
                  <a:gd name="T10" fmla="*/ 2 w 8"/>
                  <a:gd name="T11" fmla="*/ 9 h 9"/>
                  <a:gd name="T12" fmla="*/ 3 w 8"/>
                  <a:gd name="T13" fmla="*/ 8 h 9"/>
                  <a:gd name="T14" fmla="*/ 5 w 8"/>
                  <a:gd name="T15" fmla="*/ 6 h 9"/>
                  <a:gd name="T16" fmla="*/ 7 w 8"/>
                  <a:gd name="T17" fmla="*/ 2 h 9"/>
                  <a:gd name="T18" fmla="*/ 7 w 8"/>
                  <a:gd name="T19" fmla="*/ 0 h 9"/>
                  <a:gd name="T20" fmla="*/ 6 w 8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9">
                    <a:moveTo>
                      <a:pt x="6" y="0"/>
                    </a:moveTo>
                    <a:cubicBezTo>
                      <a:pt x="5" y="0"/>
                      <a:pt x="5" y="0"/>
                      <a:pt x="5" y="1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2" y="4"/>
                      <a:pt x="1" y="5"/>
                      <a:pt x="0" y="7"/>
                    </a:cubicBezTo>
                    <a:cubicBezTo>
                      <a:pt x="0" y="7"/>
                      <a:pt x="0" y="8"/>
                      <a:pt x="1" y="9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2" y="9"/>
                      <a:pt x="3" y="9"/>
                      <a:pt x="3" y="8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6" y="5"/>
                      <a:pt x="6" y="4"/>
                      <a:pt x="7" y="2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57" name="Freeform 759"/>
              <p:cNvSpPr/>
              <p:nvPr/>
            </p:nvSpPr>
            <p:spPr bwMode="auto">
              <a:xfrm>
                <a:off x="5251" y="3071"/>
                <a:ext cx="19" cy="19"/>
              </a:xfrm>
              <a:custGeom>
                <a:avLst/>
                <a:gdLst>
                  <a:gd name="T0" fmla="*/ 7 w 8"/>
                  <a:gd name="T1" fmla="*/ 0 h 8"/>
                  <a:gd name="T2" fmla="*/ 5 w 8"/>
                  <a:gd name="T3" fmla="*/ 1 h 8"/>
                  <a:gd name="T4" fmla="*/ 2 w 8"/>
                  <a:gd name="T5" fmla="*/ 5 h 8"/>
                  <a:gd name="T6" fmla="*/ 1 w 8"/>
                  <a:gd name="T7" fmla="*/ 7 h 8"/>
                  <a:gd name="T8" fmla="*/ 2 w 8"/>
                  <a:gd name="T9" fmla="*/ 8 h 8"/>
                  <a:gd name="T10" fmla="*/ 3 w 8"/>
                  <a:gd name="T11" fmla="*/ 8 h 8"/>
                  <a:gd name="T12" fmla="*/ 8 w 8"/>
                  <a:gd name="T13" fmla="*/ 3 h 8"/>
                  <a:gd name="T14" fmla="*/ 7 w 8"/>
                  <a:gd name="T15" fmla="*/ 1 h 8"/>
                  <a:gd name="T16" fmla="*/ 7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cubicBezTo>
                      <a:pt x="6" y="0"/>
                      <a:pt x="5" y="1"/>
                      <a:pt x="5" y="1"/>
                    </a:cubicBezTo>
                    <a:cubicBezTo>
                      <a:pt x="4" y="3"/>
                      <a:pt x="3" y="4"/>
                      <a:pt x="2" y="5"/>
                    </a:cubicBezTo>
                    <a:cubicBezTo>
                      <a:pt x="1" y="5"/>
                      <a:pt x="0" y="6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6"/>
                      <a:pt x="7" y="5"/>
                      <a:pt x="8" y="3"/>
                    </a:cubicBezTo>
                    <a:cubicBezTo>
                      <a:pt x="8" y="2"/>
                      <a:pt x="8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58" name="Freeform 760"/>
              <p:cNvSpPr>
                <a:spLocks noEditPoints="1"/>
              </p:cNvSpPr>
              <p:nvPr/>
            </p:nvSpPr>
            <p:spPr bwMode="auto">
              <a:xfrm>
                <a:off x="5100" y="3057"/>
                <a:ext cx="158" cy="116"/>
              </a:xfrm>
              <a:custGeom>
                <a:avLst/>
                <a:gdLst>
                  <a:gd name="T0" fmla="*/ 30 w 67"/>
                  <a:gd name="T1" fmla="*/ 43 h 49"/>
                  <a:gd name="T2" fmla="*/ 27 w 67"/>
                  <a:gd name="T3" fmla="*/ 41 h 49"/>
                  <a:gd name="T4" fmla="*/ 30 w 67"/>
                  <a:gd name="T5" fmla="*/ 37 h 49"/>
                  <a:gd name="T6" fmla="*/ 30 w 67"/>
                  <a:gd name="T7" fmla="*/ 37 h 49"/>
                  <a:gd name="T8" fmla="*/ 33 w 67"/>
                  <a:gd name="T9" fmla="*/ 39 h 49"/>
                  <a:gd name="T10" fmla="*/ 32 w 67"/>
                  <a:gd name="T11" fmla="*/ 42 h 49"/>
                  <a:gd name="T12" fmla="*/ 30 w 67"/>
                  <a:gd name="T13" fmla="*/ 43 h 49"/>
                  <a:gd name="T14" fmla="*/ 4 w 67"/>
                  <a:gd name="T15" fmla="*/ 0 h 49"/>
                  <a:gd name="T16" fmla="*/ 3 w 67"/>
                  <a:gd name="T17" fmla="*/ 0 h 49"/>
                  <a:gd name="T18" fmla="*/ 6 w 67"/>
                  <a:gd name="T19" fmla="*/ 11 h 49"/>
                  <a:gd name="T20" fmla="*/ 28 w 67"/>
                  <a:gd name="T21" fmla="*/ 48 h 49"/>
                  <a:gd name="T22" fmla="*/ 29 w 67"/>
                  <a:gd name="T23" fmla="*/ 49 h 49"/>
                  <a:gd name="T24" fmla="*/ 65 w 67"/>
                  <a:gd name="T25" fmla="*/ 25 h 49"/>
                  <a:gd name="T26" fmla="*/ 60 w 67"/>
                  <a:gd name="T27" fmla="*/ 19 h 49"/>
                  <a:gd name="T28" fmla="*/ 32 w 67"/>
                  <a:gd name="T29" fmla="*/ 34 h 49"/>
                  <a:gd name="T30" fmla="*/ 11 w 67"/>
                  <a:gd name="T31" fmla="*/ 6 h 49"/>
                  <a:gd name="T32" fmla="*/ 4 w 67"/>
                  <a:gd name="T3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7" h="49">
                    <a:moveTo>
                      <a:pt x="30" y="43"/>
                    </a:moveTo>
                    <a:cubicBezTo>
                      <a:pt x="29" y="43"/>
                      <a:pt x="28" y="43"/>
                      <a:pt x="27" y="41"/>
                    </a:cubicBezTo>
                    <a:cubicBezTo>
                      <a:pt x="26" y="40"/>
                      <a:pt x="28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1" y="37"/>
                      <a:pt x="33" y="38"/>
                      <a:pt x="33" y="39"/>
                    </a:cubicBezTo>
                    <a:cubicBezTo>
                      <a:pt x="34" y="40"/>
                      <a:pt x="33" y="42"/>
                      <a:pt x="32" y="42"/>
                    </a:cubicBezTo>
                    <a:cubicBezTo>
                      <a:pt x="32" y="43"/>
                      <a:pt x="31" y="43"/>
                      <a:pt x="30" y="43"/>
                    </a:cubicBezTo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0" y="2"/>
                      <a:pt x="6" y="11"/>
                      <a:pt x="6" y="11"/>
                    </a:cubicBezTo>
                    <a:cubicBezTo>
                      <a:pt x="13" y="23"/>
                      <a:pt x="24" y="45"/>
                      <a:pt x="28" y="48"/>
                    </a:cubicBezTo>
                    <a:cubicBezTo>
                      <a:pt x="28" y="48"/>
                      <a:pt x="29" y="49"/>
                      <a:pt x="29" y="49"/>
                    </a:cubicBezTo>
                    <a:cubicBezTo>
                      <a:pt x="35" y="49"/>
                      <a:pt x="65" y="25"/>
                      <a:pt x="65" y="25"/>
                    </a:cubicBezTo>
                    <a:cubicBezTo>
                      <a:pt x="67" y="20"/>
                      <a:pt x="62" y="19"/>
                      <a:pt x="60" y="19"/>
                    </a:cubicBezTo>
                    <a:cubicBezTo>
                      <a:pt x="60" y="19"/>
                      <a:pt x="37" y="32"/>
                      <a:pt x="32" y="34"/>
                    </a:cubicBezTo>
                    <a:cubicBezTo>
                      <a:pt x="28" y="32"/>
                      <a:pt x="17" y="14"/>
                      <a:pt x="11" y="6"/>
                    </a:cubicBezTo>
                    <a:cubicBezTo>
                      <a:pt x="11" y="6"/>
                      <a:pt x="6" y="0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59" name="Freeform 761"/>
              <p:cNvSpPr>
                <a:spLocks noEditPoints="1"/>
              </p:cNvSpPr>
              <p:nvPr/>
            </p:nvSpPr>
            <p:spPr bwMode="auto">
              <a:xfrm>
                <a:off x="4716" y="1367"/>
                <a:ext cx="440" cy="450"/>
              </a:xfrm>
              <a:custGeom>
                <a:avLst/>
                <a:gdLst>
                  <a:gd name="T0" fmla="*/ 124 w 186"/>
                  <a:gd name="T1" fmla="*/ 174 h 190"/>
                  <a:gd name="T2" fmla="*/ 90 w 186"/>
                  <a:gd name="T3" fmla="*/ 167 h 190"/>
                  <a:gd name="T4" fmla="*/ 102 w 186"/>
                  <a:gd name="T5" fmla="*/ 167 h 190"/>
                  <a:gd name="T6" fmla="*/ 69 w 186"/>
                  <a:gd name="T7" fmla="*/ 184 h 190"/>
                  <a:gd name="T8" fmla="*/ 105 w 186"/>
                  <a:gd name="T9" fmla="*/ 185 h 190"/>
                  <a:gd name="T10" fmla="*/ 120 w 186"/>
                  <a:gd name="T11" fmla="*/ 172 h 190"/>
                  <a:gd name="T12" fmla="*/ 120 w 186"/>
                  <a:gd name="T13" fmla="*/ 173 h 190"/>
                  <a:gd name="T14" fmla="*/ 46 w 186"/>
                  <a:gd name="T15" fmla="*/ 175 h 190"/>
                  <a:gd name="T16" fmla="*/ 141 w 186"/>
                  <a:gd name="T17" fmla="*/ 156 h 190"/>
                  <a:gd name="T18" fmla="*/ 36 w 186"/>
                  <a:gd name="T19" fmla="*/ 169 h 190"/>
                  <a:gd name="T20" fmla="*/ 118 w 186"/>
                  <a:gd name="T21" fmla="*/ 162 h 190"/>
                  <a:gd name="T22" fmla="*/ 123 w 186"/>
                  <a:gd name="T23" fmla="*/ 154 h 190"/>
                  <a:gd name="T24" fmla="*/ 34 w 186"/>
                  <a:gd name="T25" fmla="*/ 149 h 190"/>
                  <a:gd name="T26" fmla="*/ 151 w 186"/>
                  <a:gd name="T27" fmla="*/ 167 h 190"/>
                  <a:gd name="T28" fmla="*/ 18 w 186"/>
                  <a:gd name="T29" fmla="*/ 149 h 190"/>
                  <a:gd name="T30" fmla="*/ 16 w 186"/>
                  <a:gd name="T31" fmla="*/ 145 h 190"/>
                  <a:gd name="T32" fmla="*/ 161 w 186"/>
                  <a:gd name="T33" fmla="*/ 157 h 190"/>
                  <a:gd name="T34" fmla="*/ 10 w 186"/>
                  <a:gd name="T35" fmla="*/ 134 h 190"/>
                  <a:gd name="T36" fmla="*/ 110 w 186"/>
                  <a:gd name="T37" fmla="*/ 128 h 190"/>
                  <a:gd name="T38" fmla="*/ 170 w 186"/>
                  <a:gd name="T39" fmla="*/ 124 h 190"/>
                  <a:gd name="T40" fmla="*/ 102 w 186"/>
                  <a:gd name="T41" fmla="*/ 121 h 190"/>
                  <a:gd name="T42" fmla="*/ 162 w 186"/>
                  <a:gd name="T43" fmla="*/ 115 h 190"/>
                  <a:gd name="T44" fmla="*/ 156 w 186"/>
                  <a:gd name="T45" fmla="*/ 118 h 190"/>
                  <a:gd name="T46" fmla="*/ 6 w 186"/>
                  <a:gd name="T47" fmla="*/ 117 h 190"/>
                  <a:gd name="T48" fmla="*/ 133 w 186"/>
                  <a:gd name="T49" fmla="*/ 109 h 190"/>
                  <a:gd name="T50" fmla="*/ 177 w 186"/>
                  <a:gd name="T51" fmla="*/ 135 h 190"/>
                  <a:gd name="T52" fmla="*/ 99 w 186"/>
                  <a:gd name="T53" fmla="*/ 107 h 190"/>
                  <a:gd name="T54" fmla="*/ 129 w 186"/>
                  <a:gd name="T55" fmla="*/ 157 h 190"/>
                  <a:gd name="T56" fmla="*/ 106 w 186"/>
                  <a:gd name="T57" fmla="*/ 101 h 190"/>
                  <a:gd name="T58" fmla="*/ 168 w 186"/>
                  <a:gd name="T59" fmla="*/ 128 h 190"/>
                  <a:gd name="T60" fmla="*/ 110 w 186"/>
                  <a:gd name="T61" fmla="*/ 98 h 190"/>
                  <a:gd name="T62" fmla="*/ 97 w 186"/>
                  <a:gd name="T63" fmla="*/ 92 h 190"/>
                  <a:gd name="T64" fmla="*/ 103 w 186"/>
                  <a:gd name="T65" fmla="*/ 88 h 190"/>
                  <a:gd name="T66" fmla="*/ 107 w 186"/>
                  <a:gd name="T67" fmla="*/ 86 h 190"/>
                  <a:gd name="T68" fmla="*/ 123 w 186"/>
                  <a:gd name="T69" fmla="*/ 85 h 190"/>
                  <a:gd name="T70" fmla="*/ 151 w 186"/>
                  <a:gd name="T71" fmla="*/ 107 h 190"/>
                  <a:gd name="T72" fmla="*/ 111 w 186"/>
                  <a:gd name="T73" fmla="*/ 93 h 190"/>
                  <a:gd name="T74" fmla="*/ 123 w 186"/>
                  <a:gd name="T75" fmla="*/ 69 h 190"/>
                  <a:gd name="T76" fmla="*/ 138 w 186"/>
                  <a:gd name="T77" fmla="*/ 60 h 190"/>
                  <a:gd name="T78" fmla="*/ 137 w 186"/>
                  <a:gd name="T79" fmla="*/ 72 h 190"/>
                  <a:gd name="T80" fmla="*/ 168 w 186"/>
                  <a:gd name="T81" fmla="*/ 58 h 190"/>
                  <a:gd name="T82" fmla="*/ 160 w 186"/>
                  <a:gd name="T83" fmla="*/ 62 h 190"/>
                  <a:gd name="T84" fmla="*/ 18 w 186"/>
                  <a:gd name="T85" fmla="*/ 48 h 190"/>
                  <a:gd name="T86" fmla="*/ 95 w 186"/>
                  <a:gd name="T87" fmla="*/ 114 h 190"/>
                  <a:gd name="T88" fmla="*/ 110 w 186"/>
                  <a:gd name="T89" fmla="*/ 162 h 190"/>
                  <a:gd name="T90" fmla="*/ 70 w 186"/>
                  <a:gd name="T91" fmla="*/ 160 h 190"/>
                  <a:gd name="T92" fmla="*/ 117 w 186"/>
                  <a:gd name="T93" fmla="*/ 5 h 190"/>
                  <a:gd name="T94" fmla="*/ 99 w 186"/>
                  <a:gd name="T95" fmla="*/ 78 h 190"/>
                  <a:gd name="T96" fmla="*/ 93 w 186"/>
                  <a:gd name="T97" fmla="*/ 91 h 190"/>
                  <a:gd name="T98" fmla="*/ 94 w 186"/>
                  <a:gd name="T99" fmla="*/ 8 h 190"/>
                  <a:gd name="T100" fmla="*/ 92 w 186"/>
                  <a:gd name="T101" fmla="*/ 6 h 190"/>
                  <a:gd name="T102" fmla="*/ 3 w 186"/>
                  <a:gd name="T103" fmla="*/ 126 h 190"/>
                  <a:gd name="T104" fmla="*/ 16 w 186"/>
                  <a:gd name="T105" fmla="*/ 152 h 190"/>
                  <a:gd name="T106" fmla="*/ 48 w 186"/>
                  <a:gd name="T107" fmla="*/ 181 h 190"/>
                  <a:gd name="T108" fmla="*/ 70 w 186"/>
                  <a:gd name="T109" fmla="*/ 190 h 190"/>
                  <a:gd name="T110" fmla="*/ 89 w 186"/>
                  <a:gd name="T111" fmla="*/ 190 h 190"/>
                  <a:gd name="T112" fmla="*/ 116 w 186"/>
                  <a:gd name="T113" fmla="*/ 184 h 190"/>
                  <a:gd name="T114" fmla="*/ 125 w 186"/>
                  <a:gd name="T115" fmla="*/ 184 h 190"/>
                  <a:gd name="T116" fmla="*/ 147 w 186"/>
                  <a:gd name="T117" fmla="*/ 174 h 190"/>
                  <a:gd name="T118" fmla="*/ 173 w 186"/>
                  <a:gd name="T119" fmla="*/ 139 h 190"/>
                  <a:gd name="T120" fmla="*/ 180 w 186"/>
                  <a:gd name="T121" fmla="*/ 62 h 190"/>
                  <a:gd name="T122" fmla="*/ 179 w 186"/>
                  <a:gd name="T123" fmla="*/ 3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6" h="190">
                    <a:moveTo>
                      <a:pt x="112" y="184"/>
                    </a:moveTo>
                    <a:cubicBezTo>
                      <a:pt x="112" y="183"/>
                      <a:pt x="112" y="183"/>
                      <a:pt x="112" y="182"/>
                    </a:cubicBezTo>
                    <a:cubicBezTo>
                      <a:pt x="112" y="183"/>
                      <a:pt x="112" y="183"/>
                      <a:pt x="112" y="183"/>
                    </a:cubicBezTo>
                    <a:cubicBezTo>
                      <a:pt x="112" y="184"/>
                      <a:pt x="112" y="184"/>
                      <a:pt x="112" y="184"/>
                    </a:cubicBezTo>
                    <a:cubicBezTo>
                      <a:pt x="112" y="184"/>
                      <a:pt x="112" y="184"/>
                      <a:pt x="112" y="184"/>
                    </a:cubicBezTo>
                    <a:moveTo>
                      <a:pt x="124" y="178"/>
                    </a:moveTo>
                    <a:cubicBezTo>
                      <a:pt x="124" y="177"/>
                      <a:pt x="123" y="177"/>
                      <a:pt x="123" y="176"/>
                    </a:cubicBezTo>
                    <a:cubicBezTo>
                      <a:pt x="123" y="175"/>
                      <a:pt x="124" y="175"/>
                      <a:pt x="124" y="174"/>
                    </a:cubicBezTo>
                    <a:cubicBezTo>
                      <a:pt x="124" y="175"/>
                      <a:pt x="124" y="176"/>
                      <a:pt x="124" y="178"/>
                    </a:cubicBezTo>
                    <a:moveTo>
                      <a:pt x="91" y="167"/>
                    </a:moveTo>
                    <a:cubicBezTo>
                      <a:pt x="92" y="167"/>
                      <a:pt x="92" y="167"/>
                      <a:pt x="92" y="167"/>
                    </a:cubicBezTo>
                    <a:cubicBezTo>
                      <a:pt x="94" y="167"/>
                      <a:pt x="96" y="167"/>
                      <a:pt x="98" y="167"/>
                    </a:cubicBezTo>
                    <a:cubicBezTo>
                      <a:pt x="95" y="173"/>
                      <a:pt x="92" y="180"/>
                      <a:pt x="90" y="186"/>
                    </a:cubicBezTo>
                    <a:cubicBezTo>
                      <a:pt x="89" y="186"/>
                      <a:pt x="89" y="186"/>
                      <a:pt x="89" y="186"/>
                    </a:cubicBezTo>
                    <a:cubicBezTo>
                      <a:pt x="87" y="186"/>
                      <a:pt x="85" y="186"/>
                      <a:pt x="83" y="186"/>
                    </a:cubicBezTo>
                    <a:cubicBezTo>
                      <a:pt x="86" y="179"/>
                      <a:pt x="88" y="173"/>
                      <a:pt x="90" y="167"/>
                    </a:cubicBezTo>
                    <a:cubicBezTo>
                      <a:pt x="91" y="167"/>
                      <a:pt x="91" y="167"/>
                      <a:pt x="91" y="167"/>
                    </a:cubicBezTo>
                    <a:moveTo>
                      <a:pt x="79" y="185"/>
                    </a:moveTo>
                    <a:cubicBezTo>
                      <a:pt x="77" y="185"/>
                      <a:pt x="75" y="185"/>
                      <a:pt x="73" y="184"/>
                    </a:cubicBezTo>
                    <a:cubicBezTo>
                      <a:pt x="75" y="178"/>
                      <a:pt x="77" y="172"/>
                      <a:pt x="80" y="167"/>
                    </a:cubicBezTo>
                    <a:cubicBezTo>
                      <a:pt x="82" y="167"/>
                      <a:pt x="84" y="167"/>
                      <a:pt x="86" y="167"/>
                    </a:cubicBezTo>
                    <a:cubicBezTo>
                      <a:pt x="84" y="173"/>
                      <a:pt x="81" y="179"/>
                      <a:pt x="79" y="185"/>
                    </a:cubicBezTo>
                    <a:moveTo>
                      <a:pt x="94" y="186"/>
                    </a:moveTo>
                    <a:cubicBezTo>
                      <a:pt x="97" y="179"/>
                      <a:pt x="100" y="173"/>
                      <a:pt x="102" y="167"/>
                    </a:cubicBezTo>
                    <a:cubicBezTo>
                      <a:pt x="104" y="166"/>
                      <a:pt x="106" y="166"/>
                      <a:pt x="108" y="166"/>
                    </a:cubicBezTo>
                    <a:cubicBezTo>
                      <a:pt x="106" y="172"/>
                      <a:pt x="103" y="179"/>
                      <a:pt x="101" y="185"/>
                    </a:cubicBezTo>
                    <a:cubicBezTo>
                      <a:pt x="98" y="185"/>
                      <a:pt x="96" y="186"/>
                      <a:pt x="94" y="186"/>
                    </a:cubicBezTo>
                    <a:moveTo>
                      <a:pt x="69" y="184"/>
                    </a:moveTo>
                    <a:cubicBezTo>
                      <a:pt x="67" y="183"/>
                      <a:pt x="65" y="183"/>
                      <a:pt x="62" y="182"/>
                    </a:cubicBezTo>
                    <a:cubicBezTo>
                      <a:pt x="65" y="176"/>
                      <a:pt x="67" y="170"/>
                      <a:pt x="70" y="165"/>
                    </a:cubicBezTo>
                    <a:cubicBezTo>
                      <a:pt x="72" y="165"/>
                      <a:pt x="74" y="166"/>
                      <a:pt x="76" y="166"/>
                    </a:cubicBezTo>
                    <a:cubicBezTo>
                      <a:pt x="73" y="172"/>
                      <a:pt x="71" y="178"/>
                      <a:pt x="69" y="184"/>
                    </a:cubicBezTo>
                    <a:moveTo>
                      <a:pt x="105" y="185"/>
                    </a:moveTo>
                    <a:cubicBezTo>
                      <a:pt x="107" y="178"/>
                      <a:pt x="110" y="172"/>
                      <a:pt x="113" y="165"/>
                    </a:cubicBezTo>
                    <a:cubicBezTo>
                      <a:pt x="113" y="165"/>
                      <a:pt x="114" y="165"/>
                      <a:pt x="114" y="165"/>
                    </a:cubicBezTo>
                    <a:cubicBezTo>
                      <a:pt x="114" y="165"/>
                      <a:pt x="114" y="165"/>
                      <a:pt x="114" y="165"/>
                    </a:cubicBezTo>
                    <a:cubicBezTo>
                      <a:pt x="114" y="167"/>
                      <a:pt x="114" y="169"/>
                      <a:pt x="114" y="170"/>
                    </a:cubicBezTo>
                    <a:cubicBezTo>
                      <a:pt x="113" y="171"/>
                      <a:pt x="113" y="171"/>
                      <a:pt x="113" y="171"/>
                    </a:cubicBezTo>
                    <a:cubicBezTo>
                      <a:pt x="111" y="176"/>
                      <a:pt x="109" y="180"/>
                      <a:pt x="107" y="184"/>
                    </a:cubicBezTo>
                    <a:cubicBezTo>
                      <a:pt x="106" y="185"/>
                      <a:pt x="106" y="185"/>
                      <a:pt x="105" y="185"/>
                    </a:cubicBezTo>
                    <a:moveTo>
                      <a:pt x="59" y="181"/>
                    </a:moveTo>
                    <a:cubicBezTo>
                      <a:pt x="55" y="180"/>
                      <a:pt x="52" y="178"/>
                      <a:pt x="50" y="177"/>
                    </a:cubicBezTo>
                    <a:cubicBezTo>
                      <a:pt x="50" y="176"/>
                      <a:pt x="50" y="176"/>
                      <a:pt x="50" y="176"/>
                    </a:cubicBezTo>
                    <a:cubicBezTo>
                      <a:pt x="53" y="171"/>
                      <a:pt x="55" y="166"/>
                      <a:pt x="58" y="161"/>
                    </a:cubicBezTo>
                    <a:cubicBezTo>
                      <a:pt x="61" y="162"/>
                      <a:pt x="64" y="163"/>
                      <a:pt x="66" y="164"/>
                    </a:cubicBezTo>
                    <a:cubicBezTo>
                      <a:pt x="63" y="169"/>
                      <a:pt x="61" y="175"/>
                      <a:pt x="59" y="181"/>
                    </a:cubicBezTo>
                    <a:moveTo>
                      <a:pt x="120" y="173"/>
                    </a:moveTo>
                    <a:cubicBezTo>
                      <a:pt x="120" y="172"/>
                      <a:pt x="120" y="172"/>
                      <a:pt x="120" y="172"/>
                    </a:cubicBezTo>
                    <a:cubicBezTo>
                      <a:pt x="120" y="171"/>
                      <a:pt x="120" y="171"/>
                      <a:pt x="120" y="171"/>
                    </a:cubicBezTo>
                    <a:cubicBezTo>
                      <a:pt x="121" y="168"/>
                      <a:pt x="122" y="165"/>
                      <a:pt x="123" y="162"/>
                    </a:cubicBezTo>
                    <a:cubicBezTo>
                      <a:pt x="124" y="161"/>
                      <a:pt x="125" y="160"/>
                      <a:pt x="126" y="159"/>
                    </a:cubicBezTo>
                    <a:cubicBezTo>
                      <a:pt x="126" y="159"/>
                      <a:pt x="126" y="159"/>
                      <a:pt x="126" y="159"/>
                    </a:cubicBezTo>
                    <a:cubicBezTo>
                      <a:pt x="126" y="159"/>
                      <a:pt x="126" y="159"/>
                      <a:pt x="126" y="159"/>
                    </a:cubicBezTo>
                    <a:cubicBezTo>
                      <a:pt x="126" y="160"/>
                      <a:pt x="125" y="162"/>
                      <a:pt x="125" y="165"/>
                    </a:cubicBezTo>
                    <a:cubicBezTo>
                      <a:pt x="125" y="165"/>
                      <a:pt x="124" y="165"/>
                      <a:pt x="124" y="166"/>
                    </a:cubicBezTo>
                    <a:cubicBezTo>
                      <a:pt x="123" y="168"/>
                      <a:pt x="122" y="170"/>
                      <a:pt x="120" y="173"/>
                    </a:cubicBezTo>
                    <a:moveTo>
                      <a:pt x="128" y="179"/>
                    </a:moveTo>
                    <a:cubicBezTo>
                      <a:pt x="128" y="177"/>
                      <a:pt x="128" y="174"/>
                      <a:pt x="129" y="171"/>
                    </a:cubicBezTo>
                    <a:cubicBezTo>
                      <a:pt x="129" y="167"/>
                      <a:pt x="129" y="164"/>
                      <a:pt x="129" y="161"/>
                    </a:cubicBezTo>
                    <a:cubicBezTo>
                      <a:pt x="132" y="160"/>
                      <a:pt x="134" y="160"/>
                      <a:pt x="136" y="159"/>
                    </a:cubicBezTo>
                    <a:cubicBezTo>
                      <a:pt x="134" y="165"/>
                      <a:pt x="132" y="172"/>
                      <a:pt x="130" y="178"/>
                    </a:cubicBezTo>
                    <a:cubicBezTo>
                      <a:pt x="130" y="179"/>
                      <a:pt x="130" y="179"/>
                      <a:pt x="130" y="179"/>
                    </a:cubicBezTo>
                    <a:cubicBezTo>
                      <a:pt x="129" y="179"/>
                      <a:pt x="128" y="179"/>
                      <a:pt x="128" y="179"/>
                    </a:cubicBezTo>
                    <a:moveTo>
                      <a:pt x="46" y="175"/>
                    </a:moveTo>
                    <a:cubicBezTo>
                      <a:pt x="44" y="174"/>
                      <a:pt x="42" y="172"/>
                      <a:pt x="40" y="171"/>
                    </a:cubicBezTo>
                    <a:cubicBezTo>
                      <a:pt x="42" y="166"/>
                      <a:pt x="44" y="161"/>
                      <a:pt x="47" y="157"/>
                    </a:cubicBezTo>
                    <a:cubicBezTo>
                      <a:pt x="50" y="158"/>
                      <a:pt x="52" y="159"/>
                      <a:pt x="54" y="160"/>
                    </a:cubicBezTo>
                    <a:cubicBezTo>
                      <a:pt x="52" y="165"/>
                      <a:pt x="49" y="170"/>
                      <a:pt x="47" y="174"/>
                    </a:cubicBezTo>
                    <a:cubicBezTo>
                      <a:pt x="46" y="175"/>
                      <a:pt x="46" y="175"/>
                      <a:pt x="46" y="175"/>
                    </a:cubicBezTo>
                    <a:moveTo>
                      <a:pt x="134" y="177"/>
                    </a:moveTo>
                    <a:cubicBezTo>
                      <a:pt x="136" y="170"/>
                      <a:pt x="138" y="163"/>
                      <a:pt x="141" y="157"/>
                    </a:cubicBezTo>
                    <a:cubicBezTo>
                      <a:pt x="141" y="156"/>
                      <a:pt x="141" y="156"/>
                      <a:pt x="141" y="156"/>
                    </a:cubicBezTo>
                    <a:cubicBezTo>
                      <a:pt x="141" y="156"/>
                      <a:pt x="142" y="156"/>
                      <a:pt x="143" y="155"/>
                    </a:cubicBezTo>
                    <a:cubicBezTo>
                      <a:pt x="141" y="162"/>
                      <a:pt x="139" y="169"/>
                      <a:pt x="137" y="175"/>
                    </a:cubicBezTo>
                    <a:cubicBezTo>
                      <a:pt x="136" y="176"/>
                      <a:pt x="135" y="176"/>
                      <a:pt x="134" y="177"/>
                    </a:cubicBezTo>
                    <a:moveTo>
                      <a:pt x="36" y="169"/>
                    </a:moveTo>
                    <a:cubicBezTo>
                      <a:pt x="35" y="167"/>
                      <a:pt x="33" y="166"/>
                      <a:pt x="31" y="164"/>
                    </a:cubicBezTo>
                    <a:cubicBezTo>
                      <a:pt x="33" y="160"/>
                      <a:pt x="35" y="156"/>
                      <a:pt x="38" y="152"/>
                    </a:cubicBezTo>
                    <a:cubicBezTo>
                      <a:pt x="40" y="153"/>
                      <a:pt x="42" y="154"/>
                      <a:pt x="44" y="155"/>
                    </a:cubicBezTo>
                    <a:cubicBezTo>
                      <a:pt x="41" y="159"/>
                      <a:pt x="38" y="164"/>
                      <a:pt x="36" y="169"/>
                    </a:cubicBezTo>
                    <a:moveTo>
                      <a:pt x="142" y="173"/>
                    </a:moveTo>
                    <a:cubicBezTo>
                      <a:pt x="144" y="166"/>
                      <a:pt x="146" y="159"/>
                      <a:pt x="148" y="153"/>
                    </a:cubicBezTo>
                    <a:cubicBezTo>
                      <a:pt x="148" y="152"/>
                      <a:pt x="148" y="152"/>
                      <a:pt x="148" y="152"/>
                    </a:cubicBezTo>
                    <a:cubicBezTo>
                      <a:pt x="149" y="152"/>
                      <a:pt x="150" y="151"/>
                      <a:pt x="152" y="150"/>
                    </a:cubicBezTo>
                    <a:cubicBezTo>
                      <a:pt x="150" y="157"/>
                      <a:pt x="148" y="164"/>
                      <a:pt x="145" y="171"/>
                    </a:cubicBezTo>
                    <a:cubicBezTo>
                      <a:pt x="144" y="171"/>
                      <a:pt x="143" y="172"/>
                      <a:pt x="142" y="173"/>
                    </a:cubicBezTo>
                    <a:moveTo>
                      <a:pt x="118" y="165"/>
                    </a:moveTo>
                    <a:cubicBezTo>
                      <a:pt x="118" y="164"/>
                      <a:pt x="118" y="163"/>
                      <a:pt x="118" y="162"/>
                    </a:cubicBezTo>
                    <a:cubicBezTo>
                      <a:pt x="118" y="161"/>
                      <a:pt x="117" y="160"/>
                      <a:pt x="116" y="160"/>
                    </a:cubicBezTo>
                    <a:cubicBezTo>
                      <a:pt x="116" y="160"/>
                      <a:pt x="116" y="160"/>
                      <a:pt x="116" y="160"/>
                    </a:cubicBezTo>
                    <a:cubicBezTo>
                      <a:pt x="116" y="160"/>
                      <a:pt x="116" y="160"/>
                      <a:pt x="116" y="160"/>
                    </a:cubicBezTo>
                    <a:cubicBezTo>
                      <a:pt x="118" y="156"/>
                      <a:pt x="119" y="153"/>
                      <a:pt x="121" y="150"/>
                    </a:cubicBezTo>
                    <a:cubicBezTo>
                      <a:pt x="122" y="150"/>
                      <a:pt x="122" y="150"/>
                      <a:pt x="122" y="150"/>
                    </a:cubicBezTo>
                    <a:cubicBezTo>
                      <a:pt x="122" y="151"/>
                      <a:pt x="123" y="152"/>
                      <a:pt x="123" y="153"/>
                    </a:cubicBezTo>
                    <a:cubicBezTo>
                      <a:pt x="123" y="154"/>
                      <a:pt x="123" y="154"/>
                      <a:pt x="123" y="154"/>
                    </a:cubicBezTo>
                    <a:cubicBezTo>
                      <a:pt x="123" y="154"/>
                      <a:pt x="123" y="154"/>
                      <a:pt x="123" y="154"/>
                    </a:cubicBezTo>
                    <a:cubicBezTo>
                      <a:pt x="123" y="155"/>
                      <a:pt x="123" y="156"/>
                      <a:pt x="122" y="157"/>
                    </a:cubicBezTo>
                    <a:cubicBezTo>
                      <a:pt x="122" y="158"/>
                      <a:pt x="121" y="159"/>
                      <a:pt x="120" y="160"/>
                    </a:cubicBezTo>
                    <a:cubicBezTo>
                      <a:pt x="119" y="162"/>
                      <a:pt x="118" y="163"/>
                      <a:pt x="118" y="165"/>
                    </a:cubicBezTo>
                    <a:moveTo>
                      <a:pt x="28" y="161"/>
                    </a:moveTo>
                    <a:cubicBezTo>
                      <a:pt x="28" y="161"/>
                      <a:pt x="27" y="161"/>
                      <a:pt x="27" y="160"/>
                    </a:cubicBezTo>
                    <a:cubicBezTo>
                      <a:pt x="26" y="159"/>
                      <a:pt x="26" y="159"/>
                      <a:pt x="25" y="158"/>
                    </a:cubicBezTo>
                    <a:cubicBezTo>
                      <a:pt x="27" y="154"/>
                      <a:pt x="28" y="150"/>
                      <a:pt x="30" y="146"/>
                    </a:cubicBezTo>
                    <a:cubicBezTo>
                      <a:pt x="31" y="147"/>
                      <a:pt x="33" y="148"/>
                      <a:pt x="34" y="149"/>
                    </a:cubicBezTo>
                    <a:cubicBezTo>
                      <a:pt x="32" y="153"/>
                      <a:pt x="30" y="157"/>
                      <a:pt x="28" y="161"/>
                    </a:cubicBezTo>
                    <a:moveTo>
                      <a:pt x="151" y="167"/>
                    </a:moveTo>
                    <a:cubicBezTo>
                      <a:pt x="153" y="160"/>
                      <a:pt x="155" y="154"/>
                      <a:pt x="156" y="147"/>
                    </a:cubicBezTo>
                    <a:cubicBezTo>
                      <a:pt x="157" y="147"/>
                      <a:pt x="157" y="147"/>
                      <a:pt x="157" y="147"/>
                    </a:cubicBezTo>
                    <a:cubicBezTo>
                      <a:pt x="158" y="146"/>
                      <a:pt x="159" y="145"/>
                      <a:pt x="160" y="144"/>
                    </a:cubicBezTo>
                    <a:cubicBezTo>
                      <a:pt x="159" y="150"/>
                      <a:pt x="157" y="157"/>
                      <a:pt x="154" y="163"/>
                    </a:cubicBezTo>
                    <a:cubicBezTo>
                      <a:pt x="154" y="163"/>
                      <a:pt x="154" y="163"/>
                      <a:pt x="154" y="163"/>
                    </a:cubicBezTo>
                    <a:cubicBezTo>
                      <a:pt x="153" y="165"/>
                      <a:pt x="152" y="166"/>
                      <a:pt x="151" y="167"/>
                    </a:cubicBezTo>
                    <a:moveTo>
                      <a:pt x="114" y="155"/>
                    </a:moveTo>
                    <a:cubicBezTo>
                      <a:pt x="114" y="153"/>
                      <a:pt x="113" y="152"/>
                      <a:pt x="112" y="150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4" y="147"/>
                      <a:pt x="115" y="144"/>
                      <a:pt x="117" y="142"/>
                    </a:cubicBezTo>
                    <a:cubicBezTo>
                      <a:pt x="118" y="143"/>
                      <a:pt x="118" y="144"/>
                      <a:pt x="119" y="146"/>
                    </a:cubicBezTo>
                    <a:cubicBezTo>
                      <a:pt x="117" y="149"/>
                      <a:pt x="116" y="152"/>
                      <a:pt x="114" y="155"/>
                    </a:cubicBezTo>
                    <a:moveTo>
                      <a:pt x="22" y="154"/>
                    </a:moveTo>
                    <a:cubicBezTo>
                      <a:pt x="21" y="153"/>
                      <a:pt x="20" y="151"/>
                      <a:pt x="18" y="149"/>
                    </a:cubicBezTo>
                    <a:cubicBezTo>
                      <a:pt x="20" y="146"/>
                      <a:pt x="21" y="144"/>
                      <a:pt x="23" y="141"/>
                    </a:cubicBezTo>
                    <a:cubicBezTo>
                      <a:pt x="24" y="142"/>
                      <a:pt x="25" y="143"/>
                      <a:pt x="27" y="144"/>
                    </a:cubicBezTo>
                    <a:cubicBezTo>
                      <a:pt x="25" y="148"/>
                      <a:pt x="24" y="151"/>
                      <a:pt x="22" y="154"/>
                    </a:cubicBezTo>
                    <a:moveTo>
                      <a:pt x="16" y="145"/>
                    </a:moveTo>
                    <a:cubicBezTo>
                      <a:pt x="15" y="145"/>
                      <a:pt x="15" y="144"/>
                      <a:pt x="14" y="143"/>
                    </a:cubicBezTo>
                    <a:cubicBezTo>
                      <a:pt x="16" y="140"/>
                      <a:pt x="17" y="138"/>
                      <a:pt x="18" y="136"/>
                    </a:cubicBezTo>
                    <a:cubicBezTo>
                      <a:pt x="19" y="136"/>
                      <a:pt x="19" y="137"/>
                      <a:pt x="20" y="138"/>
                    </a:cubicBezTo>
                    <a:cubicBezTo>
                      <a:pt x="18" y="140"/>
                      <a:pt x="17" y="143"/>
                      <a:pt x="16" y="145"/>
                    </a:cubicBezTo>
                    <a:moveTo>
                      <a:pt x="161" y="157"/>
                    </a:moveTo>
                    <a:cubicBezTo>
                      <a:pt x="163" y="151"/>
                      <a:pt x="164" y="145"/>
                      <a:pt x="165" y="139"/>
                    </a:cubicBezTo>
                    <a:cubicBezTo>
                      <a:pt x="167" y="138"/>
                      <a:pt x="168" y="136"/>
                      <a:pt x="169" y="135"/>
                    </a:cubicBezTo>
                    <a:cubicBezTo>
                      <a:pt x="169" y="137"/>
                      <a:pt x="169" y="138"/>
                      <a:pt x="168" y="140"/>
                    </a:cubicBezTo>
                    <a:cubicBezTo>
                      <a:pt x="168" y="142"/>
                      <a:pt x="168" y="144"/>
                      <a:pt x="168" y="145"/>
                    </a:cubicBezTo>
                    <a:cubicBezTo>
                      <a:pt x="168" y="146"/>
                      <a:pt x="168" y="146"/>
                      <a:pt x="168" y="146"/>
                    </a:cubicBezTo>
                    <a:cubicBezTo>
                      <a:pt x="168" y="146"/>
                      <a:pt x="168" y="146"/>
                      <a:pt x="168" y="146"/>
                    </a:cubicBezTo>
                    <a:cubicBezTo>
                      <a:pt x="166" y="150"/>
                      <a:pt x="164" y="153"/>
                      <a:pt x="161" y="157"/>
                    </a:cubicBezTo>
                    <a:moveTo>
                      <a:pt x="111" y="145"/>
                    </a:moveTo>
                    <a:cubicBezTo>
                      <a:pt x="110" y="143"/>
                      <a:pt x="109" y="142"/>
                      <a:pt x="109" y="140"/>
                    </a:cubicBezTo>
                    <a:cubicBezTo>
                      <a:pt x="110" y="137"/>
                      <a:pt x="111" y="135"/>
                      <a:pt x="112" y="132"/>
                    </a:cubicBezTo>
                    <a:cubicBezTo>
                      <a:pt x="112" y="132"/>
                      <a:pt x="112" y="132"/>
                      <a:pt x="112" y="132"/>
                    </a:cubicBezTo>
                    <a:cubicBezTo>
                      <a:pt x="113" y="134"/>
                      <a:pt x="114" y="136"/>
                      <a:pt x="115" y="138"/>
                    </a:cubicBezTo>
                    <a:cubicBezTo>
                      <a:pt x="113" y="140"/>
                      <a:pt x="112" y="142"/>
                      <a:pt x="111" y="145"/>
                    </a:cubicBezTo>
                    <a:moveTo>
                      <a:pt x="12" y="139"/>
                    </a:moveTo>
                    <a:cubicBezTo>
                      <a:pt x="11" y="137"/>
                      <a:pt x="11" y="135"/>
                      <a:pt x="10" y="134"/>
                    </a:cubicBezTo>
                    <a:cubicBezTo>
                      <a:pt x="11" y="132"/>
                      <a:pt x="12" y="131"/>
                      <a:pt x="13" y="129"/>
                    </a:cubicBezTo>
                    <a:cubicBezTo>
                      <a:pt x="14" y="130"/>
                      <a:pt x="15" y="131"/>
                      <a:pt x="15" y="132"/>
                    </a:cubicBezTo>
                    <a:cubicBezTo>
                      <a:pt x="14" y="134"/>
                      <a:pt x="13" y="136"/>
                      <a:pt x="12" y="139"/>
                    </a:cubicBezTo>
                    <a:moveTo>
                      <a:pt x="107" y="134"/>
                    </a:moveTo>
                    <a:cubicBezTo>
                      <a:pt x="106" y="133"/>
                      <a:pt x="106" y="131"/>
                      <a:pt x="105" y="130"/>
                    </a:cubicBezTo>
                    <a:cubicBezTo>
                      <a:pt x="105" y="130"/>
                      <a:pt x="105" y="130"/>
                      <a:pt x="105" y="130"/>
                    </a:cubicBezTo>
                    <a:cubicBezTo>
                      <a:pt x="106" y="128"/>
                      <a:pt x="107" y="126"/>
                      <a:pt x="108" y="124"/>
                    </a:cubicBezTo>
                    <a:cubicBezTo>
                      <a:pt x="108" y="126"/>
                      <a:pt x="109" y="127"/>
                      <a:pt x="110" y="128"/>
                    </a:cubicBezTo>
                    <a:cubicBezTo>
                      <a:pt x="109" y="130"/>
                      <a:pt x="108" y="132"/>
                      <a:pt x="107" y="134"/>
                    </a:cubicBezTo>
                    <a:moveTo>
                      <a:pt x="8" y="129"/>
                    </a:moveTo>
                    <a:cubicBezTo>
                      <a:pt x="8" y="127"/>
                      <a:pt x="7" y="125"/>
                      <a:pt x="7" y="123"/>
                    </a:cubicBezTo>
                    <a:cubicBezTo>
                      <a:pt x="7" y="122"/>
                      <a:pt x="8" y="121"/>
                      <a:pt x="8" y="120"/>
                    </a:cubicBezTo>
                    <a:cubicBezTo>
                      <a:pt x="9" y="122"/>
                      <a:pt x="10" y="123"/>
                      <a:pt x="11" y="125"/>
                    </a:cubicBezTo>
                    <a:cubicBezTo>
                      <a:pt x="11" y="125"/>
                      <a:pt x="11" y="125"/>
                      <a:pt x="11" y="125"/>
                    </a:cubicBezTo>
                    <a:cubicBezTo>
                      <a:pt x="10" y="126"/>
                      <a:pt x="9" y="128"/>
                      <a:pt x="8" y="129"/>
                    </a:cubicBezTo>
                    <a:moveTo>
                      <a:pt x="170" y="124"/>
                    </a:moveTo>
                    <a:cubicBezTo>
                      <a:pt x="169" y="124"/>
                      <a:pt x="169" y="124"/>
                      <a:pt x="168" y="123"/>
                    </a:cubicBezTo>
                    <a:cubicBezTo>
                      <a:pt x="169" y="121"/>
                      <a:pt x="170" y="120"/>
                      <a:pt x="171" y="118"/>
                    </a:cubicBezTo>
                    <a:cubicBezTo>
                      <a:pt x="172" y="119"/>
                      <a:pt x="173" y="119"/>
                      <a:pt x="174" y="119"/>
                    </a:cubicBezTo>
                    <a:cubicBezTo>
                      <a:pt x="174" y="120"/>
                      <a:pt x="174" y="120"/>
                      <a:pt x="174" y="120"/>
                    </a:cubicBezTo>
                    <a:cubicBezTo>
                      <a:pt x="174" y="120"/>
                      <a:pt x="174" y="120"/>
                      <a:pt x="174" y="120"/>
                    </a:cubicBezTo>
                    <a:cubicBezTo>
                      <a:pt x="172" y="122"/>
                      <a:pt x="171" y="123"/>
                      <a:pt x="170" y="124"/>
                    </a:cubicBezTo>
                    <a:moveTo>
                      <a:pt x="103" y="125"/>
                    </a:moveTo>
                    <a:cubicBezTo>
                      <a:pt x="103" y="123"/>
                      <a:pt x="103" y="122"/>
                      <a:pt x="102" y="121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3" y="120"/>
                      <a:pt x="104" y="119"/>
                      <a:pt x="104" y="118"/>
                    </a:cubicBezTo>
                    <a:cubicBezTo>
                      <a:pt x="105" y="119"/>
                      <a:pt x="105" y="119"/>
                      <a:pt x="106" y="120"/>
                    </a:cubicBezTo>
                    <a:cubicBezTo>
                      <a:pt x="105" y="122"/>
                      <a:pt x="104" y="123"/>
                      <a:pt x="103" y="125"/>
                    </a:cubicBezTo>
                    <a:moveTo>
                      <a:pt x="164" y="122"/>
                    </a:moveTo>
                    <a:cubicBezTo>
                      <a:pt x="163" y="121"/>
                      <a:pt x="161" y="121"/>
                      <a:pt x="159" y="120"/>
                    </a:cubicBezTo>
                    <a:cubicBezTo>
                      <a:pt x="160" y="118"/>
                      <a:pt x="161" y="117"/>
                      <a:pt x="162" y="115"/>
                    </a:cubicBezTo>
                    <a:cubicBezTo>
                      <a:pt x="162" y="115"/>
                      <a:pt x="162" y="115"/>
                      <a:pt x="162" y="115"/>
                    </a:cubicBezTo>
                    <a:cubicBezTo>
                      <a:pt x="164" y="116"/>
                      <a:pt x="166" y="116"/>
                      <a:pt x="167" y="117"/>
                    </a:cubicBezTo>
                    <a:cubicBezTo>
                      <a:pt x="166" y="118"/>
                      <a:pt x="165" y="120"/>
                      <a:pt x="164" y="122"/>
                    </a:cubicBezTo>
                    <a:moveTo>
                      <a:pt x="101" y="116"/>
                    </a:moveTo>
                    <a:cubicBezTo>
                      <a:pt x="100" y="115"/>
                      <a:pt x="100" y="115"/>
                      <a:pt x="100" y="114"/>
                    </a:cubicBezTo>
                    <a:cubicBezTo>
                      <a:pt x="100" y="113"/>
                      <a:pt x="101" y="112"/>
                      <a:pt x="101" y="112"/>
                    </a:cubicBezTo>
                    <a:cubicBezTo>
                      <a:pt x="102" y="113"/>
                      <a:pt x="102" y="113"/>
                      <a:pt x="102" y="113"/>
                    </a:cubicBezTo>
                    <a:cubicBezTo>
                      <a:pt x="101" y="114"/>
                      <a:pt x="101" y="115"/>
                      <a:pt x="101" y="116"/>
                    </a:cubicBezTo>
                    <a:moveTo>
                      <a:pt x="156" y="118"/>
                    </a:moveTo>
                    <a:cubicBezTo>
                      <a:pt x="154" y="117"/>
                      <a:pt x="151" y="116"/>
                      <a:pt x="149" y="115"/>
                    </a:cubicBezTo>
                    <a:cubicBezTo>
                      <a:pt x="150" y="114"/>
                      <a:pt x="150" y="113"/>
                      <a:pt x="151" y="111"/>
                    </a:cubicBezTo>
                    <a:cubicBezTo>
                      <a:pt x="154" y="112"/>
                      <a:pt x="156" y="113"/>
                      <a:pt x="158" y="114"/>
                    </a:cubicBezTo>
                    <a:cubicBezTo>
                      <a:pt x="157" y="115"/>
                      <a:pt x="156" y="117"/>
                      <a:pt x="156" y="118"/>
                    </a:cubicBezTo>
                    <a:moveTo>
                      <a:pt x="6" y="117"/>
                    </a:moveTo>
                    <a:cubicBezTo>
                      <a:pt x="5" y="115"/>
                      <a:pt x="5" y="112"/>
                      <a:pt x="5" y="110"/>
                    </a:cubicBezTo>
                    <a:cubicBezTo>
                      <a:pt x="5" y="112"/>
                      <a:pt x="6" y="114"/>
                      <a:pt x="6" y="115"/>
                    </a:cubicBezTo>
                    <a:cubicBezTo>
                      <a:pt x="6" y="116"/>
                      <a:pt x="6" y="117"/>
                      <a:pt x="6" y="117"/>
                    </a:cubicBezTo>
                    <a:moveTo>
                      <a:pt x="145" y="114"/>
                    </a:moveTo>
                    <a:cubicBezTo>
                      <a:pt x="144" y="113"/>
                      <a:pt x="144" y="113"/>
                      <a:pt x="143" y="113"/>
                    </a:cubicBezTo>
                    <a:cubicBezTo>
                      <a:pt x="143" y="112"/>
                      <a:pt x="144" y="110"/>
                      <a:pt x="144" y="109"/>
                    </a:cubicBezTo>
                    <a:cubicBezTo>
                      <a:pt x="145" y="109"/>
                      <a:pt x="146" y="110"/>
                      <a:pt x="147" y="110"/>
                    </a:cubicBezTo>
                    <a:cubicBezTo>
                      <a:pt x="147" y="111"/>
                      <a:pt x="146" y="113"/>
                      <a:pt x="145" y="114"/>
                    </a:cubicBezTo>
                    <a:moveTo>
                      <a:pt x="139" y="111"/>
                    </a:moveTo>
                    <a:cubicBezTo>
                      <a:pt x="137" y="110"/>
                      <a:pt x="135" y="110"/>
                      <a:pt x="133" y="109"/>
                    </a:cubicBezTo>
                    <a:cubicBezTo>
                      <a:pt x="133" y="109"/>
                      <a:pt x="133" y="109"/>
                      <a:pt x="133" y="109"/>
                    </a:cubicBezTo>
                    <a:cubicBezTo>
                      <a:pt x="133" y="108"/>
                      <a:pt x="134" y="107"/>
                      <a:pt x="134" y="106"/>
                    </a:cubicBezTo>
                    <a:cubicBezTo>
                      <a:pt x="136" y="106"/>
                      <a:pt x="139" y="107"/>
                      <a:pt x="141" y="108"/>
                    </a:cubicBezTo>
                    <a:cubicBezTo>
                      <a:pt x="140" y="109"/>
                      <a:pt x="140" y="110"/>
                      <a:pt x="139" y="111"/>
                    </a:cubicBezTo>
                    <a:moveTo>
                      <a:pt x="177" y="135"/>
                    </a:moveTo>
                    <a:cubicBezTo>
                      <a:pt x="177" y="130"/>
                      <a:pt x="178" y="125"/>
                      <a:pt x="178" y="119"/>
                    </a:cubicBezTo>
                    <a:cubicBezTo>
                      <a:pt x="179" y="119"/>
                      <a:pt x="179" y="119"/>
                      <a:pt x="179" y="119"/>
                    </a:cubicBezTo>
                    <a:cubicBezTo>
                      <a:pt x="180" y="114"/>
                      <a:pt x="181" y="109"/>
                      <a:pt x="182" y="103"/>
                    </a:cubicBezTo>
                    <a:cubicBezTo>
                      <a:pt x="182" y="114"/>
                      <a:pt x="181" y="125"/>
                      <a:pt x="177" y="135"/>
                    </a:cubicBezTo>
                    <a:moveTo>
                      <a:pt x="129" y="107"/>
                    </a:moveTo>
                    <a:cubicBezTo>
                      <a:pt x="128" y="106"/>
                      <a:pt x="126" y="106"/>
                      <a:pt x="125" y="105"/>
                    </a:cubicBezTo>
                    <a:cubicBezTo>
                      <a:pt x="126" y="104"/>
                      <a:pt x="126" y="104"/>
                      <a:pt x="126" y="103"/>
                    </a:cubicBezTo>
                    <a:cubicBezTo>
                      <a:pt x="128" y="103"/>
                      <a:pt x="129" y="104"/>
                      <a:pt x="131" y="104"/>
                    </a:cubicBezTo>
                    <a:cubicBezTo>
                      <a:pt x="130" y="105"/>
                      <a:pt x="130" y="106"/>
                      <a:pt x="129" y="107"/>
                    </a:cubicBezTo>
                    <a:moveTo>
                      <a:pt x="98" y="109"/>
                    </a:moveTo>
                    <a:cubicBezTo>
                      <a:pt x="97" y="106"/>
                      <a:pt x="97" y="104"/>
                      <a:pt x="96" y="102"/>
                    </a:cubicBezTo>
                    <a:cubicBezTo>
                      <a:pt x="97" y="104"/>
                      <a:pt x="98" y="106"/>
                      <a:pt x="99" y="107"/>
                    </a:cubicBezTo>
                    <a:cubicBezTo>
                      <a:pt x="99" y="108"/>
                      <a:pt x="99" y="108"/>
                      <a:pt x="99" y="108"/>
                    </a:cubicBezTo>
                    <a:cubicBezTo>
                      <a:pt x="98" y="108"/>
                      <a:pt x="98" y="108"/>
                      <a:pt x="98" y="109"/>
                    </a:cubicBezTo>
                    <a:moveTo>
                      <a:pt x="121" y="104"/>
                    </a:moveTo>
                    <a:cubicBezTo>
                      <a:pt x="120" y="103"/>
                      <a:pt x="118" y="102"/>
                      <a:pt x="117" y="102"/>
                    </a:cubicBezTo>
                    <a:cubicBezTo>
                      <a:pt x="117" y="101"/>
                      <a:pt x="117" y="100"/>
                      <a:pt x="117" y="100"/>
                    </a:cubicBezTo>
                    <a:cubicBezTo>
                      <a:pt x="119" y="100"/>
                      <a:pt x="121" y="101"/>
                      <a:pt x="123" y="102"/>
                    </a:cubicBezTo>
                    <a:cubicBezTo>
                      <a:pt x="122" y="102"/>
                      <a:pt x="122" y="103"/>
                      <a:pt x="121" y="104"/>
                    </a:cubicBezTo>
                    <a:moveTo>
                      <a:pt x="129" y="157"/>
                    </a:moveTo>
                    <a:cubicBezTo>
                      <a:pt x="129" y="156"/>
                      <a:pt x="129" y="156"/>
                      <a:pt x="129" y="156"/>
                    </a:cubicBezTo>
                    <a:cubicBezTo>
                      <a:pt x="128" y="154"/>
                      <a:pt x="126" y="150"/>
                      <a:pt x="124" y="146"/>
                    </a:cubicBezTo>
                    <a:cubicBezTo>
                      <a:pt x="123" y="145"/>
                      <a:pt x="123" y="145"/>
                      <a:pt x="123" y="145"/>
                    </a:cubicBezTo>
                    <a:cubicBezTo>
                      <a:pt x="123" y="144"/>
                      <a:pt x="123" y="144"/>
                      <a:pt x="123" y="144"/>
                    </a:cubicBezTo>
                    <a:cubicBezTo>
                      <a:pt x="118" y="135"/>
                      <a:pt x="111" y="123"/>
                      <a:pt x="105" y="112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3" y="106"/>
                      <a:pt x="100" y="102"/>
                      <a:pt x="98" y="98"/>
                    </a:cubicBezTo>
                    <a:cubicBezTo>
                      <a:pt x="101" y="99"/>
                      <a:pt x="103" y="100"/>
                      <a:pt x="106" y="101"/>
                    </a:cubicBezTo>
                    <a:cubicBezTo>
                      <a:pt x="115" y="105"/>
                      <a:pt x="127" y="110"/>
                      <a:pt x="138" y="115"/>
                    </a:cubicBezTo>
                    <a:cubicBezTo>
                      <a:pt x="138" y="115"/>
                      <a:pt x="139" y="116"/>
                      <a:pt x="139" y="116"/>
                    </a:cubicBezTo>
                    <a:cubicBezTo>
                      <a:pt x="139" y="116"/>
                      <a:pt x="140" y="116"/>
                      <a:pt x="140" y="116"/>
                    </a:cubicBezTo>
                    <a:cubicBezTo>
                      <a:pt x="140" y="116"/>
                      <a:pt x="140" y="116"/>
                      <a:pt x="140" y="116"/>
                    </a:cubicBezTo>
                    <a:cubicBezTo>
                      <a:pt x="149" y="120"/>
                      <a:pt x="158" y="123"/>
                      <a:pt x="164" y="126"/>
                    </a:cubicBezTo>
                    <a:cubicBezTo>
                      <a:pt x="164" y="126"/>
                      <a:pt x="164" y="126"/>
                      <a:pt x="165" y="127"/>
                    </a:cubicBezTo>
                    <a:cubicBezTo>
                      <a:pt x="165" y="127"/>
                      <a:pt x="165" y="127"/>
                      <a:pt x="165" y="127"/>
                    </a:cubicBezTo>
                    <a:cubicBezTo>
                      <a:pt x="166" y="127"/>
                      <a:pt x="167" y="127"/>
                      <a:pt x="168" y="128"/>
                    </a:cubicBezTo>
                    <a:cubicBezTo>
                      <a:pt x="168" y="128"/>
                      <a:pt x="168" y="128"/>
                      <a:pt x="168" y="128"/>
                    </a:cubicBezTo>
                    <a:cubicBezTo>
                      <a:pt x="168" y="129"/>
                      <a:pt x="168" y="130"/>
                      <a:pt x="168" y="130"/>
                    </a:cubicBezTo>
                    <a:cubicBezTo>
                      <a:pt x="167" y="132"/>
                      <a:pt x="165" y="134"/>
                      <a:pt x="163" y="136"/>
                    </a:cubicBezTo>
                    <a:cubicBezTo>
                      <a:pt x="162" y="137"/>
                      <a:pt x="162" y="137"/>
                      <a:pt x="162" y="137"/>
                    </a:cubicBezTo>
                    <a:cubicBezTo>
                      <a:pt x="155" y="144"/>
                      <a:pt x="144" y="152"/>
                      <a:pt x="129" y="157"/>
                    </a:cubicBezTo>
                    <a:moveTo>
                      <a:pt x="113" y="100"/>
                    </a:moveTo>
                    <a:cubicBezTo>
                      <a:pt x="112" y="100"/>
                      <a:pt x="111" y="99"/>
                      <a:pt x="110" y="99"/>
                    </a:cubicBezTo>
                    <a:cubicBezTo>
                      <a:pt x="110" y="98"/>
                      <a:pt x="110" y="98"/>
                      <a:pt x="110" y="98"/>
                    </a:cubicBezTo>
                    <a:cubicBezTo>
                      <a:pt x="110" y="98"/>
                      <a:pt x="110" y="98"/>
                      <a:pt x="110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2" y="98"/>
                      <a:pt x="113" y="98"/>
                      <a:pt x="114" y="98"/>
                    </a:cubicBezTo>
                    <a:cubicBezTo>
                      <a:pt x="113" y="99"/>
                      <a:pt x="113" y="100"/>
                      <a:pt x="113" y="100"/>
                    </a:cubicBezTo>
                    <a:moveTo>
                      <a:pt x="106" y="97"/>
                    </a:moveTo>
                    <a:cubicBezTo>
                      <a:pt x="103" y="96"/>
                      <a:pt x="100" y="94"/>
                      <a:pt x="97" y="93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99" y="93"/>
                      <a:pt x="102" y="94"/>
                      <a:pt x="107" y="96"/>
                    </a:cubicBezTo>
                    <a:cubicBezTo>
                      <a:pt x="106" y="96"/>
                      <a:pt x="106" y="97"/>
                      <a:pt x="106" y="97"/>
                    </a:cubicBezTo>
                    <a:moveTo>
                      <a:pt x="98" y="89"/>
                    </a:moveTo>
                    <a:cubicBezTo>
                      <a:pt x="98" y="87"/>
                      <a:pt x="98" y="85"/>
                      <a:pt x="98" y="83"/>
                    </a:cubicBezTo>
                    <a:cubicBezTo>
                      <a:pt x="99" y="83"/>
                      <a:pt x="99" y="83"/>
                      <a:pt x="99" y="83"/>
                    </a:cubicBezTo>
                    <a:cubicBezTo>
                      <a:pt x="100" y="82"/>
                      <a:pt x="102" y="81"/>
                      <a:pt x="106" y="79"/>
                    </a:cubicBezTo>
                    <a:cubicBezTo>
                      <a:pt x="104" y="82"/>
                      <a:pt x="103" y="85"/>
                      <a:pt x="103" y="88"/>
                    </a:cubicBezTo>
                    <a:cubicBezTo>
                      <a:pt x="101" y="88"/>
                      <a:pt x="99" y="89"/>
                      <a:pt x="99" y="89"/>
                    </a:cubicBezTo>
                    <a:cubicBezTo>
                      <a:pt x="99" y="89"/>
                      <a:pt x="99" y="89"/>
                      <a:pt x="99" y="89"/>
                    </a:cubicBezTo>
                    <a:cubicBezTo>
                      <a:pt x="99" y="89"/>
                      <a:pt x="99" y="89"/>
                      <a:pt x="99" y="89"/>
                    </a:cubicBezTo>
                    <a:cubicBezTo>
                      <a:pt x="99" y="89"/>
                      <a:pt x="99" y="89"/>
                      <a:pt x="99" y="89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98" y="89"/>
                      <a:pt x="98" y="89"/>
                      <a:pt x="98" y="89"/>
                    </a:cubicBezTo>
                    <a:moveTo>
                      <a:pt x="107" y="86"/>
                    </a:moveTo>
                    <a:cubicBezTo>
                      <a:pt x="108" y="83"/>
                      <a:pt x="109" y="80"/>
                      <a:pt x="111" y="76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3" y="74"/>
                      <a:pt x="116" y="73"/>
                      <a:pt x="118" y="71"/>
                    </a:cubicBezTo>
                    <a:cubicBezTo>
                      <a:pt x="117" y="75"/>
                      <a:pt x="115" y="79"/>
                      <a:pt x="114" y="83"/>
                    </a:cubicBezTo>
                    <a:cubicBezTo>
                      <a:pt x="113" y="84"/>
                      <a:pt x="112" y="84"/>
                      <a:pt x="111" y="84"/>
                    </a:cubicBezTo>
                    <a:cubicBezTo>
                      <a:pt x="110" y="85"/>
                      <a:pt x="110" y="85"/>
                      <a:pt x="110" y="85"/>
                    </a:cubicBezTo>
                    <a:cubicBezTo>
                      <a:pt x="109" y="86"/>
                      <a:pt x="108" y="86"/>
                      <a:pt x="107" y="86"/>
                    </a:cubicBezTo>
                    <a:moveTo>
                      <a:pt x="123" y="85"/>
                    </a:moveTo>
                    <a:cubicBezTo>
                      <a:pt x="124" y="85"/>
                      <a:pt x="124" y="85"/>
                      <a:pt x="124" y="84"/>
                    </a:cubicBezTo>
                    <a:cubicBezTo>
                      <a:pt x="129" y="83"/>
                      <a:pt x="134" y="81"/>
                      <a:pt x="140" y="79"/>
                    </a:cubicBezTo>
                    <a:cubicBezTo>
                      <a:pt x="153" y="73"/>
                      <a:pt x="167" y="68"/>
                      <a:pt x="178" y="66"/>
                    </a:cubicBezTo>
                    <a:cubicBezTo>
                      <a:pt x="179" y="72"/>
                      <a:pt x="180" y="79"/>
                      <a:pt x="180" y="86"/>
                    </a:cubicBezTo>
                    <a:cubicBezTo>
                      <a:pt x="180" y="96"/>
                      <a:pt x="178" y="106"/>
                      <a:pt x="176" y="115"/>
                    </a:cubicBezTo>
                    <a:cubicBezTo>
                      <a:pt x="175" y="115"/>
                      <a:pt x="175" y="115"/>
                      <a:pt x="175" y="115"/>
                    </a:cubicBezTo>
                    <a:cubicBezTo>
                      <a:pt x="169" y="113"/>
                      <a:pt x="161" y="110"/>
                      <a:pt x="151" y="107"/>
                    </a:cubicBezTo>
                    <a:cubicBezTo>
                      <a:pt x="151" y="107"/>
                      <a:pt x="151" y="107"/>
                      <a:pt x="151" y="107"/>
                    </a:cubicBezTo>
                    <a:cubicBezTo>
                      <a:pt x="150" y="107"/>
                      <a:pt x="150" y="107"/>
                      <a:pt x="150" y="107"/>
                    </a:cubicBezTo>
                    <a:cubicBezTo>
                      <a:pt x="145" y="105"/>
                      <a:pt x="139" y="103"/>
                      <a:pt x="134" y="101"/>
                    </a:cubicBezTo>
                    <a:cubicBezTo>
                      <a:pt x="128" y="99"/>
                      <a:pt x="123" y="97"/>
                      <a:pt x="118" y="96"/>
                    </a:cubicBezTo>
                    <a:cubicBezTo>
                      <a:pt x="118" y="95"/>
                      <a:pt x="117" y="95"/>
                      <a:pt x="117" y="95"/>
                    </a:cubicBezTo>
                    <a:cubicBezTo>
                      <a:pt x="116" y="95"/>
                      <a:pt x="116" y="95"/>
                      <a:pt x="116" y="95"/>
                    </a:cubicBezTo>
                    <a:cubicBezTo>
                      <a:pt x="116" y="95"/>
                      <a:pt x="116" y="95"/>
                      <a:pt x="115" y="95"/>
                    </a:cubicBezTo>
                    <a:cubicBezTo>
                      <a:pt x="114" y="94"/>
                      <a:pt x="113" y="94"/>
                      <a:pt x="112" y="94"/>
                    </a:cubicBez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92"/>
                      <a:pt x="110" y="92"/>
                      <a:pt x="110" y="92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8" y="92"/>
                      <a:pt x="106" y="92"/>
                      <a:pt x="105" y="91"/>
                    </a:cubicBezTo>
                    <a:cubicBezTo>
                      <a:pt x="110" y="90"/>
                      <a:pt x="116" y="88"/>
                      <a:pt x="123" y="85"/>
                    </a:cubicBezTo>
                    <a:cubicBezTo>
                      <a:pt x="123" y="85"/>
                      <a:pt x="123" y="85"/>
                      <a:pt x="123" y="85"/>
                    </a:cubicBezTo>
                    <a:moveTo>
                      <a:pt x="119" y="81"/>
                    </a:moveTo>
                    <a:cubicBezTo>
                      <a:pt x="120" y="77"/>
                      <a:pt x="122" y="73"/>
                      <a:pt x="123" y="69"/>
                    </a:cubicBezTo>
                    <a:cubicBezTo>
                      <a:pt x="123" y="68"/>
                      <a:pt x="123" y="68"/>
                      <a:pt x="123" y="68"/>
                    </a:cubicBezTo>
                    <a:cubicBezTo>
                      <a:pt x="125" y="67"/>
                      <a:pt x="126" y="66"/>
                      <a:pt x="128" y="65"/>
                    </a:cubicBezTo>
                    <a:cubicBezTo>
                      <a:pt x="126" y="70"/>
                      <a:pt x="124" y="75"/>
                      <a:pt x="122" y="79"/>
                    </a:cubicBezTo>
                    <a:cubicBezTo>
                      <a:pt x="121" y="80"/>
                      <a:pt x="120" y="80"/>
                      <a:pt x="119" y="81"/>
                    </a:cubicBezTo>
                    <a:moveTo>
                      <a:pt x="127" y="77"/>
                    </a:moveTo>
                    <a:cubicBezTo>
                      <a:pt x="129" y="73"/>
                      <a:pt x="131" y="69"/>
                      <a:pt x="133" y="65"/>
                    </a:cubicBezTo>
                    <a:cubicBezTo>
                      <a:pt x="133" y="64"/>
                      <a:pt x="133" y="63"/>
                      <a:pt x="132" y="63"/>
                    </a:cubicBezTo>
                    <a:cubicBezTo>
                      <a:pt x="134" y="62"/>
                      <a:pt x="136" y="61"/>
                      <a:pt x="138" y="60"/>
                    </a:cubicBezTo>
                    <a:cubicBezTo>
                      <a:pt x="136" y="65"/>
                      <a:pt x="134" y="70"/>
                      <a:pt x="132" y="75"/>
                    </a:cubicBezTo>
                    <a:cubicBezTo>
                      <a:pt x="130" y="76"/>
                      <a:pt x="129" y="76"/>
                      <a:pt x="127" y="77"/>
                    </a:cubicBezTo>
                    <a:moveTo>
                      <a:pt x="137" y="72"/>
                    </a:moveTo>
                    <a:cubicBezTo>
                      <a:pt x="139" y="67"/>
                      <a:pt x="141" y="62"/>
                      <a:pt x="143" y="57"/>
                    </a:cubicBezTo>
                    <a:cubicBezTo>
                      <a:pt x="143" y="57"/>
                      <a:pt x="143" y="57"/>
                      <a:pt x="143" y="57"/>
                    </a:cubicBezTo>
                    <a:cubicBezTo>
                      <a:pt x="146" y="55"/>
                      <a:pt x="148" y="54"/>
                      <a:pt x="150" y="53"/>
                    </a:cubicBezTo>
                    <a:cubicBezTo>
                      <a:pt x="149" y="58"/>
                      <a:pt x="147" y="63"/>
                      <a:pt x="146" y="68"/>
                    </a:cubicBezTo>
                    <a:cubicBezTo>
                      <a:pt x="143" y="70"/>
                      <a:pt x="140" y="71"/>
                      <a:pt x="137" y="72"/>
                    </a:cubicBezTo>
                    <a:moveTo>
                      <a:pt x="151" y="66"/>
                    </a:moveTo>
                    <a:cubicBezTo>
                      <a:pt x="152" y="61"/>
                      <a:pt x="154" y="55"/>
                      <a:pt x="155" y="50"/>
                    </a:cubicBezTo>
                    <a:cubicBezTo>
                      <a:pt x="157" y="49"/>
                      <a:pt x="159" y="48"/>
                      <a:pt x="161" y="47"/>
                    </a:cubicBezTo>
                    <a:cubicBezTo>
                      <a:pt x="159" y="52"/>
                      <a:pt x="157" y="57"/>
                      <a:pt x="155" y="63"/>
                    </a:cubicBezTo>
                    <a:cubicBezTo>
                      <a:pt x="155" y="63"/>
                      <a:pt x="155" y="63"/>
                      <a:pt x="155" y="63"/>
                    </a:cubicBezTo>
                    <a:cubicBezTo>
                      <a:pt x="155" y="64"/>
                      <a:pt x="155" y="64"/>
                      <a:pt x="155" y="64"/>
                    </a:cubicBezTo>
                    <a:cubicBezTo>
                      <a:pt x="154" y="65"/>
                      <a:pt x="152" y="65"/>
                      <a:pt x="151" y="66"/>
                    </a:cubicBezTo>
                    <a:moveTo>
                      <a:pt x="168" y="58"/>
                    </a:moveTo>
                    <a:cubicBezTo>
                      <a:pt x="170" y="53"/>
                      <a:pt x="172" y="48"/>
                      <a:pt x="174" y="43"/>
                    </a:cubicBezTo>
                    <a:cubicBezTo>
                      <a:pt x="172" y="47"/>
                      <a:pt x="171" y="52"/>
                      <a:pt x="171" y="57"/>
                    </a:cubicBezTo>
                    <a:cubicBezTo>
                      <a:pt x="170" y="57"/>
                      <a:pt x="169" y="57"/>
                      <a:pt x="168" y="58"/>
                    </a:cubicBezTo>
                    <a:moveTo>
                      <a:pt x="160" y="62"/>
                    </a:moveTo>
                    <a:cubicBezTo>
                      <a:pt x="162" y="56"/>
                      <a:pt x="164" y="50"/>
                      <a:pt x="166" y="44"/>
                    </a:cubicBezTo>
                    <a:cubicBezTo>
                      <a:pt x="167" y="44"/>
                      <a:pt x="168" y="43"/>
                      <a:pt x="169" y="43"/>
                    </a:cubicBezTo>
                    <a:cubicBezTo>
                      <a:pt x="168" y="49"/>
                      <a:pt x="166" y="54"/>
                      <a:pt x="163" y="60"/>
                    </a:cubicBezTo>
                    <a:cubicBezTo>
                      <a:pt x="162" y="61"/>
                      <a:pt x="161" y="61"/>
                      <a:pt x="160" y="62"/>
                    </a:cubicBezTo>
                    <a:moveTo>
                      <a:pt x="46" y="152"/>
                    </a:moveTo>
                    <a:cubicBezTo>
                      <a:pt x="41" y="149"/>
                      <a:pt x="35" y="145"/>
                      <a:pt x="29" y="141"/>
                    </a:cubicBezTo>
                    <a:cubicBezTo>
                      <a:pt x="21" y="135"/>
                      <a:pt x="15" y="126"/>
                      <a:pt x="11" y="116"/>
                    </a:cubicBezTo>
                    <a:cubicBezTo>
                      <a:pt x="11" y="115"/>
                      <a:pt x="11" y="114"/>
                      <a:pt x="10" y="114"/>
                    </a:cubicBezTo>
                    <a:cubicBezTo>
                      <a:pt x="7" y="106"/>
                      <a:pt x="6" y="98"/>
                      <a:pt x="6" y="90"/>
                    </a:cubicBezTo>
                    <a:cubicBezTo>
                      <a:pt x="6" y="90"/>
                      <a:pt x="6" y="89"/>
                      <a:pt x="6" y="89"/>
                    </a:cubicBezTo>
                    <a:cubicBezTo>
                      <a:pt x="6" y="88"/>
                      <a:pt x="6" y="88"/>
                      <a:pt x="6" y="87"/>
                    </a:cubicBezTo>
                    <a:cubicBezTo>
                      <a:pt x="6" y="73"/>
                      <a:pt x="10" y="59"/>
                      <a:pt x="18" y="48"/>
                    </a:cubicBezTo>
                    <a:cubicBezTo>
                      <a:pt x="33" y="26"/>
                      <a:pt x="60" y="13"/>
                      <a:pt x="90" y="11"/>
                    </a:cubicBezTo>
                    <a:cubicBezTo>
                      <a:pt x="89" y="12"/>
                      <a:pt x="89" y="15"/>
                      <a:pt x="89" y="17"/>
                    </a:cubicBezTo>
                    <a:cubicBezTo>
                      <a:pt x="89" y="31"/>
                      <a:pt x="89" y="54"/>
                      <a:pt x="89" y="71"/>
                    </a:cubicBezTo>
                    <a:cubicBezTo>
                      <a:pt x="89" y="81"/>
                      <a:pt x="89" y="88"/>
                      <a:pt x="89" y="91"/>
                    </a:cubicBezTo>
                    <a:cubicBezTo>
                      <a:pt x="89" y="92"/>
                      <a:pt x="89" y="92"/>
                      <a:pt x="89" y="92"/>
                    </a:cubicBezTo>
                    <a:cubicBezTo>
                      <a:pt x="89" y="93"/>
                      <a:pt x="89" y="93"/>
                      <a:pt x="89" y="93"/>
                    </a:cubicBezTo>
                    <a:cubicBezTo>
                      <a:pt x="90" y="95"/>
                      <a:pt x="92" y="104"/>
                      <a:pt x="96" y="114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5" y="115"/>
                      <a:pt x="95" y="117"/>
                      <a:pt x="96" y="117"/>
                    </a:cubicBezTo>
                    <a:cubicBezTo>
                      <a:pt x="97" y="117"/>
                      <a:pt x="97" y="117"/>
                      <a:pt x="97" y="117"/>
                    </a:cubicBezTo>
                    <a:cubicBezTo>
                      <a:pt x="99" y="124"/>
                      <a:pt x="102" y="132"/>
                      <a:pt x="105" y="140"/>
                    </a:cubicBezTo>
                    <a:cubicBezTo>
                      <a:pt x="104" y="140"/>
                      <a:pt x="105" y="141"/>
                      <a:pt x="105" y="141"/>
                    </a:cubicBezTo>
                    <a:cubicBezTo>
                      <a:pt x="108" y="149"/>
                      <a:pt x="110" y="156"/>
                      <a:pt x="113" y="161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2" y="161"/>
                      <a:pt x="112" y="161"/>
                      <a:pt x="111" y="161"/>
                    </a:cubicBezTo>
                    <a:cubicBezTo>
                      <a:pt x="111" y="161"/>
                      <a:pt x="111" y="161"/>
                      <a:pt x="110" y="162"/>
                    </a:cubicBezTo>
                    <a:cubicBezTo>
                      <a:pt x="104" y="163"/>
                      <a:pt x="98" y="163"/>
                      <a:pt x="92" y="163"/>
                    </a:cubicBezTo>
                    <a:cubicBezTo>
                      <a:pt x="91" y="163"/>
                      <a:pt x="91" y="163"/>
                      <a:pt x="91" y="163"/>
                    </a:cubicBezTo>
                    <a:cubicBezTo>
                      <a:pt x="91" y="163"/>
                      <a:pt x="90" y="163"/>
                      <a:pt x="90" y="162"/>
                    </a:cubicBezTo>
                    <a:cubicBezTo>
                      <a:pt x="90" y="162"/>
                      <a:pt x="89" y="162"/>
                      <a:pt x="89" y="162"/>
                    </a:cubicBezTo>
                    <a:cubicBezTo>
                      <a:pt x="89" y="162"/>
                      <a:pt x="88" y="163"/>
                      <a:pt x="88" y="163"/>
                    </a:cubicBezTo>
                    <a:cubicBezTo>
                      <a:pt x="82" y="163"/>
                      <a:pt x="77" y="162"/>
                      <a:pt x="71" y="161"/>
                    </a:cubicBezTo>
                    <a:cubicBezTo>
                      <a:pt x="71" y="161"/>
                      <a:pt x="71" y="160"/>
                      <a:pt x="71" y="160"/>
                    </a:cubicBezTo>
                    <a:cubicBezTo>
                      <a:pt x="70" y="160"/>
                      <a:pt x="70" y="160"/>
                      <a:pt x="70" y="160"/>
                    </a:cubicBezTo>
                    <a:cubicBezTo>
                      <a:pt x="69" y="160"/>
                      <a:pt x="69" y="160"/>
                      <a:pt x="68" y="160"/>
                    </a:cubicBezTo>
                    <a:cubicBezTo>
                      <a:pt x="62" y="159"/>
                      <a:pt x="55" y="156"/>
                      <a:pt x="49" y="153"/>
                    </a:cubicBezTo>
                    <a:cubicBezTo>
                      <a:pt x="49" y="153"/>
                      <a:pt x="48" y="153"/>
                      <a:pt x="48" y="152"/>
                    </a:cubicBezTo>
                    <a:cubicBezTo>
                      <a:pt x="48" y="152"/>
                      <a:pt x="47" y="152"/>
                      <a:pt x="47" y="152"/>
                    </a:cubicBezTo>
                    <a:cubicBezTo>
                      <a:pt x="47" y="152"/>
                      <a:pt x="47" y="152"/>
                      <a:pt x="46" y="152"/>
                    </a:cubicBezTo>
                    <a:moveTo>
                      <a:pt x="99" y="78"/>
                    </a:moveTo>
                    <a:cubicBezTo>
                      <a:pt x="101" y="51"/>
                      <a:pt x="104" y="32"/>
                      <a:pt x="108" y="4"/>
                    </a:cubicBezTo>
                    <a:cubicBezTo>
                      <a:pt x="111" y="4"/>
                      <a:pt x="114" y="4"/>
                      <a:pt x="117" y="5"/>
                    </a:cubicBezTo>
                    <a:cubicBezTo>
                      <a:pt x="138" y="7"/>
                      <a:pt x="158" y="15"/>
                      <a:pt x="170" y="29"/>
                    </a:cubicBezTo>
                    <a:cubicBezTo>
                      <a:pt x="172" y="32"/>
                      <a:pt x="173" y="34"/>
                      <a:pt x="174" y="36"/>
                    </a:cubicBezTo>
                    <a:cubicBezTo>
                      <a:pt x="172" y="37"/>
                      <a:pt x="168" y="39"/>
                      <a:pt x="165" y="40"/>
                    </a:cubicBezTo>
                    <a:cubicBezTo>
                      <a:pt x="165" y="40"/>
                      <a:pt x="165" y="40"/>
                      <a:pt x="165" y="40"/>
                    </a:cubicBezTo>
                    <a:cubicBezTo>
                      <a:pt x="164" y="40"/>
                      <a:pt x="164" y="41"/>
                      <a:pt x="163" y="41"/>
                    </a:cubicBezTo>
                    <a:cubicBezTo>
                      <a:pt x="151" y="47"/>
                      <a:pt x="138" y="55"/>
                      <a:pt x="126" y="62"/>
                    </a:cubicBezTo>
                    <a:cubicBezTo>
                      <a:pt x="117" y="67"/>
                      <a:pt x="110" y="72"/>
                      <a:pt x="105" y="75"/>
                    </a:cubicBezTo>
                    <a:cubicBezTo>
                      <a:pt x="102" y="76"/>
                      <a:pt x="100" y="77"/>
                      <a:pt x="99" y="78"/>
                    </a:cubicBezTo>
                    <a:moveTo>
                      <a:pt x="107" y="0"/>
                    </a:moveTo>
                    <a:cubicBezTo>
                      <a:pt x="106" y="0"/>
                      <a:pt x="106" y="0"/>
                      <a:pt x="105" y="1"/>
                    </a:cubicBezTo>
                    <a:cubicBezTo>
                      <a:pt x="105" y="1"/>
                      <a:pt x="104" y="2"/>
                      <a:pt x="104" y="3"/>
                    </a:cubicBezTo>
                    <a:cubicBezTo>
                      <a:pt x="101" y="32"/>
                      <a:pt x="97" y="50"/>
                      <a:pt x="95" y="79"/>
                    </a:cubicBezTo>
                    <a:cubicBezTo>
                      <a:pt x="95" y="79"/>
                      <a:pt x="94" y="80"/>
                      <a:pt x="94" y="80"/>
                    </a:cubicBezTo>
                    <a:cubicBezTo>
                      <a:pt x="94" y="83"/>
                      <a:pt x="94" y="88"/>
                      <a:pt x="94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91"/>
                      <a:pt x="93" y="91"/>
                      <a:pt x="93" y="91"/>
                    </a:cubicBezTo>
                    <a:cubicBezTo>
                      <a:pt x="93" y="88"/>
                      <a:pt x="92" y="81"/>
                      <a:pt x="92" y="71"/>
                    </a:cubicBezTo>
                    <a:cubicBezTo>
                      <a:pt x="92" y="60"/>
                      <a:pt x="93" y="46"/>
                      <a:pt x="93" y="33"/>
                    </a:cubicBezTo>
                    <a:cubicBezTo>
                      <a:pt x="93" y="27"/>
                      <a:pt x="93" y="22"/>
                      <a:pt x="93" y="18"/>
                    </a:cubicBezTo>
                    <a:cubicBezTo>
                      <a:pt x="93" y="13"/>
                      <a:pt x="94" y="10"/>
                      <a:pt x="94" y="9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61" y="9"/>
                      <a:pt x="31" y="22"/>
                      <a:pt x="14" y="46"/>
                    </a:cubicBezTo>
                    <a:cubicBezTo>
                      <a:pt x="6" y="58"/>
                      <a:pt x="2" y="74"/>
                      <a:pt x="2" y="89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1" y="95"/>
                      <a:pt x="0" y="99"/>
                      <a:pt x="0" y="104"/>
                    </a:cubicBezTo>
                    <a:cubicBezTo>
                      <a:pt x="0" y="111"/>
                      <a:pt x="1" y="117"/>
                      <a:pt x="3" y="123"/>
                    </a:cubicBezTo>
                    <a:cubicBezTo>
                      <a:pt x="2" y="123"/>
                      <a:pt x="2" y="123"/>
                      <a:pt x="2" y="123"/>
                    </a:cubicBezTo>
                    <a:cubicBezTo>
                      <a:pt x="2" y="124"/>
                      <a:pt x="2" y="125"/>
                      <a:pt x="3" y="126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4" y="129"/>
                      <a:pt x="5" y="131"/>
                      <a:pt x="6" y="134"/>
                    </a:cubicBezTo>
                    <a:cubicBezTo>
                      <a:pt x="6" y="134"/>
                      <a:pt x="6" y="135"/>
                      <a:pt x="6" y="135"/>
                    </a:cubicBezTo>
                    <a:cubicBezTo>
                      <a:pt x="8" y="138"/>
                      <a:pt x="9" y="140"/>
                      <a:pt x="10" y="143"/>
                    </a:cubicBezTo>
                    <a:cubicBezTo>
                      <a:pt x="10" y="144"/>
                      <a:pt x="10" y="145"/>
                      <a:pt x="11" y="145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2" y="147"/>
                      <a:pt x="13" y="149"/>
                      <a:pt x="14" y="150"/>
                    </a:cubicBezTo>
                    <a:cubicBezTo>
                      <a:pt x="14" y="151"/>
                      <a:pt x="14" y="151"/>
                      <a:pt x="14" y="151"/>
                    </a:cubicBezTo>
                    <a:cubicBezTo>
                      <a:pt x="14" y="151"/>
                      <a:pt x="15" y="152"/>
                      <a:pt x="16" y="152"/>
                    </a:cubicBezTo>
                    <a:cubicBezTo>
                      <a:pt x="17" y="154"/>
                      <a:pt x="19" y="156"/>
                      <a:pt x="20" y="158"/>
                    </a:cubicBezTo>
                    <a:cubicBezTo>
                      <a:pt x="20" y="159"/>
                      <a:pt x="21" y="160"/>
                      <a:pt x="21" y="161"/>
                    </a:cubicBezTo>
                    <a:cubicBezTo>
                      <a:pt x="22" y="161"/>
                      <a:pt x="22" y="161"/>
                      <a:pt x="22" y="161"/>
                    </a:cubicBezTo>
                    <a:cubicBezTo>
                      <a:pt x="23" y="161"/>
                      <a:pt x="24" y="162"/>
                      <a:pt x="24" y="163"/>
                    </a:cubicBezTo>
                    <a:cubicBezTo>
                      <a:pt x="29" y="168"/>
                      <a:pt x="36" y="174"/>
                      <a:pt x="46" y="179"/>
                    </a:cubicBezTo>
                    <a:cubicBezTo>
                      <a:pt x="46" y="180"/>
                      <a:pt x="46" y="180"/>
                      <a:pt x="46" y="180"/>
                    </a:cubicBezTo>
                    <a:cubicBezTo>
                      <a:pt x="46" y="181"/>
                      <a:pt x="47" y="181"/>
                      <a:pt x="48" y="181"/>
                    </a:cubicBezTo>
                    <a:cubicBezTo>
                      <a:pt x="48" y="181"/>
                      <a:pt x="48" y="181"/>
                      <a:pt x="48" y="181"/>
                    </a:cubicBezTo>
                    <a:cubicBezTo>
                      <a:pt x="48" y="181"/>
                      <a:pt x="48" y="181"/>
                      <a:pt x="48" y="181"/>
                    </a:cubicBezTo>
                    <a:cubicBezTo>
                      <a:pt x="51" y="182"/>
                      <a:pt x="54" y="183"/>
                      <a:pt x="57" y="184"/>
                    </a:cubicBezTo>
                    <a:cubicBezTo>
                      <a:pt x="57" y="185"/>
                      <a:pt x="58" y="186"/>
                      <a:pt x="59" y="186"/>
                    </a:cubicBezTo>
                    <a:cubicBezTo>
                      <a:pt x="59" y="186"/>
                      <a:pt x="59" y="186"/>
                      <a:pt x="59" y="186"/>
                    </a:cubicBezTo>
                    <a:cubicBezTo>
                      <a:pt x="60" y="186"/>
                      <a:pt x="61" y="186"/>
                      <a:pt x="61" y="186"/>
                    </a:cubicBezTo>
                    <a:cubicBezTo>
                      <a:pt x="63" y="186"/>
                      <a:pt x="65" y="187"/>
                      <a:pt x="68" y="187"/>
                    </a:cubicBezTo>
                    <a:cubicBezTo>
                      <a:pt x="68" y="188"/>
                      <a:pt x="68" y="189"/>
                      <a:pt x="69" y="190"/>
                    </a:cubicBezTo>
                    <a:cubicBezTo>
                      <a:pt x="69" y="190"/>
                      <a:pt x="70" y="190"/>
                      <a:pt x="70" y="190"/>
                    </a:cubicBezTo>
                    <a:cubicBezTo>
                      <a:pt x="71" y="190"/>
                      <a:pt x="71" y="189"/>
                      <a:pt x="72" y="188"/>
                    </a:cubicBezTo>
                    <a:cubicBezTo>
                      <a:pt x="72" y="188"/>
                      <a:pt x="72" y="188"/>
                      <a:pt x="72" y="188"/>
                    </a:cubicBezTo>
                    <a:cubicBezTo>
                      <a:pt x="74" y="189"/>
                      <a:pt x="76" y="189"/>
                      <a:pt x="78" y="189"/>
                    </a:cubicBezTo>
                    <a:cubicBezTo>
                      <a:pt x="79" y="189"/>
                      <a:pt x="79" y="190"/>
                      <a:pt x="79" y="190"/>
                    </a:cubicBezTo>
                    <a:cubicBezTo>
                      <a:pt x="80" y="190"/>
                      <a:pt x="80" y="190"/>
                      <a:pt x="80" y="190"/>
                    </a:cubicBezTo>
                    <a:cubicBezTo>
                      <a:pt x="81" y="190"/>
                      <a:pt x="81" y="190"/>
                      <a:pt x="82" y="189"/>
                    </a:cubicBezTo>
                    <a:cubicBezTo>
                      <a:pt x="84" y="190"/>
                      <a:pt x="87" y="190"/>
                      <a:pt x="89" y="190"/>
                    </a:cubicBezTo>
                    <a:cubicBezTo>
                      <a:pt x="89" y="190"/>
                      <a:pt x="89" y="190"/>
                      <a:pt x="89" y="190"/>
                    </a:cubicBezTo>
                    <a:cubicBezTo>
                      <a:pt x="93" y="190"/>
                      <a:pt x="97" y="189"/>
                      <a:pt x="100" y="189"/>
                    </a:cubicBezTo>
                    <a:cubicBezTo>
                      <a:pt x="100" y="190"/>
                      <a:pt x="101" y="190"/>
                      <a:pt x="102" y="190"/>
                    </a:cubicBezTo>
                    <a:cubicBezTo>
                      <a:pt x="102" y="190"/>
                      <a:pt x="102" y="190"/>
                      <a:pt x="102" y="190"/>
                    </a:cubicBezTo>
                    <a:cubicBezTo>
                      <a:pt x="103" y="190"/>
                      <a:pt x="103" y="190"/>
                      <a:pt x="104" y="189"/>
                    </a:cubicBezTo>
                    <a:cubicBezTo>
                      <a:pt x="104" y="189"/>
                      <a:pt x="104" y="189"/>
                      <a:pt x="104" y="189"/>
                    </a:cubicBezTo>
                    <a:cubicBezTo>
                      <a:pt x="108" y="188"/>
                      <a:pt x="111" y="188"/>
                      <a:pt x="115" y="187"/>
                    </a:cubicBezTo>
                    <a:cubicBezTo>
                      <a:pt x="116" y="187"/>
                      <a:pt x="117" y="186"/>
                      <a:pt x="117" y="185"/>
                    </a:cubicBezTo>
                    <a:cubicBezTo>
                      <a:pt x="117" y="184"/>
                      <a:pt x="117" y="184"/>
                      <a:pt x="116" y="184"/>
                    </a:cubicBezTo>
                    <a:cubicBezTo>
                      <a:pt x="117" y="181"/>
                      <a:pt x="117" y="178"/>
                      <a:pt x="117" y="175"/>
                    </a:cubicBezTo>
                    <a:cubicBezTo>
                      <a:pt x="118" y="176"/>
                      <a:pt x="118" y="177"/>
                      <a:pt x="119" y="178"/>
                    </a:cubicBezTo>
                    <a:cubicBezTo>
                      <a:pt x="121" y="180"/>
                      <a:pt x="122" y="182"/>
                      <a:pt x="124" y="184"/>
                    </a:cubicBezTo>
                    <a:cubicBezTo>
                      <a:pt x="124" y="184"/>
                      <a:pt x="124" y="184"/>
                      <a:pt x="124" y="184"/>
                    </a:cubicBezTo>
                    <a:cubicBezTo>
                      <a:pt x="124" y="184"/>
                      <a:pt x="124" y="184"/>
                      <a:pt x="124" y="184"/>
                    </a:cubicBezTo>
                    <a:cubicBezTo>
                      <a:pt x="124" y="184"/>
                      <a:pt x="124" y="184"/>
                      <a:pt x="124" y="184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6" y="184"/>
                      <a:pt x="126" y="184"/>
                      <a:pt x="126" y="184"/>
                    </a:cubicBezTo>
                    <a:cubicBezTo>
                      <a:pt x="126" y="184"/>
                      <a:pt x="126" y="184"/>
                      <a:pt x="126" y="184"/>
                    </a:cubicBezTo>
                    <a:cubicBezTo>
                      <a:pt x="126" y="184"/>
                      <a:pt x="126" y="184"/>
                      <a:pt x="126" y="184"/>
                    </a:cubicBezTo>
                    <a:cubicBezTo>
                      <a:pt x="126" y="184"/>
                      <a:pt x="126" y="184"/>
                      <a:pt x="126" y="184"/>
                    </a:cubicBezTo>
                    <a:cubicBezTo>
                      <a:pt x="131" y="183"/>
                      <a:pt x="135" y="181"/>
                      <a:pt x="139" y="179"/>
                    </a:cubicBezTo>
                    <a:cubicBezTo>
                      <a:pt x="139" y="179"/>
                      <a:pt x="139" y="179"/>
                      <a:pt x="140" y="178"/>
                    </a:cubicBezTo>
                    <a:cubicBezTo>
                      <a:pt x="142" y="177"/>
                      <a:pt x="144" y="176"/>
                      <a:pt x="147" y="174"/>
                    </a:cubicBezTo>
                    <a:cubicBezTo>
                      <a:pt x="147" y="174"/>
                      <a:pt x="147" y="174"/>
                      <a:pt x="147" y="174"/>
                    </a:cubicBezTo>
                    <a:cubicBezTo>
                      <a:pt x="148" y="174"/>
                      <a:pt x="148" y="174"/>
                      <a:pt x="149" y="173"/>
                    </a:cubicBezTo>
                    <a:cubicBezTo>
                      <a:pt x="149" y="173"/>
                      <a:pt x="149" y="173"/>
                      <a:pt x="149" y="173"/>
                    </a:cubicBezTo>
                    <a:cubicBezTo>
                      <a:pt x="158" y="166"/>
                      <a:pt x="166" y="159"/>
                      <a:pt x="170" y="149"/>
                    </a:cubicBezTo>
                    <a:cubicBezTo>
                      <a:pt x="171" y="149"/>
                      <a:pt x="171" y="149"/>
                      <a:pt x="171" y="149"/>
                    </a:cubicBezTo>
                    <a:cubicBezTo>
                      <a:pt x="171" y="148"/>
                      <a:pt x="171" y="148"/>
                      <a:pt x="171" y="148"/>
                    </a:cubicBezTo>
                    <a:cubicBezTo>
                      <a:pt x="171" y="148"/>
                      <a:pt x="171" y="148"/>
                      <a:pt x="172" y="147"/>
                    </a:cubicBezTo>
                    <a:cubicBezTo>
                      <a:pt x="172" y="145"/>
                      <a:pt x="172" y="142"/>
                      <a:pt x="173" y="139"/>
                    </a:cubicBezTo>
                    <a:cubicBezTo>
                      <a:pt x="173" y="139"/>
                      <a:pt x="173" y="139"/>
                      <a:pt x="173" y="139"/>
                    </a:cubicBezTo>
                    <a:cubicBezTo>
                      <a:pt x="173" y="140"/>
                      <a:pt x="173" y="141"/>
                      <a:pt x="174" y="141"/>
                    </a:cubicBezTo>
                    <a:cubicBezTo>
                      <a:pt x="175" y="142"/>
                      <a:pt x="175" y="142"/>
                      <a:pt x="176" y="142"/>
                    </a:cubicBezTo>
                    <a:cubicBezTo>
                      <a:pt x="176" y="142"/>
                      <a:pt x="177" y="142"/>
                      <a:pt x="177" y="142"/>
                    </a:cubicBezTo>
                    <a:cubicBezTo>
                      <a:pt x="178" y="142"/>
                      <a:pt x="178" y="141"/>
                      <a:pt x="179" y="141"/>
                    </a:cubicBezTo>
                    <a:cubicBezTo>
                      <a:pt x="184" y="129"/>
                      <a:pt x="186" y="116"/>
                      <a:pt x="186" y="103"/>
                    </a:cubicBezTo>
                    <a:cubicBezTo>
                      <a:pt x="186" y="103"/>
                      <a:pt x="186" y="102"/>
                      <a:pt x="186" y="102"/>
                    </a:cubicBezTo>
                    <a:cubicBezTo>
                      <a:pt x="186" y="89"/>
                      <a:pt x="184" y="76"/>
                      <a:pt x="182" y="63"/>
                    </a:cubicBezTo>
                    <a:cubicBezTo>
                      <a:pt x="182" y="62"/>
                      <a:pt x="181" y="62"/>
                      <a:pt x="180" y="62"/>
                    </a:cubicBezTo>
                    <a:cubicBezTo>
                      <a:pt x="180" y="61"/>
                      <a:pt x="180" y="61"/>
                      <a:pt x="179" y="61"/>
                    </a:cubicBezTo>
                    <a:cubicBezTo>
                      <a:pt x="179" y="61"/>
                      <a:pt x="179" y="61"/>
                      <a:pt x="179" y="61"/>
                    </a:cubicBezTo>
                    <a:cubicBezTo>
                      <a:pt x="179" y="61"/>
                      <a:pt x="179" y="61"/>
                      <a:pt x="179" y="61"/>
                    </a:cubicBezTo>
                    <a:cubicBezTo>
                      <a:pt x="171" y="63"/>
                      <a:pt x="162" y="66"/>
                      <a:pt x="152" y="70"/>
                    </a:cubicBezTo>
                    <a:cubicBezTo>
                      <a:pt x="160" y="66"/>
                      <a:pt x="167" y="63"/>
                      <a:pt x="173" y="60"/>
                    </a:cubicBezTo>
                    <a:cubicBezTo>
                      <a:pt x="174" y="60"/>
                      <a:pt x="174" y="59"/>
                      <a:pt x="174" y="58"/>
                    </a:cubicBezTo>
                    <a:cubicBezTo>
                      <a:pt x="175" y="52"/>
                      <a:pt x="177" y="46"/>
                      <a:pt x="178" y="39"/>
                    </a:cubicBezTo>
                    <a:cubicBezTo>
                      <a:pt x="179" y="39"/>
                      <a:pt x="180" y="38"/>
                      <a:pt x="179" y="37"/>
                    </a:cubicBezTo>
                    <a:cubicBezTo>
                      <a:pt x="177" y="33"/>
                      <a:pt x="175" y="30"/>
                      <a:pt x="173" y="27"/>
                    </a:cubicBezTo>
                    <a:cubicBezTo>
                      <a:pt x="160" y="11"/>
                      <a:pt x="139" y="3"/>
                      <a:pt x="118" y="1"/>
                    </a:cubicBezTo>
                    <a:cubicBezTo>
                      <a:pt x="114" y="0"/>
                      <a:pt x="111" y="0"/>
                      <a:pt x="107" y="0"/>
                    </a:cubicBezTo>
                    <a:cubicBezTo>
                      <a:pt x="107" y="0"/>
                      <a:pt x="107" y="0"/>
                      <a:pt x="10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60" name="Freeform 762"/>
              <p:cNvSpPr>
                <a:spLocks noEditPoints="1"/>
              </p:cNvSpPr>
              <p:nvPr/>
            </p:nvSpPr>
            <p:spPr bwMode="auto">
              <a:xfrm>
                <a:off x="4730" y="1107"/>
                <a:ext cx="50" cy="64"/>
              </a:xfrm>
              <a:custGeom>
                <a:avLst/>
                <a:gdLst>
                  <a:gd name="T0" fmla="*/ 9 w 21"/>
                  <a:gd name="T1" fmla="*/ 24 h 27"/>
                  <a:gd name="T2" fmla="*/ 9 w 21"/>
                  <a:gd name="T3" fmla="*/ 24 h 27"/>
                  <a:gd name="T4" fmla="*/ 6 w 21"/>
                  <a:gd name="T5" fmla="*/ 23 h 27"/>
                  <a:gd name="T6" fmla="*/ 4 w 21"/>
                  <a:gd name="T7" fmla="*/ 21 h 27"/>
                  <a:gd name="T8" fmla="*/ 4 w 21"/>
                  <a:gd name="T9" fmla="*/ 20 h 27"/>
                  <a:gd name="T10" fmla="*/ 5 w 21"/>
                  <a:gd name="T11" fmla="*/ 20 h 27"/>
                  <a:gd name="T12" fmla="*/ 10 w 21"/>
                  <a:gd name="T13" fmla="*/ 12 h 27"/>
                  <a:gd name="T14" fmla="*/ 13 w 21"/>
                  <a:gd name="T15" fmla="*/ 12 h 27"/>
                  <a:gd name="T16" fmla="*/ 13 w 21"/>
                  <a:gd name="T17" fmla="*/ 12 h 27"/>
                  <a:gd name="T18" fmla="*/ 13 w 21"/>
                  <a:gd name="T19" fmla="*/ 12 h 27"/>
                  <a:gd name="T20" fmla="*/ 15 w 21"/>
                  <a:gd name="T21" fmla="*/ 12 h 27"/>
                  <a:gd name="T22" fmla="*/ 16 w 21"/>
                  <a:gd name="T23" fmla="*/ 13 h 27"/>
                  <a:gd name="T24" fmla="*/ 17 w 21"/>
                  <a:gd name="T25" fmla="*/ 15 h 27"/>
                  <a:gd name="T26" fmla="*/ 15 w 21"/>
                  <a:gd name="T27" fmla="*/ 20 h 27"/>
                  <a:gd name="T28" fmla="*/ 9 w 21"/>
                  <a:gd name="T29" fmla="*/ 24 h 27"/>
                  <a:gd name="T30" fmla="*/ 5 w 21"/>
                  <a:gd name="T31" fmla="*/ 12 h 27"/>
                  <a:gd name="T32" fmla="*/ 5 w 21"/>
                  <a:gd name="T33" fmla="*/ 12 h 27"/>
                  <a:gd name="T34" fmla="*/ 6 w 21"/>
                  <a:gd name="T35" fmla="*/ 9 h 27"/>
                  <a:gd name="T36" fmla="*/ 6 w 21"/>
                  <a:gd name="T37" fmla="*/ 11 h 27"/>
                  <a:gd name="T38" fmla="*/ 5 w 21"/>
                  <a:gd name="T39" fmla="*/ 12 h 27"/>
                  <a:gd name="T40" fmla="*/ 17 w 21"/>
                  <a:gd name="T41" fmla="*/ 9 h 27"/>
                  <a:gd name="T42" fmla="*/ 17 w 21"/>
                  <a:gd name="T43" fmla="*/ 9 h 27"/>
                  <a:gd name="T44" fmla="*/ 17 w 21"/>
                  <a:gd name="T45" fmla="*/ 7 h 27"/>
                  <a:gd name="T46" fmla="*/ 17 w 21"/>
                  <a:gd name="T47" fmla="*/ 8 h 27"/>
                  <a:gd name="T48" fmla="*/ 17 w 21"/>
                  <a:gd name="T49" fmla="*/ 9 h 27"/>
                  <a:gd name="T50" fmla="*/ 17 w 21"/>
                  <a:gd name="T51" fmla="*/ 9 h 27"/>
                  <a:gd name="T52" fmla="*/ 9 w 21"/>
                  <a:gd name="T53" fmla="*/ 9 h 27"/>
                  <a:gd name="T54" fmla="*/ 10 w 21"/>
                  <a:gd name="T55" fmla="*/ 4 h 27"/>
                  <a:gd name="T56" fmla="*/ 11 w 21"/>
                  <a:gd name="T57" fmla="*/ 4 h 27"/>
                  <a:gd name="T58" fmla="*/ 10 w 21"/>
                  <a:gd name="T59" fmla="*/ 9 h 27"/>
                  <a:gd name="T60" fmla="*/ 9 w 21"/>
                  <a:gd name="T61" fmla="*/ 9 h 27"/>
                  <a:gd name="T62" fmla="*/ 14 w 21"/>
                  <a:gd name="T63" fmla="*/ 8 h 27"/>
                  <a:gd name="T64" fmla="*/ 13 w 21"/>
                  <a:gd name="T65" fmla="*/ 8 h 27"/>
                  <a:gd name="T66" fmla="*/ 14 w 21"/>
                  <a:gd name="T67" fmla="*/ 3 h 27"/>
                  <a:gd name="T68" fmla="*/ 15 w 21"/>
                  <a:gd name="T69" fmla="*/ 4 h 27"/>
                  <a:gd name="T70" fmla="*/ 16 w 21"/>
                  <a:gd name="T71" fmla="*/ 4 h 27"/>
                  <a:gd name="T72" fmla="*/ 14 w 21"/>
                  <a:gd name="T73" fmla="*/ 8 h 27"/>
                  <a:gd name="T74" fmla="*/ 13 w 21"/>
                  <a:gd name="T75" fmla="*/ 0 h 27"/>
                  <a:gd name="T76" fmla="*/ 8 w 21"/>
                  <a:gd name="T77" fmla="*/ 1 h 27"/>
                  <a:gd name="T78" fmla="*/ 2 w 21"/>
                  <a:gd name="T79" fmla="*/ 11 h 27"/>
                  <a:gd name="T80" fmla="*/ 0 w 21"/>
                  <a:gd name="T81" fmla="*/ 18 h 27"/>
                  <a:gd name="T82" fmla="*/ 1 w 21"/>
                  <a:gd name="T83" fmla="*/ 22 h 27"/>
                  <a:gd name="T84" fmla="*/ 4 w 21"/>
                  <a:gd name="T85" fmla="*/ 26 h 27"/>
                  <a:gd name="T86" fmla="*/ 9 w 21"/>
                  <a:gd name="T87" fmla="*/ 27 h 27"/>
                  <a:gd name="T88" fmla="*/ 9 w 21"/>
                  <a:gd name="T89" fmla="*/ 27 h 27"/>
                  <a:gd name="T90" fmla="*/ 18 w 21"/>
                  <a:gd name="T91" fmla="*/ 22 h 27"/>
                  <a:gd name="T92" fmla="*/ 21 w 21"/>
                  <a:gd name="T93" fmla="*/ 9 h 27"/>
                  <a:gd name="T94" fmla="*/ 19 w 21"/>
                  <a:gd name="T95" fmla="*/ 9 h 27"/>
                  <a:gd name="T96" fmla="*/ 21 w 21"/>
                  <a:gd name="T97" fmla="*/ 9 h 27"/>
                  <a:gd name="T98" fmla="*/ 21 w 21"/>
                  <a:gd name="T99" fmla="*/ 8 h 27"/>
                  <a:gd name="T100" fmla="*/ 20 w 21"/>
                  <a:gd name="T101" fmla="*/ 4 h 27"/>
                  <a:gd name="T102" fmla="*/ 17 w 21"/>
                  <a:gd name="T103" fmla="*/ 1 h 27"/>
                  <a:gd name="T104" fmla="*/ 13 w 21"/>
                  <a:gd name="T10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27">
                    <a:moveTo>
                      <a:pt x="9" y="24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8" y="24"/>
                      <a:pt x="7" y="24"/>
                      <a:pt x="6" y="23"/>
                    </a:cubicBezTo>
                    <a:cubicBezTo>
                      <a:pt x="5" y="23"/>
                      <a:pt x="5" y="22"/>
                      <a:pt x="4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17"/>
                      <a:pt x="7" y="14"/>
                      <a:pt x="10" y="12"/>
                    </a:cubicBezTo>
                    <a:cubicBezTo>
                      <a:pt x="10" y="12"/>
                      <a:pt x="12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5" y="12"/>
                    </a:cubicBezTo>
                    <a:cubicBezTo>
                      <a:pt x="16" y="12"/>
                      <a:pt x="16" y="13"/>
                      <a:pt x="16" y="13"/>
                    </a:cubicBezTo>
                    <a:cubicBezTo>
                      <a:pt x="17" y="14"/>
                      <a:pt x="17" y="15"/>
                      <a:pt x="17" y="15"/>
                    </a:cubicBezTo>
                    <a:cubicBezTo>
                      <a:pt x="16" y="17"/>
                      <a:pt x="16" y="19"/>
                      <a:pt x="15" y="20"/>
                    </a:cubicBezTo>
                    <a:cubicBezTo>
                      <a:pt x="14" y="22"/>
                      <a:pt x="11" y="24"/>
                      <a:pt x="9" y="24"/>
                    </a:cubicBezTo>
                    <a:moveTo>
                      <a:pt x="5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1"/>
                      <a:pt x="6" y="10"/>
                      <a:pt x="6" y="9"/>
                    </a:cubicBezTo>
                    <a:cubicBezTo>
                      <a:pt x="6" y="9"/>
                      <a:pt x="6" y="10"/>
                      <a:pt x="6" y="11"/>
                    </a:cubicBezTo>
                    <a:cubicBezTo>
                      <a:pt x="5" y="12"/>
                      <a:pt x="5" y="12"/>
                      <a:pt x="5" y="12"/>
                    </a:cubicBezTo>
                    <a:moveTo>
                      <a:pt x="17" y="9"/>
                    </a:move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8"/>
                      <a:pt x="17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moveTo>
                      <a:pt x="9" y="9"/>
                    </a:moveTo>
                    <a:cubicBezTo>
                      <a:pt x="9" y="7"/>
                      <a:pt x="10" y="6"/>
                      <a:pt x="10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5"/>
                      <a:pt x="10" y="7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moveTo>
                      <a:pt x="14" y="8"/>
                    </a:moveTo>
                    <a:cubicBezTo>
                      <a:pt x="14" y="8"/>
                      <a:pt x="13" y="8"/>
                      <a:pt x="13" y="8"/>
                    </a:cubicBezTo>
                    <a:cubicBezTo>
                      <a:pt x="13" y="6"/>
                      <a:pt x="14" y="5"/>
                      <a:pt x="14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5"/>
                      <a:pt x="15" y="7"/>
                      <a:pt x="14" y="8"/>
                    </a:cubicBezTo>
                    <a:moveTo>
                      <a:pt x="13" y="0"/>
                    </a:moveTo>
                    <a:cubicBezTo>
                      <a:pt x="11" y="0"/>
                      <a:pt x="10" y="0"/>
                      <a:pt x="8" y="1"/>
                    </a:cubicBezTo>
                    <a:cubicBezTo>
                      <a:pt x="5" y="3"/>
                      <a:pt x="3" y="7"/>
                      <a:pt x="2" y="11"/>
                    </a:cubicBezTo>
                    <a:cubicBezTo>
                      <a:pt x="1" y="13"/>
                      <a:pt x="0" y="15"/>
                      <a:pt x="0" y="18"/>
                    </a:cubicBezTo>
                    <a:cubicBezTo>
                      <a:pt x="0" y="19"/>
                      <a:pt x="1" y="21"/>
                      <a:pt x="1" y="22"/>
                    </a:cubicBezTo>
                    <a:cubicBezTo>
                      <a:pt x="2" y="24"/>
                      <a:pt x="3" y="25"/>
                      <a:pt x="4" y="26"/>
                    </a:cubicBezTo>
                    <a:cubicBezTo>
                      <a:pt x="6" y="27"/>
                      <a:pt x="7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2" y="27"/>
                      <a:pt x="16" y="25"/>
                      <a:pt x="18" y="22"/>
                    </a:cubicBezTo>
                    <a:cubicBezTo>
                      <a:pt x="20" y="18"/>
                      <a:pt x="21" y="13"/>
                      <a:pt x="21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7"/>
                      <a:pt x="21" y="5"/>
                      <a:pt x="20" y="4"/>
                    </a:cubicBezTo>
                    <a:cubicBezTo>
                      <a:pt x="19" y="2"/>
                      <a:pt x="18" y="1"/>
                      <a:pt x="17" y="1"/>
                    </a:cubicBezTo>
                    <a:cubicBezTo>
                      <a:pt x="16" y="0"/>
                      <a:pt x="14" y="0"/>
                      <a:pt x="1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61" name="Freeform 763"/>
              <p:cNvSpPr>
                <a:spLocks noEditPoints="1"/>
              </p:cNvSpPr>
              <p:nvPr/>
            </p:nvSpPr>
            <p:spPr bwMode="auto">
              <a:xfrm>
                <a:off x="4702" y="1079"/>
                <a:ext cx="104" cy="142"/>
              </a:xfrm>
              <a:custGeom>
                <a:avLst/>
                <a:gdLst>
                  <a:gd name="T0" fmla="*/ 16 w 44"/>
                  <a:gd name="T1" fmla="*/ 56 h 60"/>
                  <a:gd name="T2" fmla="*/ 21 w 44"/>
                  <a:gd name="T3" fmla="*/ 51 h 60"/>
                  <a:gd name="T4" fmla="*/ 20 w 44"/>
                  <a:gd name="T5" fmla="*/ 56 h 60"/>
                  <a:gd name="T6" fmla="*/ 23 w 44"/>
                  <a:gd name="T7" fmla="*/ 56 h 60"/>
                  <a:gd name="T8" fmla="*/ 25 w 44"/>
                  <a:gd name="T9" fmla="*/ 51 h 60"/>
                  <a:gd name="T10" fmla="*/ 28 w 44"/>
                  <a:gd name="T11" fmla="*/ 50 h 60"/>
                  <a:gd name="T12" fmla="*/ 26 w 44"/>
                  <a:gd name="T13" fmla="*/ 55 h 60"/>
                  <a:gd name="T14" fmla="*/ 23 w 44"/>
                  <a:gd name="T15" fmla="*/ 56 h 60"/>
                  <a:gd name="T16" fmla="*/ 12 w 44"/>
                  <a:gd name="T17" fmla="*/ 54 h 60"/>
                  <a:gd name="T18" fmla="*/ 13 w 44"/>
                  <a:gd name="T19" fmla="*/ 50 h 60"/>
                  <a:gd name="T20" fmla="*/ 13 w 44"/>
                  <a:gd name="T21" fmla="*/ 55 h 60"/>
                  <a:gd name="T22" fmla="*/ 8 w 44"/>
                  <a:gd name="T23" fmla="*/ 51 h 60"/>
                  <a:gd name="T24" fmla="*/ 11 w 44"/>
                  <a:gd name="T25" fmla="*/ 48 h 60"/>
                  <a:gd name="T26" fmla="*/ 29 w 44"/>
                  <a:gd name="T27" fmla="*/ 53 h 60"/>
                  <a:gd name="T28" fmla="*/ 33 w 44"/>
                  <a:gd name="T29" fmla="*/ 47 h 60"/>
                  <a:gd name="T30" fmla="*/ 32 w 44"/>
                  <a:gd name="T31" fmla="*/ 51 h 60"/>
                  <a:gd name="T32" fmla="*/ 6 w 44"/>
                  <a:gd name="T33" fmla="*/ 49 h 60"/>
                  <a:gd name="T34" fmla="*/ 6 w 44"/>
                  <a:gd name="T35" fmla="*/ 44 h 60"/>
                  <a:gd name="T36" fmla="*/ 6 w 44"/>
                  <a:gd name="T37" fmla="*/ 49 h 60"/>
                  <a:gd name="T38" fmla="*/ 37 w 44"/>
                  <a:gd name="T39" fmla="*/ 43 h 60"/>
                  <a:gd name="T40" fmla="*/ 38 w 44"/>
                  <a:gd name="T41" fmla="*/ 43 h 60"/>
                  <a:gd name="T42" fmla="*/ 4 w 44"/>
                  <a:gd name="T43" fmla="*/ 41 h 60"/>
                  <a:gd name="T44" fmla="*/ 4 w 44"/>
                  <a:gd name="T45" fmla="*/ 41 h 60"/>
                  <a:gd name="T46" fmla="*/ 21 w 44"/>
                  <a:gd name="T47" fmla="*/ 47 h 60"/>
                  <a:gd name="T48" fmla="*/ 5 w 44"/>
                  <a:gd name="T49" fmla="*/ 30 h 60"/>
                  <a:gd name="T50" fmla="*/ 17 w 44"/>
                  <a:gd name="T51" fmla="*/ 5 h 60"/>
                  <a:gd name="T52" fmla="*/ 25 w 44"/>
                  <a:gd name="T53" fmla="*/ 3 h 60"/>
                  <a:gd name="T54" fmla="*/ 37 w 44"/>
                  <a:gd name="T55" fmla="*/ 11 h 60"/>
                  <a:gd name="T56" fmla="*/ 40 w 44"/>
                  <a:gd name="T57" fmla="*/ 24 h 60"/>
                  <a:gd name="T58" fmla="*/ 26 w 44"/>
                  <a:gd name="T59" fmla="*/ 47 h 60"/>
                  <a:gd name="T60" fmla="*/ 21 w 44"/>
                  <a:gd name="T61" fmla="*/ 47 h 60"/>
                  <a:gd name="T62" fmla="*/ 16 w 44"/>
                  <a:gd name="T63" fmla="*/ 2 h 60"/>
                  <a:gd name="T64" fmla="*/ 1 w 44"/>
                  <a:gd name="T65" fmla="*/ 28 h 60"/>
                  <a:gd name="T66" fmla="*/ 0 w 44"/>
                  <a:gd name="T67" fmla="*/ 40 h 60"/>
                  <a:gd name="T68" fmla="*/ 20 w 44"/>
                  <a:gd name="T69" fmla="*/ 60 h 60"/>
                  <a:gd name="T70" fmla="*/ 21 w 44"/>
                  <a:gd name="T71" fmla="*/ 59 h 60"/>
                  <a:gd name="T72" fmla="*/ 27 w 44"/>
                  <a:gd name="T73" fmla="*/ 58 h 60"/>
                  <a:gd name="T74" fmla="*/ 44 w 44"/>
                  <a:gd name="T75" fmla="*/ 23 h 60"/>
                  <a:gd name="T76" fmla="*/ 40 w 44"/>
                  <a:gd name="T77" fmla="*/ 9 h 60"/>
                  <a:gd name="T78" fmla="*/ 25 w 44"/>
                  <a:gd name="T7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4" h="60">
                    <a:moveTo>
                      <a:pt x="20" y="56"/>
                    </a:moveTo>
                    <a:cubicBezTo>
                      <a:pt x="18" y="56"/>
                      <a:pt x="17" y="56"/>
                      <a:pt x="16" y="56"/>
                    </a:cubicBezTo>
                    <a:cubicBezTo>
                      <a:pt x="17" y="54"/>
                      <a:pt x="17" y="52"/>
                      <a:pt x="18" y="51"/>
                    </a:cubicBezTo>
                    <a:cubicBezTo>
                      <a:pt x="19" y="51"/>
                      <a:pt x="20" y="51"/>
                      <a:pt x="21" y="51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1" y="53"/>
                      <a:pt x="21" y="54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moveTo>
                      <a:pt x="23" y="56"/>
                    </a:moveTo>
                    <a:cubicBezTo>
                      <a:pt x="24" y="54"/>
                      <a:pt x="24" y="53"/>
                      <a:pt x="25" y="51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26" y="50"/>
                      <a:pt x="26" y="50"/>
                      <a:pt x="27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7" y="51"/>
                      <a:pt x="27" y="53"/>
                      <a:pt x="26" y="54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5" y="55"/>
                      <a:pt x="24" y="55"/>
                      <a:pt x="23" y="56"/>
                    </a:cubicBezTo>
                    <a:moveTo>
                      <a:pt x="13" y="55"/>
                    </a:moveTo>
                    <a:cubicBezTo>
                      <a:pt x="13" y="55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2"/>
                      <a:pt x="13" y="51"/>
                      <a:pt x="13" y="50"/>
                    </a:cubicBezTo>
                    <a:cubicBezTo>
                      <a:pt x="14" y="50"/>
                      <a:pt x="15" y="50"/>
                      <a:pt x="15" y="50"/>
                    </a:cubicBezTo>
                    <a:cubicBezTo>
                      <a:pt x="15" y="52"/>
                      <a:pt x="14" y="53"/>
                      <a:pt x="13" y="55"/>
                    </a:cubicBezTo>
                    <a:moveTo>
                      <a:pt x="9" y="53"/>
                    </a:moveTo>
                    <a:cubicBezTo>
                      <a:pt x="9" y="52"/>
                      <a:pt x="8" y="52"/>
                      <a:pt x="8" y="51"/>
                    </a:cubicBezTo>
                    <a:cubicBezTo>
                      <a:pt x="8" y="50"/>
                      <a:pt x="9" y="48"/>
                      <a:pt x="9" y="47"/>
                    </a:cubicBezTo>
                    <a:cubicBezTo>
                      <a:pt x="10" y="47"/>
                      <a:pt x="10" y="48"/>
                      <a:pt x="11" y="48"/>
                    </a:cubicBezTo>
                    <a:cubicBezTo>
                      <a:pt x="11" y="50"/>
                      <a:pt x="10" y="51"/>
                      <a:pt x="9" y="53"/>
                    </a:cubicBezTo>
                    <a:moveTo>
                      <a:pt x="29" y="53"/>
                    </a:moveTo>
                    <a:cubicBezTo>
                      <a:pt x="30" y="51"/>
                      <a:pt x="31" y="50"/>
                      <a:pt x="31" y="48"/>
                    </a:cubicBezTo>
                    <a:cubicBezTo>
                      <a:pt x="32" y="47"/>
                      <a:pt x="33" y="47"/>
                      <a:pt x="33" y="47"/>
                    </a:cubicBezTo>
                    <a:cubicBezTo>
                      <a:pt x="33" y="48"/>
                      <a:pt x="33" y="49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2"/>
                      <a:pt x="31" y="53"/>
                      <a:pt x="29" y="53"/>
                    </a:cubicBezTo>
                    <a:moveTo>
                      <a:pt x="6" y="49"/>
                    </a:moveTo>
                    <a:cubicBezTo>
                      <a:pt x="6" y="48"/>
                      <a:pt x="5" y="48"/>
                      <a:pt x="5" y="47"/>
                    </a:cubicBezTo>
                    <a:cubicBezTo>
                      <a:pt x="6" y="46"/>
                      <a:pt x="6" y="45"/>
                      <a:pt x="6" y="44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6"/>
                      <a:pt x="6" y="47"/>
                      <a:pt x="6" y="49"/>
                    </a:cubicBezTo>
                    <a:moveTo>
                      <a:pt x="36" y="46"/>
                    </a:moveTo>
                    <a:cubicBezTo>
                      <a:pt x="37" y="45"/>
                      <a:pt x="37" y="44"/>
                      <a:pt x="37" y="43"/>
                    </a:cubicBezTo>
                    <a:cubicBezTo>
                      <a:pt x="38" y="42"/>
                      <a:pt x="38" y="42"/>
                      <a:pt x="38" y="41"/>
                    </a:cubicBezTo>
                    <a:cubicBezTo>
                      <a:pt x="38" y="42"/>
                      <a:pt x="38" y="42"/>
                      <a:pt x="38" y="43"/>
                    </a:cubicBezTo>
                    <a:cubicBezTo>
                      <a:pt x="37" y="44"/>
                      <a:pt x="37" y="45"/>
                      <a:pt x="36" y="46"/>
                    </a:cubicBezTo>
                    <a:moveTo>
                      <a:pt x="4" y="41"/>
                    </a:move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moveTo>
                      <a:pt x="21" y="47"/>
                    </a:moveTo>
                    <a:cubicBezTo>
                      <a:pt x="17" y="47"/>
                      <a:pt x="13" y="46"/>
                      <a:pt x="10" y="43"/>
                    </a:cubicBezTo>
                    <a:cubicBezTo>
                      <a:pt x="6" y="39"/>
                      <a:pt x="5" y="35"/>
                      <a:pt x="5" y="30"/>
                    </a:cubicBezTo>
                    <a:cubicBezTo>
                      <a:pt x="5" y="26"/>
                      <a:pt x="6" y="23"/>
                      <a:pt x="7" y="20"/>
                    </a:cubicBezTo>
                    <a:cubicBezTo>
                      <a:pt x="9" y="14"/>
                      <a:pt x="12" y="8"/>
                      <a:pt x="17" y="5"/>
                    </a:cubicBezTo>
                    <a:cubicBezTo>
                      <a:pt x="20" y="4"/>
                      <a:pt x="23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9" y="3"/>
                      <a:pt x="32" y="4"/>
                      <a:pt x="34" y="7"/>
                    </a:cubicBezTo>
                    <a:cubicBezTo>
                      <a:pt x="35" y="8"/>
                      <a:pt x="36" y="9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9" y="15"/>
                      <a:pt x="40" y="19"/>
                      <a:pt x="40" y="24"/>
                    </a:cubicBezTo>
                    <a:cubicBezTo>
                      <a:pt x="40" y="27"/>
                      <a:pt x="39" y="31"/>
                      <a:pt x="38" y="34"/>
                    </a:cubicBezTo>
                    <a:cubicBezTo>
                      <a:pt x="36" y="40"/>
                      <a:pt x="31" y="45"/>
                      <a:pt x="26" y="47"/>
                    </a:cubicBezTo>
                    <a:cubicBezTo>
                      <a:pt x="24" y="47"/>
                      <a:pt x="23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moveTo>
                      <a:pt x="25" y="0"/>
                    </a:moveTo>
                    <a:cubicBezTo>
                      <a:pt x="22" y="0"/>
                      <a:pt x="19" y="1"/>
                      <a:pt x="16" y="2"/>
                    </a:cubicBezTo>
                    <a:cubicBezTo>
                      <a:pt x="9" y="6"/>
                      <a:pt x="5" y="12"/>
                      <a:pt x="3" y="19"/>
                    </a:cubicBezTo>
                    <a:cubicBezTo>
                      <a:pt x="2" y="22"/>
                      <a:pt x="2" y="25"/>
                      <a:pt x="1" y="28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33"/>
                      <a:pt x="0" y="36"/>
                      <a:pt x="0" y="40"/>
                    </a:cubicBezTo>
                    <a:cubicBezTo>
                      <a:pt x="0" y="44"/>
                      <a:pt x="1" y="49"/>
                      <a:pt x="4" y="52"/>
                    </a:cubicBezTo>
                    <a:cubicBezTo>
                      <a:pt x="8" y="58"/>
                      <a:pt x="14" y="60"/>
                      <a:pt x="20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3" y="59"/>
                      <a:pt x="25" y="59"/>
                      <a:pt x="27" y="58"/>
                    </a:cubicBezTo>
                    <a:cubicBezTo>
                      <a:pt x="34" y="56"/>
                      <a:pt x="39" y="50"/>
                      <a:pt x="41" y="44"/>
                    </a:cubicBezTo>
                    <a:cubicBezTo>
                      <a:pt x="43" y="39"/>
                      <a:pt x="44" y="31"/>
                      <a:pt x="44" y="23"/>
                    </a:cubicBezTo>
                    <a:cubicBezTo>
                      <a:pt x="44" y="23"/>
                      <a:pt x="44" y="22"/>
                      <a:pt x="43" y="22"/>
                    </a:cubicBezTo>
                    <a:cubicBezTo>
                      <a:pt x="43" y="17"/>
                      <a:pt x="42" y="13"/>
                      <a:pt x="40" y="9"/>
                    </a:cubicBezTo>
                    <a:cubicBezTo>
                      <a:pt x="39" y="7"/>
                      <a:pt x="38" y="6"/>
                      <a:pt x="36" y="4"/>
                    </a:cubicBezTo>
                    <a:cubicBezTo>
                      <a:pt x="33" y="1"/>
                      <a:pt x="29" y="0"/>
                      <a:pt x="2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62" name="Freeform 764"/>
              <p:cNvSpPr>
                <a:spLocks noEditPoints="1"/>
              </p:cNvSpPr>
              <p:nvPr/>
            </p:nvSpPr>
            <p:spPr bwMode="auto">
              <a:xfrm>
                <a:off x="4884" y="1244"/>
                <a:ext cx="47" cy="64"/>
              </a:xfrm>
              <a:custGeom>
                <a:avLst/>
                <a:gdLst>
                  <a:gd name="T0" fmla="*/ 8 w 20"/>
                  <a:gd name="T1" fmla="*/ 24 h 27"/>
                  <a:gd name="T2" fmla="*/ 8 w 20"/>
                  <a:gd name="T3" fmla="*/ 24 h 27"/>
                  <a:gd name="T4" fmla="*/ 6 w 20"/>
                  <a:gd name="T5" fmla="*/ 23 h 27"/>
                  <a:gd name="T6" fmla="*/ 4 w 20"/>
                  <a:gd name="T7" fmla="*/ 21 h 27"/>
                  <a:gd name="T8" fmla="*/ 4 w 20"/>
                  <a:gd name="T9" fmla="*/ 20 h 27"/>
                  <a:gd name="T10" fmla="*/ 4 w 20"/>
                  <a:gd name="T11" fmla="*/ 20 h 27"/>
                  <a:gd name="T12" fmla="*/ 9 w 20"/>
                  <a:gd name="T13" fmla="*/ 12 h 27"/>
                  <a:gd name="T14" fmla="*/ 12 w 20"/>
                  <a:gd name="T15" fmla="*/ 11 h 27"/>
                  <a:gd name="T16" fmla="*/ 12 w 20"/>
                  <a:gd name="T17" fmla="*/ 11 h 27"/>
                  <a:gd name="T18" fmla="*/ 14 w 20"/>
                  <a:gd name="T19" fmla="*/ 12 h 27"/>
                  <a:gd name="T20" fmla="*/ 16 w 20"/>
                  <a:gd name="T21" fmla="*/ 13 h 27"/>
                  <a:gd name="T22" fmla="*/ 16 w 20"/>
                  <a:gd name="T23" fmla="*/ 15 h 27"/>
                  <a:gd name="T24" fmla="*/ 14 w 20"/>
                  <a:gd name="T25" fmla="*/ 20 h 27"/>
                  <a:gd name="T26" fmla="*/ 8 w 20"/>
                  <a:gd name="T27" fmla="*/ 24 h 27"/>
                  <a:gd name="T28" fmla="*/ 4 w 20"/>
                  <a:gd name="T29" fmla="*/ 12 h 27"/>
                  <a:gd name="T30" fmla="*/ 5 w 20"/>
                  <a:gd name="T31" fmla="*/ 12 h 27"/>
                  <a:gd name="T32" fmla="*/ 6 w 20"/>
                  <a:gd name="T33" fmla="*/ 8 h 27"/>
                  <a:gd name="T34" fmla="*/ 5 w 20"/>
                  <a:gd name="T35" fmla="*/ 11 h 27"/>
                  <a:gd name="T36" fmla="*/ 4 w 20"/>
                  <a:gd name="T37" fmla="*/ 12 h 27"/>
                  <a:gd name="T38" fmla="*/ 17 w 20"/>
                  <a:gd name="T39" fmla="*/ 9 h 27"/>
                  <a:gd name="T40" fmla="*/ 16 w 20"/>
                  <a:gd name="T41" fmla="*/ 9 h 27"/>
                  <a:gd name="T42" fmla="*/ 17 w 20"/>
                  <a:gd name="T43" fmla="*/ 7 h 27"/>
                  <a:gd name="T44" fmla="*/ 17 w 20"/>
                  <a:gd name="T45" fmla="*/ 8 h 27"/>
                  <a:gd name="T46" fmla="*/ 17 w 20"/>
                  <a:gd name="T47" fmla="*/ 9 h 27"/>
                  <a:gd name="T48" fmla="*/ 17 w 20"/>
                  <a:gd name="T49" fmla="*/ 9 h 27"/>
                  <a:gd name="T50" fmla="*/ 9 w 20"/>
                  <a:gd name="T51" fmla="*/ 9 h 27"/>
                  <a:gd name="T52" fmla="*/ 10 w 20"/>
                  <a:gd name="T53" fmla="*/ 4 h 27"/>
                  <a:gd name="T54" fmla="*/ 11 w 20"/>
                  <a:gd name="T55" fmla="*/ 3 h 27"/>
                  <a:gd name="T56" fmla="*/ 9 w 20"/>
                  <a:gd name="T57" fmla="*/ 8 h 27"/>
                  <a:gd name="T58" fmla="*/ 9 w 20"/>
                  <a:gd name="T59" fmla="*/ 9 h 27"/>
                  <a:gd name="T60" fmla="*/ 14 w 20"/>
                  <a:gd name="T61" fmla="*/ 8 h 27"/>
                  <a:gd name="T62" fmla="*/ 12 w 20"/>
                  <a:gd name="T63" fmla="*/ 8 h 27"/>
                  <a:gd name="T64" fmla="*/ 14 w 20"/>
                  <a:gd name="T65" fmla="*/ 3 h 27"/>
                  <a:gd name="T66" fmla="*/ 15 w 20"/>
                  <a:gd name="T67" fmla="*/ 4 h 27"/>
                  <a:gd name="T68" fmla="*/ 15 w 20"/>
                  <a:gd name="T69" fmla="*/ 4 h 27"/>
                  <a:gd name="T70" fmla="*/ 14 w 20"/>
                  <a:gd name="T71" fmla="*/ 8 h 27"/>
                  <a:gd name="T72" fmla="*/ 13 w 20"/>
                  <a:gd name="T73" fmla="*/ 0 h 27"/>
                  <a:gd name="T74" fmla="*/ 8 w 20"/>
                  <a:gd name="T75" fmla="*/ 1 h 27"/>
                  <a:gd name="T76" fmla="*/ 1 w 20"/>
                  <a:gd name="T77" fmla="*/ 10 h 27"/>
                  <a:gd name="T78" fmla="*/ 0 w 20"/>
                  <a:gd name="T79" fmla="*/ 18 h 27"/>
                  <a:gd name="T80" fmla="*/ 1 w 20"/>
                  <a:gd name="T81" fmla="*/ 22 h 27"/>
                  <a:gd name="T82" fmla="*/ 4 w 20"/>
                  <a:gd name="T83" fmla="*/ 26 h 27"/>
                  <a:gd name="T84" fmla="*/ 8 w 20"/>
                  <a:gd name="T85" fmla="*/ 27 h 27"/>
                  <a:gd name="T86" fmla="*/ 8 w 20"/>
                  <a:gd name="T87" fmla="*/ 27 h 27"/>
                  <a:gd name="T88" fmla="*/ 17 w 20"/>
                  <a:gd name="T89" fmla="*/ 22 h 27"/>
                  <a:gd name="T90" fmla="*/ 20 w 20"/>
                  <a:gd name="T91" fmla="*/ 9 h 27"/>
                  <a:gd name="T92" fmla="*/ 19 w 20"/>
                  <a:gd name="T93" fmla="*/ 9 h 27"/>
                  <a:gd name="T94" fmla="*/ 20 w 20"/>
                  <a:gd name="T95" fmla="*/ 9 h 27"/>
                  <a:gd name="T96" fmla="*/ 20 w 20"/>
                  <a:gd name="T97" fmla="*/ 8 h 27"/>
                  <a:gd name="T98" fmla="*/ 19 w 20"/>
                  <a:gd name="T99" fmla="*/ 3 h 27"/>
                  <a:gd name="T100" fmla="*/ 16 w 20"/>
                  <a:gd name="T101" fmla="*/ 0 h 27"/>
                  <a:gd name="T102" fmla="*/ 13 w 20"/>
                  <a:gd name="T10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" h="27">
                    <a:moveTo>
                      <a:pt x="8" y="24"/>
                    </a:move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6" y="23"/>
                    </a:cubicBezTo>
                    <a:cubicBezTo>
                      <a:pt x="5" y="23"/>
                      <a:pt x="4" y="22"/>
                      <a:pt x="4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7"/>
                      <a:pt x="7" y="14"/>
                      <a:pt x="9" y="12"/>
                    </a:cubicBezTo>
                    <a:cubicBezTo>
                      <a:pt x="10" y="12"/>
                      <a:pt x="11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1"/>
                      <a:pt x="14" y="12"/>
                      <a:pt x="14" y="12"/>
                    </a:cubicBezTo>
                    <a:cubicBezTo>
                      <a:pt x="15" y="12"/>
                      <a:pt x="15" y="13"/>
                      <a:pt x="16" y="13"/>
                    </a:cubicBezTo>
                    <a:cubicBezTo>
                      <a:pt x="16" y="14"/>
                      <a:pt x="16" y="14"/>
                      <a:pt x="16" y="15"/>
                    </a:cubicBezTo>
                    <a:cubicBezTo>
                      <a:pt x="16" y="17"/>
                      <a:pt x="15" y="19"/>
                      <a:pt x="14" y="20"/>
                    </a:cubicBezTo>
                    <a:cubicBezTo>
                      <a:pt x="13" y="22"/>
                      <a:pt x="10" y="24"/>
                      <a:pt x="8" y="24"/>
                    </a:cubicBezTo>
                    <a:moveTo>
                      <a:pt x="4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0"/>
                      <a:pt x="5" y="9"/>
                      <a:pt x="6" y="8"/>
                    </a:cubicBezTo>
                    <a:cubicBezTo>
                      <a:pt x="6" y="9"/>
                      <a:pt x="6" y="10"/>
                      <a:pt x="5" y="11"/>
                    </a:cubicBezTo>
                    <a:cubicBezTo>
                      <a:pt x="4" y="12"/>
                      <a:pt x="4" y="12"/>
                      <a:pt x="4" y="12"/>
                    </a:cubicBezTo>
                    <a:moveTo>
                      <a:pt x="17" y="9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16" y="8"/>
                      <a:pt x="17" y="8"/>
                      <a:pt x="17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moveTo>
                      <a:pt x="9" y="9"/>
                    </a:moveTo>
                    <a:cubicBezTo>
                      <a:pt x="9" y="7"/>
                      <a:pt x="9" y="5"/>
                      <a:pt x="10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5"/>
                      <a:pt x="10" y="7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moveTo>
                      <a:pt x="14" y="8"/>
                    </a:moveTo>
                    <a:cubicBezTo>
                      <a:pt x="13" y="8"/>
                      <a:pt x="13" y="8"/>
                      <a:pt x="12" y="8"/>
                    </a:cubicBezTo>
                    <a:cubicBezTo>
                      <a:pt x="13" y="6"/>
                      <a:pt x="13" y="5"/>
                      <a:pt x="14" y="3"/>
                    </a:cubicBezTo>
                    <a:cubicBezTo>
                      <a:pt x="14" y="3"/>
                      <a:pt x="15" y="3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5"/>
                      <a:pt x="14" y="7"/>
                      <a:pt x="14" y="8"/>
                    </a:cubicBezTo>
                    <a:moveTo>
                      <a:pt x="13" y="0"/>
                    </a:moveTo>
                    <a:cubicBezTo>
                      <a:pt x="11" y="0"/>
                      <a:pt x="9" y="0"/>
                      <a:pt x="8" y="1"/>
                    </a:cubicBezTo>
                    <a:cubicBezTo>
                      <a:pt x="4" y="3"/>
                      <a:pt x="2" y="7"/>
                      <a:pt x="1" y="10"/>
                    </a:cubicBezTo>
                    <a:cubicBezTo>
                      <a:pt x="0" y="13"/>
                      <a:pt x="0" y="15"/>
                      <a:pt x="0" y="18"/>
                    </a:cubicBezTo>
                    <a:cubicBezTo>
                      <a:pt x="0" y="19"/>
                      <a:pt x="0" y="21"/>
                      <a:pt x="1" y="22"/>
                    </a:cubicBezTo>
                    <a:cubicBezTo>
                      <a:pt x="1" y="24"/>
                      <a:pt x="2" y="25"/>
                      <a:pt x="4" y="26"/>
                    </a:cubicBezTo>
                    <a:cubicBezTo>
                      <a:pt x="5" y="27"/>
                      <a:pt x="7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2" y="27"/>
                      <a:pt x="15" y="25"/>
                      <a:pt x="17" y="22"/>
                    </a:cubicBezTo>
                    <a:cubicBezTo>
                      <a:pt x="20" y="18"/>
                      <a:pt x="20" y="13"/>
                      <a:pt x="20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20" y="5"/>
                      <a:pt x="19" y="3"/>
                    </a:cubicBezTo>
                    <a:cubicBezTo>
                      <a:pt x="19" y="2"/>
                      <a:pt x="18" y="1"/>
                      <a:pt x="16" y="0"/>
                    </a:cubicBezTo>
                    <a:cubicBezTo>
                      <a:pt x="15" y="0"/>
                      <a:pt x="14" y="0"/>
                      <a:pt x="1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63" name="Freeform 765"/>
              <p:cNvSpPr>
                <a:spLocks noEditPoints="1"/>
              </p:cNvSpPr>
              <p:nvPr/>
            </p:nvSpPr>
            <p:spPr bwMode="auto">
              <a:xfrm>
                <a:off x="4856" y="1216"/>
                <a:ext cx="101" cy="139"/>
              </a:xfrm>
              <a:custGeom>
                <a:avLst/>
                <a:gdLst>
                  <a:gd name="T0" fmla="*/ 16 w 43"/>
                  <a:gd name="T1" fmla="*/ 56 h 59"/>
                  <a:gd name="T2" fmla="*/ 21 w 43"/>
                  <a:gd name="T3" fmla="*/ 51 h 59"/>
                  <a:gd name="T4" fmla="*/ 20 w 43"/>
                  <a:gd name="T5" fmla="*/ 56 h 59"/>
                  <a:gd name="T6" fmla="*/ 23 w 43"/>
                  <a:gd name="T7" fmla="*/ 55 h 59"/>
                  <a:gd name="T8" fmla="*/ 25 w 43"/>
                  <a:gd name="T9" fmla="*/ 50 h 59"/>
                  <a:gd name="T10" fmla="*/ 27 w 43"/>
                  <a:gd name="T11" fmla="*/ 50 h 59"/>
                  <a:gd name="T12" fmla="*/ 26 w 43"/>
                  <a:gd name="T13" fmla="*/ 55 h 59"/>
                  <a:gd name="T14" fmla="*/ 23 w 43"/>
                  <a:gd name="T15" fmla="*/ 55 h 59"/>
                  <a:gd name="T16" fmla="*/ 11 w 43"/>
                  <a:gd name="T17" fmla="*/ 54 h 59"/>
                  <a:gd name="T18" fmla="*/ 13 w 43"/>
                  <a:gd name="T19" fmla="*/ 49 h 59"/>
                  <a:gd name="T20" fmla="*/ 13 w 43"/>
                  <a:gd name="T21" fmla="*/ 55 h 59"/>
                  <a:gd name="T22" fmla="*/ 7 w 43"/>
                  <a:gd name="T23" fmla="*/ 51 h 59"/>
                  <a:gd name="T24" fmla="*/ 11 w 43"/>
                  <a:gd name="T25" fmla="*/ 48 h 59"/>
                  <a:gd name="T26" fmla="*/ 29 w 43"/>
                  <a:gd name="T27" fmla="*/ 53 h 59"/>
                  <a:gd name="T28" fmla="*/ 33 w 43"/>
                  <a:gd name="T29" fmla="*/ 46 h 59"/>
                  <a:gd name="T30" fmla="*/ 32 w 43"/>
                  <a:gd name="T31" fmla="*/ 51 h 59"/>
                  <a:gd name="T32" fmla="*/ 5 w 43"/>
                  <a:gd name="T33" fmla="*/ 48 h 59"/>
                  <a:gd name="T34" fmla="*/ 6 w 43"/>
                  <a:gd name="T35" fmla="*/ 44 h 59"/>
                  <a:gd name="T36" fmla="*/ 5 w 43"/>
                  <a:gd name="T37" fmla="*/ 48 h 59"/>
                  <a:gd name="T38" fmla="*/ 37 w 43"/>
                  <a:gd name="T39" fmla="*/ 43 h 59"/>
                  <a:gd name="T40" fmla="*/ 37 w 43"/>
                  <a:gd name="T41" fmla="*/ 43 h 59"/>
                  <a:gd name="T42" fmla="*/ 3 w 43"/>
                  <a:gd name="T43" fmla="*/ 41 h 59"/>
                  <a:gd name="T44" fmla="*/ 3 w 43"/>
                  <a:gd name="T45" fmla="*/ 41 h 59"/>
                  <a:gd name="T46" fmla="*/ 21 w 43"/>
                  <a:gd name="T47" fmla="*/ 47 h 59"/>
                  <a:gd name="T48" fmla="*/ 4 w 43"/>
                  <a:gd name="T49" fmla="*/ 29 h 59"/>
                  <a:gd name="T50" fmla="*/ 17 w 43"/>
                  <a:gd name="T51" fmla="*/ 5 h 59"/>
                  <a:gd name="T52" fmla="*/ 25 w 43"/>
                  <a:gd name="T53" fmla="*/ 3 h 59"/>
                  <a:gd name="T54" fmla="*/ 36 w 43"/>
                  <a:gd name="T55" fmla="*/ 11 h 59"/>
                  <a:gd name="T56" fmla="*/ 36 w 43"/>
                  <a:gd name="T57" fmla="*/ 11 h 59"/>
                  <a:gd name="T58" fmla="*/ 37 w 43"/>
                  <a:gd name="T59" fmla="*/ 34 h 59"/>
                  <a:gd name="T60" fmla="*/ 21 w 43"/>
                  <a:gd name="T61" fmla="*/ 47 h 59"/>
                  <a:gd name="T62" fmla="*/ 25 w 43"/>
                  <a:gd name="T63" fmla="*/ 0 h 59"/>
                  <a:gd name="T64" fmla="*/ 3 w 43"/>
                  <a:gd name="T65" fmla="*/ 18 h 59"/>
                  <a:gd name="T66" fmla="*/ 1 w 43"/>
                  <a:gd name="T67" fmla="*/ 29 h 59"/>
                  <a:gd name="T68" fmla="*/ 3 w 43"/>
                  <a:gd name="T69" fmla="*/ 52 h 59"/>
                  <a:gd name="T70" fmla="*/ 19 w 43"/>
                  <a:gd name="T71" fmla="*/ 59 h 59"/>
                  <a:gd name="T72" fmla="*/ 21 w 43"/>
                  <a:gd name="T73" fmla="*/ 59 h 59"/>
                  <a:gd name="T74" fmla="*/ 41 w 43"/>
                  <a:gd name="T75" fmla="*/ 44 h 59"/>
                  <a:gd name="T76" fmla="*/ 43 w 43"/>
                  <a:gd name="T77" fmla="*/ 22 h 59"/>
                  <a:gd name="T78" fmla="*/ 36 w 43"/>
                  <a:gd name="T79" fmla="*/ 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3" h="59">
                    <a:moveTo>
                      <a:pt x="19" y="56"/>
                    </a:moveTo>
                    <a:cubicBezTo>
                      <a:pt x="18" y="56"/>
                      <a:pt x="17" y="56"/>
                      <a:pt x="16" y="56"/>
                    </a:cubicBezTo>
                    <a:cubicBezTo>
                      <a:pt x="16" y="54"/>
                      <a:pt x="17" y="52"/>
                      <a:pt x="18" y="51"/>
                    </a:cubicBezTo>
                    <a:cubicBezTo>
                      <a:pt x="19" y="51"/>
                      <a:pt x="20" y="51"/>
                      <a:pt x="21" y="51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1" y="52"/>
                      <a:pt x="20" y="54"/>
                      <a:pt x="20" y="56"/>
                    </a:cubicBezTo>
                    <a:cubicBezTo>
                      <a:pt x="19" y="56"/>
                      <a:pt x="19" y="56"/>
                      <a:pt x="19" y="56"/>
                    </a:cubicBezTo>
                    <a:moveTo>
                      <a:pt x="23" y="55"/>
                    </a:moveTo>
                    <a:cubicBezTo>
                      <a:pt x="23" y="54"/>
                      <a:pt x="24" y="53"/>
                      <a:pt x="24" y="51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50"/>
                      <a:pt x="26" y="50"/>
                      <a:pt x="26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1"/>
                      <a:pt x="26" y="53"/>
                      <a:pt x="26" y="54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4" y="55"/>
                      <a:pt x="23" y="55"/>
                    </a:cubicBezTo>
                    <a:moveTo>
                      <a:pt x="13" y="55"/>
                    </a:moveTo>
                    <a:cubicBezTo>
                      <a:pt x="12" y="55"/>
                      <a:pt x="12" y="54"/>
                      <a:pt x="11" y="54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12" y="52"/>
                      <a:pt x="12" y="51"/>
                      <a:pt x="13" y="49"/>
                    </a:cubicBezTo>
                    <a:cubicBezTo>
                      <a:pt x="14" y="50"/>
                      <a:pt x="14" y="50"/>
                      <a:pt x="15" y="50"/>
                    </a:cubicBezTo>
                    <a:cubicBezTo>
                      <a:pt x="14" y="52"/>
                      <a:pt x="13" y="53"/>
                      <a:pt x="13" y="55"/>
                    </a:cubicBezTo>
                    <a:moveTo>
                      <a:pt x="9" y="53"/>
                    </a:moveTo>
                    <a:cubicBezTo>
                      <a:pt x="8" y="52"/>
                      <a:pt x="8" y="52"/>
                      <a:pt x="7" y="51"/>
                    </a:cubicBezTo>
                    <a:cubicBezTo>
                      <a:pt x="8" y="50"/>
                      <a:pt x="8" y="48"/>
                      <a:pt x="9" y="47"/>
                    </a:cubicBezTo>
                    <a:cubicBezTo>
                      <a:pt x="9" y="47"/>
                      <a:pt x="10" y="48"/>
                      <a:pt x="11" y="48"/>
                    </a:cubicBezTo>
                    <a:cubicBezTo>
                      <a:pt x="10" y="50"/>
                      <a:pt x="9" y="51"/>
                      <a:pt x="9" y="53"/>
                    </a:cubicBezTo>
                    <a:moveTo>
                      <a:pt x="29" y="53"/>
                    </a:moveTo>
                    <a:cubicBezTo>
                      <a:pt x="30" y="51"/>
                      <a:pt x="30" y="50"/>
                      <a:pt x="31" y="48"/>
                    </a:cubicBezTo>
                    <a:cubicBezTo>
                      <a:pt x="32" y="47"/>
                      <a:pt x="32" y="47"/>
                      <a:pt x="33" y="46"/>
                    </a:cubicBezTo>
                    <a:cubicBezTo>
                      <a:pt x="33" y="48"/>
                      <a:pt x="32" y="49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1" y="52"/>
                      <a:pt x="30" y="52"/>
                      <a:pt x="29" y="53"/>
                    </a:cubicBezTo>
                    <a:moveTo>
                      <a:pt x="5" y="48"/>
                    </a:moveTo>
                    <a:cubicBezTo>
                      <a:pt x="5" y="48"/>
                      <a:pt x="5" y="48"/>
                      <a:pt x="5" y="47"/>
                    </a:cubicBezTo>
                    <a:cubicBezTo>
                      <a:pt x="5" y="46"/>
                      <a:pt x="5" y="45"/>
                      <a:pt x="6" y="44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6"/>
                      <a:pt x="6" y="47"/>
                      <a:pt x="5" y="48"/>
                    </a:cubicBezTo>
                    <a:moveTo>
                      <a:pt x="36" y="46"/>
                    </a:moveTo>
                    <a:cubicBezTo>
                      <a:pt x="36" y="45"/>
                      <a:pt x="36" y="44"/>
                      <a:pt x="37" y="43"/>
                    </a:cubicBezTo>
                    <a:cubicBezTo>
                      <a:pt x="37" y="42"/>
                      <a:pt x="37" y="41"/>
                      <a:pt x="38" y="41"/>
                    </a:cubicBezTo>
                    <a:cubicBezTo>
                      <a:pt x="38" y="41"/>
                      <a:pt x="38" y="42"/>
                      <a:pt x="37" y="43"/>
                    </a:cubicBezTo>
                    <a:cubicBezTo>
                      <a:pt x="37" y="44"/>
                      <a:pt x="36" y="45"/>
                      <a:pt x="36" y="46"/>
                    </a:cubicBezTo>
                    <a:moveTo>
                      <a:pt x="3" y="41"/>
                    </a:move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moveTo>
                      <a:pt x="21" y="47"/>
                    </a:moveTo>
                    <a:cubicBezTo>
                      <a:pt x="16" y="47"/>
                      <a:pt x="12" y="46"/>
                      <a:pt x="9" y="43"/>
                    </a:cubicBezTo>
                    <a:cubicBezTo>
                      <a:pt x="6" y="39"/>
                      <a:pt x="4" y="35"/>
                      <a:pt x="4" y="29"/>
                    </a:cubicBezTo>
                    <a:cubicBezTo>
                      <a:pt x="4" y="26"/>
                      <a:pt x="5" y="23"/>
                      <a:pt x="6" y="20"/>
                    </a:cubicBezTo>
                    <a:cubicBezTo>
                      <a:pt x="8" y="14"/>
                      <a:pt x="12" y="8"/>
                      <a:pt x="17" y="5"/>
                    </a:cubicBezTo>
                    <a:cubicBezTo>
                      <a:pt x="19" y="4"/>
                      <a:pt x="22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8" y="3"/>
                      <a:pt x="31" y="4"/>
                      <a:pt x="33" y="6"/>
                    </a:cubicBezTo>
                    <a:cubicBezTo>
                      <a:pt x="35" y="8"/>
                      <a:pt x="36" y="9"/>
                      <a:pt x="36" y="11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8" y="15"/>
                      <a:pt x="39" y="19"/>
                      <a:pt x="39" y="24"/>
                    </a:cubicBezTo>
                    <a:cubicBezTo>
                      <a:pt x="39" y="27"/>
                      <a:pt x="39" y="31"/>
                      <a:pt x="37" y="34"/>
                    </a:cubicBezTo>
                    <a:cubicBezTo>
                      <a:pt x="35" y="40"/>
                      <a:pt x="31" y="45"/>
                      <a:pt x="25" y="47"/>
                    </a:cubicBezTo>
                    <a:cubicBezTo>
                      <a:pt x="24" y="47"/>
                      <a:pt x="22" y="47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moveTo>
                      <a:pt x="25" y="0"/>
                    </a:moveTo>
                    <a:cubicBezTo>
                      <a:pt x="21" y="0"/>
                      <a:pt x="18" y="0"/>
                      <a:pt x="15" y="2"/>
                    </a:cubicBezTo>
                    <a:cubicBezTo>
                      <a:pt x="9" y="6"/>
                      <a:pt x="5" y="12"/>
                      <a:pt x="3" y="18"/>
                    </a:cubicBezTo>
                    <a:cubicBezTo>
                      <a:pt x="2" y="22"/>
                      <a:pt x="1" y="25"/>
                      <a:pt x="1" y="28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2"/>
                      <a:pt x="0" y="36"/>
                      <a:pt x="0" y="40"/>
                    </a:cubicBezTo>
                    <a:cubicBezTo>
                      <a:pt x="0" y="44"/>
                      <a:pt x="1" y="49"/>
                      <a:pt x="3" y="52"/>
                    </a:cubicBezTo>
                    <a:cubicBezTo>
                      <a:pt x="8" y="58"/>
                      <a:pt x="14" y="59"/>
                      <a:pt x="19" y="59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3" y="59"/>
                      <a:pt x="25" y="59"/>
                      <a:pt x="26" y="58"/>
                    </a:cubicBezTo>
                    <a:cubicBezTo>
                      <a:pt x="33" y="56"/>
                      <a:pt x="38" y="50"/>
                      <a:pt x="41" y="44"/>
                    </a:cubicBezTo>
                    <a:cubicBezTo>
                      <a:pt x="43" y="39"/>
                      <a:pt x="43" y="31"/>
                      <a:pt x="43" y="23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17"/>
                      <a:pt x="42" y="13"/>
                      <a:pt x="40" y="9"/>
                    </a:cubicBezTo>
                    <a:cubicBezTo>
                      <a:pt x="39" y="7"/>
                      <a:pt x="38" y="5"/>
                      <a:pt x="36" y="4"/>
                    </a:cubicBezTo>
                    <a:cubicBezTo>
                      <a:pt x="33" y="1"/>
                      <a:pt x="29" y="0"/>
                      <a:pt x="2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64" name="Freeform 766"/>
              <p:cNvSpPr>
                <a:spLocks noEditPoints="1"/>
              </p:cNvSpPr>
              <p:nvPr/>
            </p:nvSpPr>
            <p:spPr bwMode="auto">
              <a:xfrm>
                <a:off x="4740" y="1079"/>
                <a:ext cx="177" cy="276"/>
              </a:xfrm>
              <a:custGeom>
                <a:avLst/>
                <a:gdLst>
                  <a:gd name="T0" fmla="*/ 13 w 75"/>
                  <a:gd name="T1" fmla="*/ 109 h 117"/>
                  <a:gd name="T2" fmla="*/ 13 w 75"/>
                  <a:gd name="T3" fmla="*/ 108 h 117"/>
                  <a:gd name="T4" fmla="*/ 14 w 75"/>
                  <a:gd name="T5" fmla="*/ 111 h 117"/>
                  <a:gd name="T6" fmla="*/ 8 w 75"/>
                  <a:gd name="T7" fmla="*/ 106 h 117"/>
                  <a:gd name="T8" fmla="*/ 13 w 75"/>
                  <a:gd name="T9" fmla="*/ 100 h 117"/>
                  <a:gd name="T10" fmla="*/ 6 w 75"/>
                  <a:gd name="T11" fmla="*/ 104 h 117"/>
                  <a:gd name="T12" fmla="*/ 5 w 75"/>
                  <a:gd name="T13" fmla="*/ 103 h 117"/>
                  <a:gd name="T14" fmla="*/ 9 w 75"/>
                  <a:gd name="T15" fmla="*/ 97 h 117"/>
                  <a:gd name="T16" fmla="*/ 4 w 75"/>
                  <a:gd name="T17" fmla="*/ 97 h 117"/>
                  <a:gd name="T18" fmla="*/ 4 w 75"/>
                  <a:gd name="T19" fmla="*/ 93 h 117"/>
                  <a:gd name="T20" fmla="*/ 4 w 75"/>
                  <a:gd name="T21" fmla="*/ 97 h 117"/>
                  <a:gd name="T22" fmla="*/ 18 w 75"/>
                  <a:gd name="T23" fmla="*/ 102 h 117"/>
                  <a:gd name="T24" fmla="*/ 71 w 75"/>
                  <a:gd name="T25" fmla="*/ 21 h 117"/>
                  <a:gd name="T26" fmla="*/ 18 w 75"/>
                  <a:gd name="T27" fmla="*/ 110 h 117"/>
                  <a:gd name="T28" fmla="*/ 5 w 75"/>
                  <a:gd name="T29" fmla="*/ 89 h 117"/>
                  <a:gd name="T30" fmla="*/ 61 w 75"/>
                  <a:gd name="T31" fmla="*/ 4 h 117"/>
                  <a:gd name="T32" fmla="*/ 71 w 75"/>
                  <a:gd name="T33" fmla="*/ 10 h 117"/>
                  <a:gd name="T34" fmla="*/ 60 w 75"/>
                  <a:gd name="T35" fmla="*/ 0 h 117"/>
                  <a:gd name="T36" fmla="*/ 30 w 75"/>
                  <a:gd name="T37" fmla="*/ 46 h 117"/>
                  <a:gd name="T38" fmla="*/ 1 w 75"/>
                  <a:gd name="T39" fmla="*/ 88 h 117"/>
                  <a:gd name="T40" fmla="*/ 1 w 75"/>
                  <a:gd name="T41" fmla="*/ 88 h 117"/>
                  <a:gd name="T42" fmla="*/ 0 w 75"/>
                  <a:gd name="T43" fmla="*/ 89 h 117"/>
                  <a:gd name="T44" fmla="*/ 1 w 75"/>
                  <a:gd name="T45" fmla="*/ 95 h 117"/>
                  <a:gd name="T46" fmla="*/ 1 w 75"/>
                  <a:gd name="T47" fmla="*/ 104 h 117"/>
                  <a:gd name="T48" fmla="*/ 2 w 75"/>
                  <a:gd name="T49" fmla="*/ 106 h 117"/>
                  <a:gd name="T50" fmla="*/ 15 w 75"/>
                  <a:gd name="T51" fmla="*/ 117 h 117"/>
                  <a:gd name="T52" fmla="*/ 16 w 75"/>
                  <a:gd name="T53" fmla="*/ 117 h 117"/>
                  <a:gd name="T54" fmla="*/ 16 w 75"/>
                  <a:gd name="T55" fmla="*/ 117 h 117"/>
                  <a:gd name="T56" fmla="*/ 17 w 75"/>
                  <a:gd name="T57" fmla="*/ 117 h 117"/>
                  <a:gd name="T58" fmla="*/ 18 w 75"/>
                  <a:gd name="T59" fmla="*/ 117 h 117"/>
                  <a:gd name="T60" fmla="*/ 18 w 75"/>
                  <a:gd name="T61" fmla="*/ 117 h 117"/>
                  <a:gd name="T62" fmla="*/ 75 w 75"/>
                  <a:gd name="T63" fmla="*/ 25 h 117"/>
                  <a:gd name="T64" fmla="*/ 75 w 75"/>
                  <a:gd name="T65" fmla="*/ 21 h 117"/>
                  <a:gd name="T66" fmla="*/ 75 w 75"/>
                  <a:gd name="T67" fmla="*/ 10 h 117"/>
                  <a:gd name="T68" fmla="*/ 75 w 75"/>
                  <a:gd name="T69" fmla="*/ 9 h 117"/>
                  <a:gd name="T70" fmla="*/ 74 w 75"/>
                  <a:gd name="T71" fmla="*/ 9 h 117"/>
                  <a:gd name="T72" fmla="*/ 74 w 75"/>
                  <a:gd name="T73" fmla="*/ 8 h 117"/>
                  <a:gd name="T74" fmla="*/ 60 w 75"/>
                  <a:gd name="T7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5" h="117">
                    <a:moveTo>
                      <a:pt x="14" y="111"/>
                    </a:moveTo>
                    <a:cubicBezTo>
                      <a:pt x="14" y="111"/>
                      <a:pt x="13" y="110"/>
                      <a:pt x="13" y="109"/>
                    </a:cubicBezTo>
                    <a:cubicBezTo>
                      <a:pt x="13" y="109"/>
                      <a:pt x="13" y="109"/>
                      <a:pt x="13" y="109"/>
                    </a:cubicBezTo>
                    <a:cubicBezTo>
                      <a:pt x="13" y="109"/>
                      <a:pt x="13" y="109"/>
                      <a:pt x="13" y="108"/>
                    </a:cubicBezTo>
                    <a:cubicBezTo>
                      <a:pt x="13" y="107"/>
                      <a:pt x="14" y="105"/>
                      <a:pt x="15" y="103"/>
                    </a:cubicBezTo>
                    <a:cubicBezTo>
                      <a:pt x="15" y="106"/>
                      <a:pt x="14" y="108"/>
                      <a:pt x="14" y="111"/>
                    </a:cubicBezTo>
                    <a:moveTo>
                      <a:pt x="10" y="107"/>
                    </a:moveTo>
                    <a:cubicBezTo>
                      <a:pt x="10" y="107"/>
                      <a:pt x="9" y="106"/>
                      <a:pt x="8" y="106"/>
                    </a:cubicBezTo>
                    <a:cubicBezTo>
                      <a:pt x="9" y="103"/>
                      <a:pt x="10" y="101"/>
                      <a:pt x="11" y="99"/>
                    </a:cubicBezTo>
                    <a:cubicBezTo>
                      <a:pt x="12" y="99"/>
                      <a:pt x="12" y="100"/>
                      <a:pt x="13" y="100"/>
                    </a:cubicBezTo>
                    <a:cubicBezTo>
                      <a:pt x="12" y="103"/>
                      <a:pt x="11" y="105"/>
                      <a:pt x="10" y="107"/>
                    </a:cubicBezTo>
                    <a:moveTo>
                      <a:pt x="6" y="104"/>
                    </a:moveTo>
                    <a:cubicBezTo>
                      <a:pt x="5" y="104"/>
                      <a:pt x="5" y="103"/>
                      <a:pt x="5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6" y="100"/>
                      <a:pt x="7" y="98"/>
                      <a:pt x="8" y="96"/>
                    </a:cubicBezTo>
                    <a:cubicBezTo>
                      <a:pt x="8" y="96"/>
                      <a:pt x="9" y="97"/>
                      <a:pt x="9" y="97"/>
                    </a:cubicBezTo>
                    <a:cubicBezTo>
                      <a:pt x="8" y="99"/>
                      <a:pt x="7" y="102"/>
                      <a:pt x="6" y="104"/>
                    </a:cubicBezTo>
                    <a:moveTo>
                      <a:pt x="4" y="97"/>
                    </a:moveTo>
                    <a:cubicBezTo>
                      <a:pt x="4" y="96"/>
                      <a:pt x="4" y="96"/>
                      <a:pt x="4" y="95"/>
                    </a:cubicBezTo>
                    <a:cubicBezTo>
                      <a:pt x="4" y="94"/>
                      <a:pt x="4" y="94"/>
                      <a:pt x="4" y="93"/>
                    </a:cubicBezTo>
                    <a:cubicBezTo>
                      <a:pt x="5" y="93"/>
                      <a:pt x="5" y="94"/>
                      <a:pt x="6" y="94"/>
                    </a:cubicBezTo>
                    <a:cubicBezTo>
                      <a:pt x="5" y="95"/>
                      <a:pt x="5" y="96"/>
                      <a:pt x="4" y="97"/>
                    </a:cubicBezTo>
                    <a:moveTo>
                      <a:pt x="18" y="110"/>
                    </a:moveTo>
                    <a:cubicBezTo>
                      <a:pt x="18" y="107"/>
                      <a:pt x="18" y="104"/>
                      <a:pt x="18" y="102"/>
                    </a:cubicBezTo>
                    <a:cubicBezTo>
                      <a:pt x="36" y="75"/>
                      <a:pt x="55" y="44"/>
                      <a:pt x="71" y="16"/>
                    </a:cubicBezTo>
                    <a:cubicBezTo>
                      <a:pt x="71" y="18"/>
                      <a:pt x="71" y="19"/>
                      <a:pt x="71" y="21"/>
                    </a:cubicBezTo>
                    <a:cubicBezTo>
                      <a:pt x="71" y="22"/>
                      <a:pt x="71" y="23"/>
                      <a:pt x="71" y="24"/>
                    </a:cubicBezTo>
                    <a:cubicBezTo>
                      <a:pt x="55" y="51"/>
                      <a:pt x="36" y="82"/>
                      <a:pt x="18" y="110"/>
                    </a:cubicBezTo>
                    <a:moveTo>
                      <a:pt x="16" y="98"/>
                    </a:moveTo>
                    <a:cubicBezTo>
                      <a:pt x="13" y="95"/>
                      <a:pt x="9" y="92"/>
                      <a:pt x="5" y="89"/>
                    </a:cubicBezTo>
                    <a:cubicBezTo>
                      <a:pt x="16" y="76"/>
                      <a:pt x="25" y="62"/>
                      <a:pt x="33" y="48"/>
                    </a:cubicBezTo>
                    <a:cubicBezTo>
                      <a:pt x="42" y="34"/>
                      <a:pt x="52" y="19"/>
                      <a:pt x="61" y="4"/>
                    </a:cubicBezTo>
                    <a:cubicBezTo>
                      <a:pt x="63" y="5"/>
                      <a:pt x="64" y="5"/>
                      <a:pt x="65" y="6"/>
                    </a:cubicBezTo>
                    <a:cubicBezTo>
                      <a:pt x="67" y="7"/>
                      <a:pt x="68" y="9"/>
                      <a:pt x="71" y="10"/>
                    </a:cubicBezTo>
                    <a:cubicBezTo>
                      <a:pt x="54" y="39"/>
                      <a:pt x="34" y="71"/>
                      <a:pt x="16" y="98"/>
                    </a:cubicBezTo>
                    <a:moveTo>
                      <a:pt x="60" y="0"/>
                    </a:moveTo>
                    <a:cubicBezTo>
                      <a:pt x="59" y="0"/>
                      <a:pt x="59" y="1"/>
                      <a:pt x="58" y="1"/>
                    </a:cubicBezTo>
                    <a:cubicBezTo>
                      <a:pt x="49" y="16"/>
                      <a:pt x="40" y="31"/>
                      <a:pt x="30" y="46"/>
                    </a:cubicBezTo>
                    <a:cubicBezTo>
                      <a:pt x="21" y="61"/>
                      <a:pt x="12" y="75"/>
                      <a:pt x="1" y="87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" y="91"/>
                      <a:pt x="1" y="93"/>
                      <a:pt x="1" y="95"/>
                    </a:cubicBezTo>
                    <a:cubicBezTo>
                      <a:pt x="1" y="97"/>
                      <a:pt x="1" y="99"/>
                      <a:pt x="0" y="103"/>
                    </a:cubicBezTo>
                    <a:cubicBezTo>
                      <a:pt x="0" y="104"/>
                      <a:pt x="1" y="104"/>
                      <a:pt x="1" y="104"/>
                    </a:cubicBezTo>
                    <a:cubicBezTo>
                      <a:pt x="1" y="105"/>
                      <a:pt x="1" y="105"/>
                      <a:pt x="1" y="106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7" y="109"/>
                      <a:pt x="11" y="113"/>
                      <a:pt x="15" y="11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7"/>
                      <a:pt x="17" y="117"/>
                      <a:pt x="17" y="117"/>
                    </a:cubicBezTo>
                    <a:cubicBezTo>
                      <a:pt x="17" y="117"/>
                      <a:pt x="17" y="117"/>
                      <a:pt x="17" y="117"/>
                    </a:cubicBezTo>
                    <a:cubicBezTo>
                      <a:pt x="17" y="117"/>
                      <a:pt x="17" y="117"/>
                      <a:pt x="17" y="117"/>
                    </a:cubicBezTo>
                    <a:cubicBezTo>
                      <a:pt x="18" y="117"/>
                      <a:pt x="18" y="117"/>
                      <a:pt x="18" y="117"/>
                    </a:cubicBezTo>
                    <a:cubicBezTo>
                      <a:pt x="18" y="117"/>
                      <a:pt x="18" y="117"/>
                      <a:pt x="18" y="117"/>
                    </a:cubicBezTo>
                    <a:cubicBezTo>
                      <a:pt x="18" y="117"/>
                      <a:pt x="18" y="117"/>
                      <a:pt x="18" y="117"/>
                    </a:cubicBezTo>
                    <a:cubicBezTo>
                      <a:pt x="18" y="116"/>
                      <a:pt x="18" y="116"/>
                      <a:pt x="18" y="116"/>
                    </a:cubicBezTo>
                    <a:cubicBezTo>
                      <a:pt x="36" y="88"/>
                      <a:pt x="58" y="55"/>
                      <a:pt x="75" y="25"/>
                    </a:cubicBezTo>
                    <a:cubicBezTo>
                      <a:pt x="75" y="25"/>
                      <a:pt x="75" y="24"/>
                      <a:pt x="75" y="24"/>
                    </a:cubicBezTo>
                    <a:cubicBezTo>
                      <a:pt x="75" y="23"/>
                      <a:pt x="75" y="22"/>
                      <a:pt x="75" y="21"/>
                    </a:cubicBezTo>
                    <a:cubicBezTo>
                      <a:pt x="75" y="19"/>
                      <a:pt x="75" y="17"/>
                      <a:pt x="75" y="13"/>
                    </a:cubicBezTo>
                    <a:cubicBezTo>
                      <a:pt x="75" y="12"/>
                      <a:pt x="75" y="11"/>
                      <a:pt x="75" y="10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4" y="9"/>
                      <a:pt x="74" y="9"/>
                      <a:pt x="74" y="9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1" y="6"/>
                      <a:pt x="69" y="5"/>
                      <a:pt x="67" y="4"/>
                    </a:cubicBezTo>
                    <a:cubicBezTo>
                      <a:pt x="65" y="2"/>
                      <a:pt x="63" y="1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65" name="Freeform 767"/>
              <p:cNvSpPr>
                <a:spLocks noEditPoints="1"/>
              </p:cNvSpPr>
              <p:nvPr/>
            </p:nvSpPr>
            <p:spPr bwMode="auto">
              <a:xfrm>
                <a:off x="5213" y="3119"/>
                <a:ext cx="339" cy="440"/>
              </a:xfrm>
              <a:custGeom>
                <a:avLst/>
                <a:gdLst>
                  <a:gd name="T0" fmla="*/ 68 w 143"/>
                  <a:gd name="T1" fmla="*/ 164 h 186"/>
                  <a:gd name="T2" fmla="*/ 55 w 143"/>
                  <a:gd name="T3" fmla="*/ 181 h 186"/>
                  <a:gd name="T4" fmla="*/ 66 w 143"/>
                  <a:gd name="T5" fmla="*/ 179 h 186"/>
                  <a:gd name="T6" fmla="*/ 33 w 143"/>
                  <a:gd name="T7" fmla="*/ 182 h 186"/>
                  <a:gd name="T8" fmla="*/ 38 w 143"/>
                  <a:gd name="T9" fmla="*/ 181 h 186"/>
                  <a:gd name="T10" fmla="*/ 70 w 143"/>
                  <a:gd name="T11" fmla="*/ 180 h 186"/>
                  <a:gd name="T12" fmla="*/ 77 w 143"/>
                  <a:gd name="T13" fmla="*/ 178 h 186"/>
                  <a:gd name="T14" fmla="*/ 21 w 143"/>
                  <a:gd name="T15" fmla="*/ 181 h 186"/>
                  <a:gd name="T16" fmla="*/ 47 w 143"/>
                  <a:gd name="T17" fmla="*/ 162 h 186"/>
                  <a:gd name="T18" fmla="*/ 109 w 143"/>
                  <a:gd name="T19" fmla="*/ 160 h 186"/>
                  <a:gd name="T20" fmla="*/ 99 w 143"/>
                  <a:gd name="T21" fmla="*/ 160 h 186"/>
                  <a:gd name="T22" fmla="*/ 88 w 143"/>
                  <a:gd name="T23" fmla="*/ 177 h 186"/>
                  <a:gd name="T24" fmla="*/ 5 w 143"/>
                  <a:gd name="T25" fmla="*/ 179 h 186"/>
                  <a:gd name="T26" fmla="*/ 21 w 143"/>
                  <a:gd name="T27" fmla="*/ 156 h 186"/>
                  <a:gd name="T28" fmla="*/ 10 w 143"/>
                  <a:gd name="T29" fmla="*/ 180 h 186"/>
                  <a:gd name="T30" fmla="*/ 24 w 143"/>
                  <a:gd name="T31" fmla="*/ 139 h 186"/>
                  <a:gd name="T32" fmla="*/ 20 w 143"/>
                  <a:gd name="T33" fmla="*/ 151 h 186"/>
                  <a:gd name="T34" fmla="*/ 16 w 143"/>
                  <a:gd name="T35" fmla="*/ 155 h 186"/>
                  <a:gd name="T36" fmla="*/ 30 w 143"/>
                  <a:gd name="T37" fmla="*/ 133 h 186"/>
                  <a:gd name="T38" fmla="*/ 31 w 143"/>
                  <a:gd name="T39" fmla="*/ 124 h 186"/>
                  <a:gd name="T40" fmla="*/ 35 w 143"/>
                  <a:gd name="T41" fmla="*/ 123 h 186"/>
                  <a:gd name="T42" fmla="*/ 68 w 143"/>
                  <a:gd name="T43" fmla="*/ 113 h 186"/>
                  <a:gd name="T44" fmla="*/ 73 w 143"/>
                  <a:gd name="T45" fmla="*/ 112 h 186"/>
                  <a:gd name="T46" fmla="*/ 35 w 143"/>
                  <a:gd name="T47" fmla="*/ 114 h 186"/>
                  <a:gd name="T48" fmla="*/ 76 w 143"/>
                  <a:gd name="T49" fmla="*/ 104 h 186"/>
                  <a:gd name="T50" fmla="*/ 76 w 143"/>
                  <a:gd name="T51" fmla="*/ 104 h 186"/>
                  <a:gd name="T52" fmla="*/ 92 w 143"/>
                  <a:gd name="T53" fmla="*/ 89 h 186"/>
                  <a:gd name="T54" fmla="*/ 95 w 143"/>
                  <a:gd name="T55" fmla="*/ 74 h 186"/>
                  <a:gd name="T56" fmla="*/ 93 w 143"/>
                  <a:gd name="T57" fmla="*/ 79 h 186"/>
                  <a:gd name="T58" fmla="*/ 106 w 143"/>
                  <a:gd name="T59" fmla="*/ 61 h 186"/>
                  <a:gd name="T60" fmla="*/ 103 w 143"/>
                  <a:gd name="T61" fmla="*/ 53 h 186"/>
                  <a:gd name="T62" fmla="*/ 106 w 143"/>
                  <a:gd name="T63" fmla="*/ 58 h 186"/>
                  <a:gd name="T64" fmla="*/ 110 w 143"/>
                  <a:gd name="T65" fmla="*/ 40 h 186"/>
                  <a:gd name="T66" fmla="*/ 105 w 143"/>
                  <a:gd name="T67" fmla="*/ 33 h 186"/>
                  <a:gd name="T68" fmla="*/ 105 w 143"/>
                  <a:gd name="T69" fmla="*/ 30 h 186"/>
                  <a:gd name="T70" fmla="*/ 105 w 143"/>
                  <a:gd name="T71" fmla="*/ 30 h 186"/>
                  <a:gd name="T72" fmla="*/ 110 w 143"/>
                  <a:gd name="T73" fmla="*/ 21 h 186"/>
                  <a:gd name="T74" fmla="*/ 104 w 143"/>
                  <a:gd name="T75" fmla="*/ 17 h 186"/>
                  <a:gd name="T76" fmla="*/ 110 w 143"/>
                  <a:gd name="T77" fmla="*/ 15 h 186"/>
                  <a:gd name="T78" fmla="*/ 114 w 143"/>
                  <a:gd name="T79" fmla="*/ 29 h 186"/>
                  <a:gd name="T80" fmla="*/ 139 w 143"/>
                  <a:gd name="T81" fmla="*/ 53 h 186"/>
                  <a:gd name="T82" fmla="*/ 112 w 143"/>
                  <a:gd name="T83" fmla="*/ 151 h 186"/>
                  <a:gd name="T84" fmla="*/ 37 w 143"/>
                  <a:gd name="T85" fmla="*/ 127 h 186"/>
                  <a:gd name="T86" fmla="*/ 63 w 143"/>
                  <a:gd name="T87" fmla="*/ 115 h 186"/>
                  <a:gd name="T88" fmla="*/ 66 w 143"/>
                  <a:gd name="T89" fmla="*/ 116 h 186"/>
                  <a:gd name="T90" fmla="*/ 109 w 143"/>
                  <a:gd name="T91" fmla="*/ 0 h 186"/>
                  <a:gd name="T92" fmla="*/ 103 w 143"/>
                  <a:gd name="T93" fmla="*/ 7 h 186"/>
                  <a:gd name="T94" fmla="*/ 99 w 143"/>
                  <a:gd name="T95" fmla="*/ 12 h 186"/>
                  <a:gd name="T96" fmla="*/ 101 w 143"/>
                  <a:gd name="T97" fmla="*/ 25 h 186"/>
                  <a:gd name="T98" fmla="*/ 64 w 143"/>
                  <a:gd name="T99" fmla="*/ 110 h 186"/>
                  <a:gd name="T100" fmla="*/ 45 w 143"/>
                  <a:gd name="T101" fmla="*/ 96 h 186"/>
                  <a:gd name="T102" fmla="*/ 43 w 143"/>
                  <a:gd name="T103" fmla="*/ 97 h 186"/>
                  <a:gd name="T104" fmla="*/ 14 w 143"/>
                  <a:gd name="T105" fmla="*/ 150 h 186"/>
                  <a:gd name="T106" fmla="*/ 3 w 143"/>
                  <a:gd name="T107" fmla="*/ 172 h 186"/>
                  <a:gd name="T108" fmla="*/ 1 w 143"/>
                  <a:gd name="T109" fmla="*/ 178 h 186"/>
                  <a:gd name="T110" fmla="*/ 1 w 143"/>
                  <a:gd name="T111" fmla="*/ 181 h 186"/>
                  <a:gd name="T112" fmla="*/ 23 w 143"/>
                  <a:gd name="T113" fmla="*/ 185 h 186"/>
                  <a:gd name="T114" fmla="*/ 35 w 143"/>
                  <a:gd name="T115" fmla="*/ 186 h 186"/>
                  <a:gd name="T116" fmla="*/ 100 w 143"/>
                  <a:gd name="T117" fmla="*/ 177 h 186"/>
                  <a:gd name="T118" fmla="*/ 117 w 143"/>
                  <a:gd name="T119" fmla="*/ 149 h 186"/>
                  <a:gd name="T120" fmla="*/ 134 w 143"/>
                  <a:gd name="T121" fmla="*/ 5 h 186"/>
                  <a:gd name="T122" fmla="*/ 111 w 143"/>
                  <a:gd name="T123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3" h="186">
                    <a:moveTo>
                      <a:pt x="42" y="182"/>
                    </a:moveTo>
                    <a:cubicBezTo>
                      <a:pt x="48" y="176"/>
                      <a:pt x="53" y="170"/>
                      <a:pt x="59" y="165"/>
                    </a:cubicBezTo>
                    <a:cubicBezTo>
                      <a:pt x="60" y="164"/>
                      <a:pt x="60" y="164"/>
                      <a:pt x="60" y="163"/>
                    </a:cubicBezTo>
                    <a:cubicBezTo>
                      <a:pt x="63" y="164"/>
                      <a:pt x="65" y="164"/>
                      <a:pt x="68" y="164"/>
                    </a:cubicBezTo>
                    <a:cubicBezTo>
                      <a:pt x="63" y="169"/>
                      <a:pt x="58" y="174"/>
                      <a:pt x="52" y="179"/>
                    </a:cubicBezTo>
                    <a:cubicBezTo>
                      <a:pt x="52" y="180"/>
                      <a:pt x="52" y="180"/>
                      <a:pt x="52" y="181"/>
                    </a:cubicBezTo>
                    <a:cubicBezTo>
                      <a:pt x="49" y="181"/>
                      <a:pt x="45" y="181"/>
                      <a:pt x="42" y="182"/>
                    </a:cubicBezTo>
                    <a:moveTo>
                      <a:pt x="55" y="181"/>
                    </a:moveTo>
                    <a:cubicBezTo>
                      <a:pt x="60" y="175"/>
                      <a:pt x="66" y="170"/>
                      <a:pt x="72" y="165"/>
                    </a:cubicBezTo>
                    <a:cubicBezTo>
                      <a:pt x="72" y="164"/>
                      <a:pt x="72" y="164"/>
                      <a:pt x="72" y="164"/>
                    </a:cubicBezTo>
                    <a:cubicBezTo>
                      <a:pt x="75" y="164"/>
                      <a:pt x="78" y="164"/>
                      <a:pt x="81" y="163"/>
                    </a:cubicBezTo>
                    <a:cubicBezTo>
                      <a:pt x="76" y="169"/>
                      <a:pt x="71" y="174"/>
                      <a:pt x="66" y="179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2" y="180"/>
                      <a:pt x="58" y="181"/>
                      <a:pt x="55" y="181"/>
                    </a:cubicBezTo>
                    <a:moveTo>
                      <a:pt x="33" y="182"/>
                    </a:moveTo>
                    <a:cubicBezTo>
                      <a:pt x="33" y="182"/>
                      <a:pt x="33" y="182"/>
                      <a:pt x="33" y="182"/>
                    </a:cubicBezTo>
                    <a:cubicBezTo>
                      <a:pt x="31" y="182"/>
                      <a:pt x="30" y="182"/>
                      <a:pt x="29" y="182"/>
                    </a:cubicBezTo>
                    <a:cubicBezTo>
                      <a:pt x="36" y="175"/>
                      <a:pt x="44" y="169"/>
                      <a:pt x="51" y="163"/>
                    </a:cubicBezTo>
                    <a:cubicBezTo>
                      <a:pt x="53" y="163"/>
                      <a:pt x="55" y="163"/>
                      <a:pt x="57" y="163"/>
                    </a:cubicBezTo>
                    <a:cubicBezTo>
                      <a:pt x="50" y="169"/>
                      <a:pt x="44" y="175"/>
                      <a:pt x="38" y="181"/>
                    </a:cubicBezTo>
                    <a:cubicBezTo>
                      <a:pt x="38" y="181"/>
                      <a:pt x="38" y="181"/>
                      <a:pt x="37" y="181"/>
                    </a:cubicBezTo>
                    <a:cubicBezTo>
                      <a:pt x="37" y="181"/>
                      <a:pt x="37" y="181"/>
                      <a:pt x="36" y="182"/>
                    </a:cubicBezTo>
                    <a:cubicBezTo>
                      <a:pt x="35" y="182"/>
                      <a:pt x="34" y="182"/>
                      <a:pt x="33" y="182"/>
                    </a:cubicBezTo>
                    <a:moveTo>
                      <a:pt x="70" y="180"/>
                    </a:moveTo>
                    <a:cubicBezTo>
                      <a:pt x="75" y="174"/>
                      <a:pt x="80" y="169"/>
                      <a:pt x="86" y="163"/>
                    </a:cubicBezTo>
                    <a:cubicBezTo>
                      <a:pt x="86" y="163"/>
                      <a:pt x="86" y="163"/>
                      <a:pt x="86" y="163"/>
                    </a:cubicBezTo>
                    <a:cubicBezTo>
                      <a:pt x="89" y="162"/>
                      <a:pt x="91" y="162"/>
                      <a:pt x="94" y="161"/>
                    </a:cubicBezTo>
                    <a:cubicBezTo>
                      <a:pt x="88" y="167"/>
                      <a:pt x="83" y="173"/>
                      <a:pt x="77" y="178"/>
                    </a:cubicBezTo>
                    <a:cubicBezTo>
                      <a:pt x="77" y="179"/>
                      <a:pt x="77" y="179"/>
                      <a:pt x="77" y="179"/>
                    </a:cubicBezTo>
                    <a:cubicBezTo>
                      <a:pt x="74" y="179"/>
                      <a:pt x="72" y="179"/>
                      <a:pt x="70" y="180"/>
                    </a:cubicBezTo>
                    <a:moveTo>
                      <a:pt x="24" y="181"/>
                    </a:moveTo>
                    <a:cubicBezTo>
                      <a:pt x="23" y="181"/>
                      <a:pt x="22" y="181"/>
                      <a:pt x="21" y="181"/>
                    </a:cubicBezTo>
                    <a:cubicBezTo>
                      <a:pt x="19" y="181"/>
                      <a:pt x="16" y="181"/>
                      <a:pt x="14" y="181"/>
                    </a:cubicBezTo>
                    <a:cubicBezTo>
                      <a:pt x="19" y="176"/>
                      <a:pt x="32" y="166"/>
                      <a:pt x="38" y="161"/>
                    </a:cubicBezTo>
                    <a:cubicBezTo>
                      <a:pt x="39" y="160"/>
                      <a:pt x="39" y="160"/>
                      <a:pt x="39" y="160"/>
                    </a:cubicBezTo>
                    <a:cubicBezTo>
                      <a:pt x="42" y="161"/>
                      <a:pt x="45" y="162"/>
                      <a:pt x="47" y="162"/>
                    </a:cubicBezTo>
                    <a:cubicBezTo>
                      <a:pt x="40" y="169"/>
                      <a:pt x="32" y="175"/>
                      <a:pt x="24" y="181"/>
                    </a:cubicBezTo>
                    <a:moveTo>
                      <a:pt x="92" y="176"/>
                    </a:moveTo>
                    <a:cubicBezTo>
                      <a:pt x="97" y="171"/>
                      <a:pt x="102" y="166"/>
                      <a:pt x="108" y="161"/>
                    </a:cubicBezTo>
                    <a:cubicBezTo>
                      <a:pt x="108" y="160"/>
                      <a:pt x="108" y="160"/>
                      <a:pt x="109" y="160"/>
                    </a:cubicBezTo>
                    <a:cubicBezTo>
                      <a:pt x="105" y="164"/>
                      <a:pt x="102" y="169"/>
                      <a:pt x="99" y="174"/>
                    </a:cubicBezTo>
                    <a:cubicBezTo>
                      <a:pt x="97" y="174"/>
                      <a:pt x="94" y="175"/>
                      <a:pt x="92" y="176"/>
                    </a:cubicBezTo>
                    <a:moveTo>
                      <a:pt x="82" y="178"/>
                    </a:moveTo>
                    <a:cubicBezTo>
                      <a:pt x="88" y="172"/>
                      <a:pt x="94" y="166"/>
                      <a:pt x="99" y="160"/>
                    </a:cubicBezTo>
                    <a:cubicBezTo>
                      <a:pt x="102" y="159"/>
                      <a:pt x="105" y="158"/>
                      <a:pt x="107" y="157"/>
                    </a:cubicBezTo>
                    <a:cubicBezTo>
                      <a:pt x="107" y="158"/>
                      <a:pt x="106" y="158"/>
                      <a:pt x="106" y="159"/>
                    </a:cubicBezTo>
                    <a:cubicBezTo>
                      <a:pt x="100" y="164"/>
                      <a:pt x="94" y="170"/>
                      <a:pt x="88" y="175"/>
                    </a:cubicBezTo>
                    <a:cubicBezTo>
                      <a:pt x="88" y="176"/>
                      <a:pt x="88" y="176"/>
                      <a:pt x="88" y="177"/>
                    </a:cubicBezTo>
                    <a:cubicBezTo>
                      <a:pt x="86" y="177"/>
                      <a:pt x="84" y="177"/>
                      <a:pt x="82" y="178"/>
                    </a:cubicBezTo>
                    <a:moveTo>
                      <a:pt x="10" y="180"/>
                    </a:moveTo>
                    <a:cubicBezTo>
                      <a:pt x="8" y="180"/>
                      <a:pt x="7" y="179"/>
                      <a:pt x="5" y="179"/>
                    </a:cubicBezTo>
                    <a:cubicBezTo>
                      <a:pt x="5" y="179"/>
                      <a:pt x="5" y="179"/>
                      <a:pt x="5" y="179"/>
                    </a:cubicBezTo>
                    <a:cubicBezTo>
                      <a:pt x="8" y="175"/>
                      <a:pt x="10" y="172"/>
                      <a:pt x="13" y="168"/>
                    </a:cubicBezTo>
                    <a:cubicBezTo>
                      <a:pt x="15" y="163"/>
                      <a:pt x="18" y="159"/>
                      <a:pt x="20" y="156"/>
                    </a:cubicBezTo>
                    <a:cubicBezTo>
                      <a:pt x="21" y="156"/>
                      <a:pt x="21" y="156"/>
                      <a:pt x="21" y="156"/>
                    </a:cubicBezTo>
                    <a:cubicBezTo>
                      <a:pt x="21" y="156"/>
                      <a:pt x="21" y="156"/>
                      <a:pt x="21" y="156"/>
                    </a:cubicBezTo>
                    <a:cubicBezTo>
                      <a:pt x="25" y="157"/>
                      <a:pt x="30" y="159"/>
                      <a:pt x="35" y="160"/>
                    </a:cubicBezTo>
                    <a:cubicBezTo>
                      <a:pt x="31" y="163"/>
                      <a:pt x="25" y="168"/>
                      <a:pt x="20" y="172"/>
                    </a:cubicBezTo>
                    <a:cubicBezTo>
                      <a:pt x="17" y="174"/>
                      <a:pt x="14" y="176"/>
                      <a:pt x="12" y="178"/>
                    </a:cubicBezTo>
                    <a:cubicBezTo>
                      <a:pt x="12" y="179"/>
                      <a:pt x="11" y="179"/>
                      <a:pt x="10" y="180"/>
                    </a:cubicBezTo>
                    <a:cubicBezTo>
                      <a:pt x="10" y="180"/>
                      <a:pt x="10" y="180"/>
                      <a:pt x="10" y="180"/>
                    </a:cubicBezTo>
                    <a:moveTo>
                      <a:pt x="16" y="155"/>
                    </a:moveTo>
                    <a:cubicBezTo>
                      <a:pt x="18" y="151"/>
                      <a:pt x="20" y="146"/>
                      <a:pt x="23" y="141"/>
                    </a:cubicBezTo>
                    <a:cubicBezTo>
                      <a:pt x="23" y="140"/>
                      <a:pt x="24" y="139"/>
                      <a:pt x="24" y="139"/>
                    </a:cubicBezTo>
                    <a:cubicBezTo>
                      <a:pt x="25" y="138"/>
                      <a:pt x="26" y="137"/>
                      <a:pt x="28" y="136"/>
                    </a:cubicBezTo>
                    <a:cubicBezTo>
                      <a:pt x="27" y="137"/>
                      <a:pt x="27" y="138"/>
                      <a:pt x="27" y="138"/>
                    </a:cubicBezTo>
                    <a:cubicBezTo>
                      <a:pt x="25" y="142"/>
                      <a:pt x="23" y="145"/>
                      <a:pt x="21" y="148"/>
                    </a:cubicBezTo>
                    <a:cubicBezTo>
                      <a:pt x="21" y="149"/>
                      <a:pt x="20" y="150"/>
                      <a:pt x="20" y="151"/>
                    </a:cubicBezTo>
                    <a:cubicBezTo>
                      <a:pt x="19" y="152"/>
                      <a:pt x="19" y="152"/>
                      <a:pt x="19" y="152"/>
                    </a:cubicBezTo>
                    <a:cubicBezTo>
                      <a:pt x="19" y="152"/>
                      <a:pt x="19" y="152"/>
                      <a:pt x="19" y="152"/>
                    </a:cubicBezTo>
                    <a:cubicBezTo>
                      <a:pt x="19" y="152"/>
                      <a:pt x="18" y="152"/>
                      <a:pt x="18" y="153"/>
                    </a:cubicBezTo>
                    <a:cubicBezTo>
                      <a:pt x="17" y="153"/>
                      <a:pt x="17" y="154"/>
                      <a:pt x="16" y="155"/>
                    </a:cubicBezTo>
                    <a:moveTo>
                      <a:pt x="26" y="134"/>
                    </a:moveTo>
                    <a:cubicBezTo>
                      <a:pt x="27" y="132"/>
                      <a:pt x="28" y="131"/>
                      <a:pt x="29" y="129"/>
                    </a:cubicBezTo>
                    <a:cubicBezTo>
                      <a:pt x="30" y="128"/>
                      <a:pt x="31" y="127"/>
                      <a:pt x="33" y="127"/>
                    </a:cubicBezTo>
                    <a:cubicBezTo>
                      <a:pt x="32" y="129"/>
                      <a:pt x="31" y="131"/>
                      <a:pt x="30" y="133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9" y="133"/>
                      <a:pt x="28" y="133"/>
                      <a:pt x="28" y="133"/>
                    </a:cubicBezTo>
                    <a:cubicBezTo>
                      <a:pt x="28" y="133"/>
                      <a:pt x="27" y="133"/>
                      <a:pt x="26" y="134"/>
                    </a:cubicBezTo>
                    <a:moveTo>
                      <a:pt x="31" y="124"/>
                    </a:moveTo>
                    <a:cubicBezTo>
                      <a:pt x="31" y="124"/>
                      <a:pt x="31" y="124"/>
                      <a:pt x="31" y="124"/>
                    </a:cubicBezTo>
                    <a:cubicBezTo>
                      <a:pt x="32" y="122"/>
                      <a:pt x="33" y="120"/>
                      <a:pt x="33" y="118"/>
                    </a:cubicBezTo>
                    <a:cubicBezTo>
                      <a:pt x="35" y="118"/>
                      <a:pt x="36" y="117"/>
                      <a:pt x="38" y="116"/>
                    </a:cubicBezTo>
                    <a:cubicBezTo>
                      <a:pt x="37" y="118"/>
                      <a:pt x="36" y="120"/>
                      <a:pt x="35" y="123"/>
                    </a:cubicBezTo>
                    <a:cubicBezTo>
                      <a:pt x="35" y="122"/>
                      <a:pt x="34" y="122"/>
                      <a:pt x="34" y="122"/>
                    </a:cubicBezTo>
                    <a:cubicBezTo>
                      <a:pt x="34" y="122"/>
                      <a:pt x="33" y="123"/>
                      <a:pt x="33" y="123"/>
                    </a:cubicBezTo>
                    <a:cubicBezTo>
                      <a:pt x="32" y="123"/>
                      <a:pt x="32" y="124"/>
                      <a:pt x="31" y="124"/>
                    </a:cubicBezTo>
                    <a:moveTo>
                      <a:pt x="68" y="113"/>
                    </a:moveTo>
                    <a:cubicBezTo>
                      <a:pt x="69" y="111"/>
                      <a:pt x="70" y="110"/>
                      <a:pt x="71" y="109"/>
                    </a:cubicBezTo>
                    <a:cubicBezTo>
                      <a:pt x="72" y="109"/>
                      <a:pt x="72" y="109"/>
                      <a:pt x="72" y="109"/>
                    </a:cubicBezTo>
                    <a:cubicBezTo>
                      <a:pt x="74" y="108"/>
                      <a:pt x="76" y="107"/>
                      <a:pt x="78" y="107"/>
                    </a:cubicBezTo>
                    <a:cubicBezTo>
                      <a:pt x="77" y="108"/>
                      <a:pt x="75" y="110"/>
                      <a:pt x="73" y="112"/>
                    </a:cubicBezTo>
                    <a:cubicBezTo>
                      <a:pt x="73" y="112"/>
                      <a:pt x="73" y="112"/>
                      <a:pt x="73" y="112"/>
                    </a:cubicBezTo>
                    <a:cubicBezTo>
                      <a:pt x="73" y="112"/>
                      <a:pt x="73" y="112"/>
                      <a:pt x="73" y="112"/>
                    </a:cubicBezTo>
                    <a:cubicBezTo>
                      <a:pt x="71" y="112"/>
                      <a:pt x="69" y="112"/>
                      <a:pt x="68" y="113"/>
                    </a:cubicBezTo>
                    <a:moveTo>
                      <a:pt x="35" y="114"/>
                    </a:moveTo>
                    <a:cubicBezTo>
                      <a:pt x="37" y="111"/>
                      <a:pt x="40" y="108"/>
                      <a:pt x="42" y="105"/>
                    </a:cubicBezTo>
                    <a:cubicBezTo>
                      <a:pt x="41" y="107"/>
                      <a:pt x="40" y="109"/>
                      <a:pt x="40" y="112"/>
                    </a:cubicBezTo>
                    <a:cubicBezTo>
                      <a:pt x="38" y="112"/>
                      <a:pt x="37" y="113"/>
                      <a:pt x="35" y="114"/>
                    </a:cubicBezTo>
                    <a:moveTo>
                      <a:pt x="76" y="104"/>
                    </a:moveTo>
                    <a:cubicBezTo>
                      <a:pt x="78" y="102"/>
                      <a:pt x="80" y="99"/>
                      <a:pt x="82" y="96"/>
                    </a:cubicBezTo>
                    <a:cubicBezTo>
                      <a:pt x="84" y="95"/>
                      <a:pt x="87" y="95"/>
                      <a:pt x="89" y="94"/>
                    </a:cubicBezTo>
                    <a:cubicBezTo>
                      <a:pt x="87" y="96"/>
                      <a:pt x="85" y="99"/>
                      <a:pt x="83" y="101"/>
                    </a:cubicBezTo>
                    <a:cubicBezTo>
                      <a:pt x="80" y="102"/>
                      <a:pt x="78" y="103"/>
                      <a:pt x="76" y="104"/>
                    </a:cubicBezTo>
                    <a:moveTo>
                      <a:pt x="85" y="92"/>
                    </a:moveTo>
                    <a:cubicBezTo>
                      <a:pt x="87" y="89"/>
                      <a:pt x="89" y="86"/>
                      <a:pt x="91" y="83"/>
                    </a:cubicBezTo>
                    <a:cubicBezTo>
                      <a:pt x="93" y="82"/>
                      <a:pt x="95" y="82"/>
                      <a:pt x="97" y="81"/>
                    </a:cubicBezTo>
                    <a:cubicBezTo>
                      <a:pt x="96" y="84"/>
                      <a:pt x="94" y="86"/>
                      <a:pt x="92" y="89"/>
                    </a:cubicBezTo>
                    <a:cubicBezTo>
                      <a:pt x="92" y="89"/>
                      <a:pt x="92" y="89"/>
                      <a:pt x="92" y="89"/>
                    </a:cubicBezTo>
                    <a:cubicBezTo>
                      <a:pt x="90" y="90"/>
                      <a:pt x="88" y="91"/>
                      <a:pt x="85" y="92"/>
                    </a:cubicBezTo>
                    <a:moveTo>
                      <a:pt x="93" y="79"/>
                    </a:moveTo>
                    <a:cubicBezTo>
                      <a:pt x="94" y="77"/>
                      <a:pt x="95" y="76"/>
                      <a:pt x="95" y="74"/>
                    </a:cubicBezTo>
                    <a:cubicBezTo>
                      <a:pt x="97" y="73"/>
                      <a:pt x="99" y="73"/>
                      <a:pt x="101" y="72"/>
                    </a:cubicBezTo>
                    <a:cubicBezTo>
                      <a:pt x="101" y="74"/>
                      <a:pt x="100" y="76"/>
                      <a:pt x="99" y="77"/>
                    </a:cubicBezTo>
                    <a:cubicBezTo>
                      <a:pt x="98" y="77"/>
                      <a:pt x="98" y="77"/>
                      <a:pt x="98" y="77"/>
                    </a:cubicBezTo>
                    <a:cubicBezTo>
                      <a:pt x="97" y="78"/>
                      <a:pt x="95" y="79"/>
                      <a:pt x="93" y="79"/>
                    </a:cubicBezTo>
                    <a:moveTo>
                      <a:pt x="97" y="71"/>
                    </a:moveTo>
                    <a:cubicBezTo>
                      <a:pt x="98" y="68"/>
                      <a:pt x="99" y="66"/>
                      <a:pt x="100" y="63"/>
                    </a:cubicBezTo>
                    <a:cubicBezTo>
                      <a:pt x="100" y="63"/>
                      <a:pt x="100" y="63"/>
                      <a:pt x="100" y="63"/>
                    </a:cubicBezTo>
                    <a:cubicBezTo>
                      <a:pt x="102" y="62"/>
                      <a:pt x="104" y="61"/>
                      <a:pt x="106" y="61"/>
                    </a:cubicBezTo>
                    <a:cubicBezTo>
                      <a:pt x="105" y="63"/>
                      <a:pt x="104" y="66"/>
                      <a:pt x="103" y="69"/>
                    </a:cubicBezTo>
                    <a:cubicBezTo>
                      <a:pt x="101" y="69"/>
                      <a:pt x="99" y="70"/>
                      <a:pt x="97" y="71"/>
                    </a:cubicBezTo>
                    <a:moveTo>
                      <a:pt x="101" y="59"/>
                    </a:moveTo>
                    <a:cubicBezTo>
                      <a:pt x="102" y="57"/>
                      <a:pt x="102" y="55"/>
                      <a:pt x="103" y="53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5" y="52"/>
                      <a:pt x="107" y="51"/>
                      <a:pt x="108" y="51"/>
                    </a:cubicBezTo>
                    <a:cubicBezTo>
                      <a:pt x="108" y="53"/>
                      <a:pt x="107" y="55"/>
                      <a:pt x="107" y="58"/>
                    </a:cubicBezTo>
                    <a:cubicBezTo>
                      <a:pt x="106" y="58"/>
                      <a:pt x="106" y="58"/>
                      <a:pt x="106" y="58"/>
                    </a:cubicBezTo>
                    <a:cubicBezTo>
                      <a:pt x="105" y="58"/>
                      <a:pt x="103" y="58"/>
                      <a:pt x="101" y="59"/>
                    </a:cubicBezTo>
                    <a:moveTo>
                      <a:pt x="103" y="49"/>
                    </a:moveTo>
                    <a:cubicBezTo>
                      <a:pt x="104" y="47"/>
                      <a:pt x="104" y="44"/>
                      <a:pt x="104" y="42"/>
                    </a:cubicBezTo>
                    <a:cubicBezTo>
                      <a:pt x="106" y="42"/>
                      <a:pt x="108" y="41"/>
                      <a:pt x="110" y="40"/>
                    </a:cubicBezTo>
                    <a:cubicBezTo>
                      <a:pt x="110" y="43"/>
                      <a:pt x="109" y="45"/>
                      <a:pt x="109" y="47"/>
                    </a:cubicBezTo>
                    <a:cubicBezTo>
                      <a:pt x="107" y="48"/>
                      <a:pt x="105" y="48"/>
                      <a:pt x="103" y="49"/>
                    </a:cubicBezTo>
                    <a:moveTo>
                      <a:pt x="105" y="39"/>
                    </a:moveTo>
                    <a:cubicBezTo>
                      <a:pt x="105" y="37"/>
                      <a:pt x="105" y="35"/>
                      <a:pt x="105" y="33"/>
                    </a:cubicBezTo>
                    <a:cubicBezTo>
                      <a:pt x="107" y="32"/>
                      <a:pt x="109" y="32"/>
                      <a:pt x="111" y="31"/>
                    </a:cubicBezTo>
                    <a:cubicBezTo>
                      <a:pt x="110" y="33"/>
                      <a:pt x="110" y="35"/>
                      <a:pt x="110" y="37"/>
                    </a:cubicBezTo>
                    <a:cubicBezTo>
                      <a:pt x="108" y="38"/>
                      <a:pt x="106" y="38"/>
                      <a:pt x="105" y="39"/>
                    </a:cubicBezTo>
                    <a:moveTo>
                      <a:pt x="105" y="30"/>
                    </a:moveTo>
                    <a:cubicBezTo>
                      <a:pt x="105" y="29"/>
                      <a:pt x="105" y="28"/>
                      <a:pt x="105" y="27"/>
                    </a:cubicBezTo>
                    <a:cubicBezTo>
                      <a:pt x="107" y="26"/>
                      <a:pt x="109" y="25"/>
                      <a:pt x="110" y="24"/>
                    </a:cubicBezTo>
                    <a:cubicBezTo>
                      <a:pt x="110" y="25"/>
                      <a:pt x="111" y="27"/>
                      <a:pt x="111" y="28"/>
                    </a:cubicBezTo>
                    <a:cubicBezTo>
                      <a:pt x="109" y="29"/>
                      <a:pt x="107" y="29"/>
                      <a:pt x="105" y="30"/>
                    </a:cubicBezTo>
                    <a:moveTo>
                      <a:pt x="105" y="24"/>
                    </a:moveTo>
                    <a:cubicBezTo>
                      <a:pt x="105" y="22"/>
                      <a:pt x="104" y="21"/>
                      <a:pt x="104" y="20"/>
                    </a:cubicBezTo>
                    <a:cubicBezTo>
                      <a:pt x="106" y="19"/>
                      <a:pt x="108" y="19"/>
                      <a:pt x="110" y="18"/>
                    </a:cubicBezTo>
                    <a:cubicBezTo>
                      <a:pt x="110" y="19"/>
                      <a:pt x="110" y="20"/>
                      <a:pt x="110" y="21"/>
                    </a:cubicBezTo>
                    <a:cubicBezTo>
                      <a:pt x="110" y="21"/>
                      <a:pt x="110" y="21"/>
                      <a:pt x="110" y="21"/>
                    </a:cubicBezTo>
                    <a:cubicBezTo>
                      <a:pt x="110" y="21"/>
                      <a:pt x="109" y="21"/>
                      <a:pt x="109" y="21"/>
                    </a:cubicBezTo>
                    <a:cubicBezTo>
                      <a:pt x="108" y="22"/>
                      <a:pt x="106" y="23"/>
                      <a:pt x="105" y="24"/>
                    </a:cubicBezTo>
                    <a:moveTo>
                      <a:pt x="104" y="17"/>
                    </a:moveTo>
                    <a:cubicBezTo>
                      <a:pt x="104" y="16"/>
                      <a:pt x="103" y="14"/>
                      <a:pt x="103" y="13"/>
                    </a:cubicBezTo>
                    <a:cubicBezTo>
                      <a:pt x="104" y="12"/>
                      <a:pt x="105" y="11"/>
                      <a:pt x="106" y="9"/>
                    </a:cubicBezTo>
                    <a:cubicBezTo>
                      <a:pt x="107" y="8"/>
                      <a:pt x="107" y="7"/>
                      <a:pt x="108" y="6"/>
                    </a:cubicBezTo>
                    <a:cubicBezTo>
                      <a:pt x="109" y="9"/>
                      <a:pt x="109" y="12"/>
                      <a:pt x="110" y="15"/>
                    </a:cubicBezTo>
                    <a:cubicBezTo>
                      <a:pt x="108" y="16"/>
                      <a:pt x="106" y="16"/>
                      <a:pt x="104" y="17"/>
                    </a:cubicBezTo>
                    <a:moveTo>
                      <a:pt x="70" y="119"/>
                    </a:moveTo>
                    <a:cubicBezTo>
                      <a:pt x="71" y="119"/>
                      <a:pt x="71" y="119"/>
                      <a:pt x="72" y="119"/>
                    </a:cubicBezTo>
                    <a:cubicBezTo>
                      <a:pt x="107" y="87"/>
                      <a:pt x="115" y="53"/>
                      <a:pt x="114" y="29"/>
                    </a:cubicBezTo>
                    <a:cubicBezTo>
                      <a:pt x="114" y="19"/>
                      <a:pt x="113" y="11"/>
                      <a:pt x="112" y="5"/>
                    </a:cubicBezTo>
                    <a:cubicBezTo>
                      <a:pt x="113" y="5"/>
                      <a:pt x="113" y="5"/>
                      <a:pt x="113" y="5"/>
                    </a:cubicBezTo>
                    <a:cubicBezTo>
                      <a:pt x="118" y="7"/>
                      <a:pt x="126" y="7"/>
                      <a:pt x="131" y="7"/>
                    </a:cubicBezTo>
                    <a:cubicBezTo>
                      <a:pt x="133" y="14"/>
                      <a:pt x="139" y="32"/>
                      <a:pt x="139" y="53"/>
                    </a:cubicBezTo>
                    <a:cubicBezTo>
                      <a:pt x="139" y="80"/>
                      <a:pt x="130" y="113"/>
                      <a:pt x="98" y="140"/>
                    </a:cubicBezTo>
                    <a:cubicBezTo>
                      <a:pt x="98" y="140"/>
                      <a:pt x="97" y="141"/>
                      <a:pt x="97" y="141"/>
                    </a:cubicBezTo>
                    <a:cubicBezTo>
                      <a:pt x="97" y="142"/>
                      <a:pt x="98" y="142"/>
                      <a:pt x="98" y="143"/>
                    </a:cubicBezTo>
                    <a:cubicBezTo>
                      <a:pt x="103" y="145"/>
                      <a:pt x="107" y="148"/>
                      <a:pt x="112" y="151"/>
                    </a:cubicBezTo>
                    <a:cubicBezTo>
                      <a:pt x="100" y="157"/>
                      <a:pt x="86" y="160"/>
                      <a:pt x="70" y="160"/>
                    </a:cubicBezTo>
                    <a:cubicBezTo>
                      <a:pt x="56" y="160"/>
                      <a:pt x="40" y="158"/>
                      <a:pt x="23" y="153"/>
                    </a:cubicBezTo>
                    <a:cubicBezTo>
                      <a:pt x="23" y="152"/>
                      <a:pt x="24" y="152"/>
                      <a:pt x="24" y="151"/>
                    </a:cubicBezTo>
                    <a:cubicBezTo>
                      <a:pt x="26" y="147"/>
                      <a:pt x="32" y="137"/>
                      <a:pt x="37" y="127"/>
                    </a:cubicBezTo>
                    <a:cubicBezTo>
                      <a:pt x="40" y="122"/>
                      <a:pt x="42" y="117"/>
                      <a:pt x="44" y="112"/>
                    </a:cubicBezTo>
                    <a:cubicBezTo>
                      <a:pt x="45" y="108"/>
                      <a:pt x="46" y="105"/>
                      <a:pt x="47" y="102"/>
                    </a:cubicBezTo>
                    <a:cubicBezTo>
                      <a:pt x="51" y="105"/>
                      <a:pt x="57" y="110"/>
                      <a:pt x="62" y="114"/>
                    </a:cubicBezTo>
                    <a:cubicBezTo>
                      <a:pt x="62" y="114"/>
                      <a:pt x="62" y="114"/>
                      <a:pt x="63" y="115"/>
                    </a:cubicBezTo>
                    <a:cubicBezTo>
                      <a:pt x="63" y="115"/>
                      <a:pt x="64" y="115"/>
                      <a:pt x="6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5" y="115"/>
                      <a:pt x="65" y="116"/>
                      <a:pt x="66" y="116"/>
                    </a:cubicBezTo>
                    <a:cubicBezTo>
                      <a:pt x="66" y="116"/>
                      <a:pt x="66" y="116"/>
                      <a:pt x="66" y="116"/>
                    </a:cubicBezTo>
                    <a:cubicBezTo>
                      <a:pt x="67" y="117"/>
                      <a:pt x="68" y="118"/>
                      <a:pt x="69" y="119"/>
                    </a:cubicBezTo>
                    <a:cubicBezTo>
                      <a:pt x="70" y="119"/>
                      <a:pt x="70" y="119"/>
                      <a:pt x="70" y="119"/>
                    </a:cubicBezTo>
                    <a:moveTo>
                      <a:pt x="110" y="0"/>
                    </a:move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106" y="3"/>
                      <a:pt x="104" y="5"/>
                      <a:pt x="103" y="7"/>
                    </a:cubicBezTo>
                    <a:cubicBezTo>
                      <a:pt x="101" y="9"/>
                      <a:pt x="100" y="11"/>
                      <a:pt x="100" y="11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100" y="15"/>
                      <a:pt x="101" y="19"/>
                      <a:pt x="101" y="25"/>
                    </a:cubicBezTo>
                    <a:cubicBezTo>
                      <a:pt x="101" y="25"/>
                      <a:pt x="100" y="26"/>
                      <a:pt x="101" y="26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29"/>
                      <a:pt x="101" y="31"/>
                    </a:cubicBezTo>
                    <a:cubicBezTo>
                      <a:pt x="101" y="50"/>
                      <a:pt x="95" y="81"/>
                      <a:pt x="64" y="110"/>
                    </a:cubicBezTo>
                    <a:cubicBezTo>
                      <a:pt x="58" y="105"/>
                      <a:pt x="51" y="100"/>
                      <a:pt x="46" y="96"/>
                    </a:cubicBezTo>
                    <a:cubicBezTo>
                      <a:pt x="46" y="96"/>
                      <a:pt x="46" y="96"/>
                      <a:pt x="46" y="96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3" y="97"/>
                      <a:pt x="43" y="97"/>
                      <a:pt x="43" y="97"/>
                    </a:cubicBezTo>
                    <a:cubicBezTo>
                      <a:pt x="37" y="104"/>
                      <a:pt x="32" y="112"/>
                      <a:pt x="27" y="120"/>
                    </a:cubicBezTo>
                    <a:cubicBezTo>
                      <a:pt x="26" y="121"/>
                      <a:pt x="26" y="122"/>
                      <a:pt x="27" y="122"/>
                    </a:cubicBezTo>
                    <a:cubicBezTo>
                      <a:pt x="27" y="122"/>
                      <a:pt x="27" y="122"/>
                      <a:pt x="27" y="122"/>
                    </a:cubicBezTo>
                    <a:cubicBezTo>
                      <a:pt x="24" y="130"/>
                      <a:pt x="19" y="140"/>
                      <a:pt x="14" y="150"/>
                    </a:cubicBezTo>
                    <a:cubicBezTo>
                      <a:pt x="11" y="157"/>
                      <a:pt x="7" y="164"/>
                      <a:pt x="5" y="169"/>
                    </a:cubicBezTo>
                    <a:cubicBezTo>
                      <a:pt x="5" y="170"/>
                      <a:pt x="4" y="170"/>
                      <a:pt x="4" y="171"/>
                    </a:cubicBezTo>
                    <a:cubicBezTo>
                      <a:pt x="4" y="171"/>
                      <a:pt x="4" y="171"/>
                      <a:pt x="4" y="171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3" y="172"/>
                      <a:pt x="3" y="173"/>
                      <a:pt x="3" y="173"/>
                    </a:cubicBezTo>
                    <a:cubicBezTo>
                      <a:pt x="2" y="174"/>
                      <a:pt x="2" y="176"/>
                      <a:pt x="1" y="177"/>
                    </a:cubicBezTo>
                    <a:cubicBezTo>
                      <a:pt x="1" y="177"/>
                      <a:pt x="1" y="177"/>
                      <a:pt x="1" y="178"/>
                    </a:cubicBezTo>
                    <a:cubicBezTo>
                      <a:pt x="1" y="178"/>
                      <a:pt x="1" y="178"/>
                      <a:pt x="1" y="178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9"/>
                      <a:pt x="0" y="179"/>
                      <a:pt x="0" y="179"/>
                    </a:cubicBezTo>
                    <a:cubicBezTo>
                      <a:pt x="1" y="180"/>
                      <a:pt x="1" y="180"/>
                      <a:pt x="1" y="180"/>
                    </a:cubicBezTo>
                    <a:cubicBezTo>
                      <a:pt x="1" y="180"/>
                      <a:pt x="1" y="181"/>
                      <a:pt x="1" y="181"/>
                    </a:cubicBezTo>
                    <a:cubicBezTo>
                      <a:pt x="1" y="182"/>
                      <a:pt x="2" y="182"/>
                      <a:pt x="2" y="182"/>
                    </a:cubicBezTo>
                    <a:cubicBezTo>
                      <a:pt x="3" y="183"/>
                      <a:pt x="3" y="183"/>
                      <a:pt x="4" y="183"/>
                    </a:cubicBezTo>
                    <a:cubicBezTo>
                      <a:pt x="9" y="184"/>
                      <a:pt x="15" y="185"/>
                      <a:pt x="21" y="185"/>
                    </a:cubicBezTo>
                    <a:cubicBezTo>
                      <a:pt x="22" y="185"/>
                      <a:pt x="23" y="185"/>
                      <a:pt x="23" y="185"/>
                    </a:cubicBezTo>
                    <a:cubicBezTo>
                      <a:pt x="24" y="185"/>
                      <a:pt x="24" y="185"/>
                      <a:pt x="24" y="185"/>
                    </a:cubicBezTo>
                    <a:cubicBezTo>
                      <a:pt x="27" y="186"/>
                      <a:pt x="30" y="186"/>
                      <a:pt x="33" y="186"/>
                    </a:cubicBezTo>
                    <a:cubicBezTo>
                      <a:pt x="33" y="186"/>
                      <a:pt x="34" y="186"/>
                      <a:pt x="35" y="186"/>
                    </a:cubicBezTo>
                    <a:cubicBezTo>
                      <a:pt x="35" y="186"/>
                      <a:pt x="35" y="186"/>
                      <a:pt x="35" y="186"/>
                    </a:cubicBezTo>
                    <a:cubicBezTo>
                      <a:pt x="35" y="186"/>
                      <a:pt x="36" y="186"/>
                      <a:pt x="36" y="186"/>
                    </a:cubicBezTo>
                    <a:cubicBezTo>
                      <a:pt x="36" y="186"/>
                      <a:pt x="37" y="186"/>
                      <a:pt x="37" y="186"/>
                    </a:cubicBezTo>
                    <a:cubicBezTo>
                      <a:pt x="37" y="186"/>
                      <a:pt x="37" y="186"/>
                      <a:pt x="37" y="186"/>
                    </a:cubicBezTo>
                    <a:cubicBezTo>
                      <a:pt x="58" y="185"/>
                      <a:pt x="84" y="183"/>
                      <a:pt x="100" y="177"/>
                    </a:cubicBezTo>
                    <a:cubicBezTo>
                      <a:pt x="101" y="177"/>
                      <a:pt x="101" y="177"/>
                      <a:pt x="101" y="177"/>
                    </a:cubicBezTo>
                    <a:cubicBezTo>
                      <a:pt x="107" y="169"/>
                      <a:pt x="113" y="160"/>
                      <a:pt x="119" y="152"/>
                    </a:cubicBezTo>
                    <a:cubicBezTo>
                      <a:pt x="119" y="151"/>
                      <a:pt x="119" y="150"/>
                      <a:pt x="118" y="149"/>
                    </a:cubicBezTo>
                    <a:cubicBezTo>
                      <a:pt x="118" y="149"/>
                      <a:pt x="117" y="149"/>
                      <a:pt x="117" y="149"/>
                    </a:cubicBezTo>
                    <a:cubicBezTo>
                      <a:pt x="117" y="149"/>
                      <a:pt x="117" y="149"/>
                      <a:pt x="117" y="149"/>
                    </a:cubicBezTo>
                    <a:cubicBezTo>
                      <a:pt x="112" y="146"/>
                      <a:pt x="107" y="143"/>
                      <a:pt x="103" y="141"/>
                    </a:cubicBezTo>
                    <a:cubicBezTo>
                      <a:pt x="134" y="113"/>
                      <a:pt x="143" y="80"/>
                      <a:pt x="143" y="53"/>
                    </a:cubicBezTo>
                    <a:cubicBezTo>
                      <a:pt x="143" y="30"/>
                      <a:pt x="137" y="11"/>
                      <a:pt x="134" y="5"/>
                    </a:cubicBezTo>
                    <a:cubicBezTo>
                      <a:pt x="134" y="4"/>
                      <a:pt x="133" y="4"/>
                      <a:pt x="132" y="4"/>
                    </a:cubicBezTo>
                    <a:cubicBezTo>
                      <a:pt x="130" y="3"/>
                      <a:pt x="125" y="3"/>
                      <a:pt x="120" y="3"/>
                    </a:cubicBezTo>
                    <a:cubicBezTo>
                      <a:pt x="118" y="2"/>
                      <a:pt x="116" y="2"/>
                      <a:pt x="114" y="2"/>
                    </a:cubicBezTo>
                    <a:cubicBezTo>
                      <a:pt x="112" y="1"/>
                      <a:pt x="111" y="1"/>
                      <a:pt x="11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66" name="Freeform 768"/>
              <p:cNvSpPr>
                <a:spLocks noEditPoints="1"/>
              </p:cNvSpPr>
              <p:nvPr/>
            </p:nvSpPr>
            <p:spPr bwMode="auto">
              <a:xfrm>
                <a:off x="3625" y="937"/>
                <a:ext cx="336" cy="326"/>
              </a:xfrm>
              <a:custGeom>
                <a:avLst/>
                <a:gdLst>
                  <a:gd name="T0" fmla="*/ 80 w 142"/>
                  <a:gd name="T1" fmla="*/ 133 h 138"/>
                  <a:gd name="T2" fmla="*/ 80 w 142"/>
                  <a:gd name="T3" fmla="*/ 133 h 138"/>
                  <a:gd name="T4" fmla="*/ 78 w 142"/>
                  <a:gd name="T5" fmla="*/ 133 h 138"/>
                  <a:gd name="T6" fmla="*/ 83 w 142"/>
                  <a:gd name="T7" fmla="*/ 95 h 138"/>
                  <a:gd name="T8" fmla="*/ 77 w 142"/>
                  <a:gd name="T9" fmla="*/ 92 h 138"/>
                  <a:gd name="T10" fmla="*/ 53 w 142"/>
                  <a:gd name="T11" fmla="*/ 74 h 138"/>
                  <a:gd name="T12" fmla="*/ 65 w 142"/>
                  <a:gd name="T13" fmla="*/ 91 h 138"/>
                  <a:gd name="T14" fmla="*/ 52 w 142"/>
                  <a:gd name="T15" fmla="*/ 83 h 138"/>
                  <a:gd name="T16" fmla="*/ 49 w 142"/>
                  <a:gd name="T17" fmla="*/ 74 h 138"/>
                  <a:gd name="T18" fmla="*/ 137 w 142"/>
                  <a:gd name="T19" fmla="*/ 82 h 138"/>
                  <a:gd name="T20" fmla="*/ 124 w 142"/>
                  <a:gd name="T21" fmla="*/ 83 h 138"/>
                  <a:gd name="T22" fmla="*/ 132 w 142"/>
                  <a:gd name="T23" fmla="*/ 56 h 138"/>
                  <a:gd name="T24" fmla="*/ 125 w 142"/>
                  <a:gd name="T25" fmla="*/ 83 h 138"/>
                  <a:gd name="T26" fmla="*/ 124 w 142"/>
                  <a:gd name="T27" fmla="*/ 59 h 138"/>
                  <a:gd name="T28" fmla="*/ 120 w 142"/>
                  <a:gd name="T29" fmla="*/ 76 h 138"/>
                  <a:gd name="T30" fmla="*/ 84 w 142"/>
                  <a:gd name="T31" fmla="*/ 49 h 138"/>
                  <a:gd name="T32" fmla="*/ 56 w 142"/>
                  <a:gd name="T33" fmla="*/ 35 h 138"/>
                  <a:gd name="T34" fmla="*/ 126 w 142"/>
                  <a:gd name="T35" fmla="*/ 33 h 138"/>
                  <a:gd name="T36" fmla="*/ 29 w 142"/>
                  <a:gd name="T37" fmla="*/ 64 h 138"/>
                  <a:gd name="T38" fmla="*/ 75 w 142"/>
                  <a:gd name="T39" fmla="*/ 31 h 138"/>
                  <a:gd name="T40" fmla="*/ 111 w 142"/>
                  <a:gd name="T41" fmla="*/ 30 h 138"/>
                  <a:gd name="T42" fmla="*/ 50 w 142"/>
                  <a:gd name="T43" fmla="*/ 66 h 138"/>
                  <a:gd name="T44" fmla="*/ 54 w 142"/>
                  <a:gd name="T45" fmla="*/ 65 h 138"/>
                  <a:gd name="T46" fmla="*/ 25 w 142"/>
                  <a:gd name="T47" fmla="*/ 47 h 138"/>
                  <a:gd name="T48" fmla="*/ 121 w 142"/>
                  <a:gd name="T49" fmla="*/ 40 h 138"/>
                  <a:gd name="T50" fmla="*/ 55 w 142"/>
                  <a:gd name="T51" fmla="*/ 22 h 138"/>
                  <a:gd name="T52" fmla="*/ 28 w 142"/>
                  <a:gd name="T53" fmla="*/ 61 h 138"/>
                  <a:gd name="T54" fmla="*/ 115 w 142"/>
                  <a:gd name="T55" fmla="*/ 19 h 138"/>
                  <a:gd name="T56" fmla="*/ 65 w 142"/>
                  <a:gd name="T57" fmla="*/ 12 h 138"/>
                  <a:gd name="T58" fmla="*/ 84 w 142"/>
                  <a:gd name="T59" fmla="*/ 16 h 138"/>
                  <a:gd name="T60" fmla="*/ 97 w 142"/>
                  <a:gd name="T61" fmla="*/ 24 h 138"/>
                  <a:gd name="T62" fmla="*/ 110 w 142"/>
                  <a:gd name="T63" fmla="*/ 19 h 138"/>
                  <a:gd name="T64" fmla="*/ 111 w 142"/>
                  <a:gd name="T65" fmla="*/ 31 h 138"/>
                  <a:gd name="T66" fmla="*/ 124 w 142"/>
                  <a:gd name="T67" fmla="*/ 46 h 138"/>
                  <a:gd name="T68" fmla="*/ 134 w 142"/>
                  <a:gd name="T69" fmla="*/ 52 h 138"/>
                  <a:gd name="T70" fmla="*/ 127 w 142"/>
                  <a:gd name="T71" fmla="*/ 52 h 138"/>
                  <a:gd name="T72" fmla="*/ 119 w 142"/>
                  <a:gd name="T73" fmla="*/ 86 h 138"/>
                  <a:gd name="T74" fmla="*/ 129 w 142"/>
                  <a:gd name="T75" fmla="*/ 86 h 138"/>
                  <a:gd name="T76" fmla="*/ 128 w 142"/>
                  <a:gd name="T77" fmla="*/ 104 h 138"/>
                  <a:gd name="T78" fmla="*/ 100 w 142"/>
                  <a:gd name="T79" fmla="*/ 98 h 138"/>
                  <a:gd name="T80" fmla="*/ 63 w 142"/>
                  <a:gd name="T81" fmla="*/ 83 h 138"/>
                  <a:gd name="T82" fmla="*/ 75 w 142"/>
                  <a:gd name="T83" fmla="*/ 52 h 138"/>
                  <a:gd name="T84" fmla="*/ 92 w 142"/>
                  <a:gd name="T85" fmla="*/ 41 h 138"/>
                  <a:gd name="T86" fmla="*/ 71 w 142"/>
                  <a:gd name="T87" fmla="*/ 25 h 138"/>
                  <a:gd name="T88" fmla="*/ 57 w 142"/>
                  <a:gd name="T89" fmla="*/ 17 h 138"/>
                  <a:gd name="T90" fmla="*/ 21 w 142"/>
                  <a:gd name="T91" fmla="*/ 48 h 138"/>
                  <a:gd name="T92" fmla="*/ 25 w 142"/>
                  <a:gd name="T93" fmla="*/ 70 h 138"/>
                  <a:gd name="T94" fmla="*/ 51 w 142"/>
                  <a:gd name="T95" fmla="*/ 88 h 138"/>
                  <a:gd name="T96" fmla="*/ 55 w 142"/>
                  <a:gd name="T97" fmla="*/ 114 h 138"/>
                  <a:gd name="T98" fmla="*/ 61 w 142"/>
                  <a:gd name="T99" fmla="*/ 119 h 138"/>
                  <a:gd name="T100" fmla="*/ 60 w 142"/>
                  <a:gd name="T101" fmla="*/ 132 h 138"/>
                  <a:gd name="T102" fmla="*/ 97 w 142"/>
                  <a:gd name="T103" fmla="*/ 18 h 138"/>
                  <a:gd name="T104" fmla="*/ 38 w 142"/>
                  <a:gd name="T105" fmla="*/ 15 h 138"/>
                  <a:gd name="T106" fmla="*/ 38 w 142"/>
                  <a:gd name="T107" fmla="*/ 15 h 138"/>
                  <a:gd name="T108" fmla="*/ 91 w 142"/>
                  <a:gd name="T109" fmla="*/ 15 h 138"/>
                  <a:gd name="T110" fmla="*/ 75 w 142"/>
                  <a:gd name="T111" fmla="*/ 8 h 138"/>
                  <a:gd name="T112" fmla="*/ 62 w 142"/>
                  <a:gd name="T113" fmla="*/ 6 h 138"/>
                  <a:gd name="T114" fmla="*/ 71 w 142"/>
                  <a:gd name="T115" fmla="*/ 0 h 138"/>
                  <a:gd name="T116" fmla="*/ 23 w 142"/>
                  <a:gd name="T117" fmla="*/ 18 h 138"/>
                  <a:gd name="T118" fmla="*/ 141 w 142"/>
                  <a:gd name="T119" fmla="*/ 82 h 138"/>
                  <a:gd name="T120" fmla="*/ 117 w 142"/>
                  <a:gd name="T121" fmla="*/ 1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2" h="138">
                    <a:moveTo>
                      <a:pt x="90" y="131"/>
                    </a:moveTo>
                    <a:cubicBezTo>
                      <a:pt x="90" y="131"/>
                      <a:pt x="90" y="131"/>
                      <a:pt x="90" y="131"/>
                    </a:cubicBezTo>
                    <a:cubicBezTo>
                      <a:pt x="94" y="121"/>
                      <a:pt x="99" y="112"/>
                      <a:pt x="103" y="103"/>
                    </a:cubicBezTo>
                    <a:cubicBezTo>
                      <a:pt x="114" y="112"/>
                      <a:pt x="97" y="126"/>
                      <a:pt x="91" y="131"/>
                    </a:cubicBezTo>
                    <a:cubicBezTo>
                      <a:pt x="90" y="131"/>
                      <a:pt x="90" y="131"/>
                      <a:pt x="90" y="131"/>
                    </a:cubicBezTo>
                    <a:cubicBezTo>
                      <a:pt x="90" y="131"/>
                      <a:pt x="90" y="131"/>
                      <a:pt x="90" y="131"/>
                    </a:cubicBezTo>
                    <a:moveTo>
                      <a:pt x="80" y="133"/>
                    </a:moveTo>
                    <a:cubicBezTo>
                      <a:pt x="84" y="123"/>
                      <a:pt x="89" y="112"/>
                      <a:pt x="93" y="102"/>
                    </a:cubicBezTo>
                    <a:cubicBezTo>
                      <a:pt x="95" y="102"/>
                      <a:pt x="98" y="103"/>
                      <a:pt x="100" y="103"/>
                    </a:cubicBezTo>
                    <a:cubicBezTo>
                      <a:pt x="100" y="103"/>
                      <a:pt x="100" y="103"/>
                      <a:pt x="100" y="103"/>
                    </a:cubicBezTo>
                    <a:cubicBezTo>
                      <a:pt x="96" y="112"/>
                      <a:pt x="92" y="121"/>
                      <a:pt x="88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88" y="131"/>
                      <a:pt x="87" y="131"/>
                      <a:pt x="87" y="132"/>
                    </a:cubicBezTo>
                    <a:cubicBezTo>
                      <a:pt x="85" y="132"/>
                      <a:pt x="83" y="133"/>
                      <a:pt x="80" y="133"/>
                    </a:cubicBezTo>
                    <a:moveTo>
                      <a:pt x="71" y="133"/>
                    </a:moveTo>
                    <a:cubicBezTo>
                      <a:pt x="70" y="133"/>
                      <a:pt x="69" y="133"/>
                      <a:pt x="68" y="133"/>
                    </a:cubicBezTo>
                    <a:cubicBezTo>
                      <a:pt x="74" y="121"/>
                      <a:pt x="79" y="109"/>
                      <a:pt x="85" y="97"/>
                    </a:cubicBezTo>
                    <a:cubicBezTo>
                      <a:pt x="86" y="99"/>
                      <a:pt x="87" y="100"/>
                      <a:pt x="85" y="101"/>
                    </a:cubicBezTo>
                    <a:cubicBezTo>
                      <a:pt x="85" y="101"/>
                      <a:pt x="86" y="101"/>
                      <a:pt x="87" y="101"/>
                    </a:cubicBezTo>
                    <a:cubicBezTo>
                      <a:pt x="88" y="101"/>
                      <a:pt x="89" y="101"/>
                      <a:pt x="91" y="102"/>
                    </a:cubicBezTo>
                    <a:cubicBezTo>
                      <a:pt x="86" y="112"/>
                      <a:pt x="82" y="123"/>
                      <a:pt x="78" y="133"/>
                    </a:cubicBezTo>
                    <a:cubicBezTo>
                      <a:pt x="76" y="133"/>
                      <a:pt x="73" y="133"/>
                      <a:pt x="71" y="133"/>
                    </a:cubicBezTo>
                    <a:moveTo>
                      <a:pt x="66" y="133"/>
                    </a:moveTo>
                    <a:cubicBezTo>
                      <a:pt x="65" y="133"/>
                      <a:pt x="65" y="133"/>
                      <a:pt x="64" y="133"/>
                    </a:cubicBezTo>
                    <a:cubicBezTo>
                      <a:pt x="66" y="126"/>
                      <a:pt x="69" y="120"/>
                      <a:pt x="65" y="116"/>
                    </a:cubicBezTo>
                    <a:cubicBezTo>
                      <a:pt x="68" y="110"/>
                      <a:pt x="71" y="104"/>
                      <a:pt x="75" y="98"/>
                    </a:cubicBezTo>
                    <a:cubicBezTo>
                      <a:pt x="76" y="96"/>
                      <a:pt x="78" y="94"/>
                      <a:pt x="79" y="93"/>
                    </a:cubicBezTo>
                    <a:cubicBezTo>
                      <a:pt x="81" y="94"/>
                      <a:pt x="82" y="95"/>
                      <a:pt x="83" y="95"/>
                    </a:cubicBezTo>
                    <a:cubicBezTo>
                      <a:pt x="77" y="108"/>
                      <a:pt x="72" y="121"/>
                      <a:pt x="66" y="133"/>
                    </a:cubicBezTo>
                    <a:moveTo>
                      <a:pt x="63" y="115"/>
                    </a:moveTo>
                    <a:cubicBezTo>
                      <a:pt x="61" y="114"/>
                      <a:pt x="60" y="112"/>
                      <a:pt x="59" y="111"/>
                    </a:cubicBezTo>
                    <a:cubicBezTo>
                      <a:pt x="62" y="104"/>
                      <a:pt x="65" y="97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71" y="90"/>
                      <a:pt x="74" y="91"/>
                      <a:pt x="77" y="92"/>
                    </a:cubicBezTo>
                    <a:cubicBezTo>
                      <a:pt x="75" y="93"/>
                      <a:pt x="74" y="95"/>
                      <a:pt x="73" y="97"/>
                    </a:cubicBezTo>
                    <a:cubicBezTo>
                      <a:pt x="69" y="103"/>
                      <a:pt x="66" y="109"/>
                      <a:pt x="63" y="115"/>
                    </a:cubicBezTo>
                    <a:moveTo>
                      <a:pt x="50" y="75"/>
                    </a:moveTo>
                    <a:cubicBezTo>
                      <a:pt x="51" y="75"/>
                      <a:pt x="51" y="74"/>
                      <a:pt x="52" y="74"/>
                    </a:cubicBezTo>
                    <a:cubicBezTo>
                      <a:pt x="52" y="74"/>
                      <a:pt x="52" y="74"/>
                      <a:pt x="53" y="74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3" y="74"/>
                      <a:pt x="53" y="74"/>
                      <a:pt x="53" y="74"/>
                    </a:cubicBezTo>
                    <a:cubicBezTo>
                      <a:pt x="56" y="76"/>
                      <a:pt x="57" y="80"/>
                      <a:pt x="56" y="82"/>
                    </a:cubicBezTo>
                    <a:cubicBezTo>
                      <a:pt x="56" y="82"/>
                      <a:pt x="60" y="85"/>
                      <a:pt x="60" y="87"/>
                    </a:cubicBezTo>
                    <a:cubicBezTo>
                      <a:pt x="61" y="87"/>
                      <a:pt x="62" y="87"/>
                      <a:pt x="63" y="87"/>
                    </a:cubicBezTo>
                    <a:cubicBezTo>
                      <a:pt x="63" y="88"/>
                      <a:pt x="63" y="89"/>
                      <a:pt x="63" y="90"/>
                    </a:cubicBezTo>
                    <a:cubicBezTo>
                      <a:pt x="63" y="90"/>
                      <a:pt x="64" y="91"/>
                      <a:pt x="64" y="91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2" y="97"/>
                      <a:pt x="60" y="102"/>
                      <a:pt x="58" y="108"/>
                    </a:cubicBezTo>
                    <a:cubicBezTo>
                      <a:pt x="57" y="105"/>
                      <a:pt x="57" y="102"/>
                      <a:pt x="58" y="99"/>
                    </a:cubicBezTo>
                    <a:cubicBezTo>
                      <a:pt x="58" y="96"/>
                      <a:pt x="58" y="93"/>
                      <a:pt x="61" y="91"/>
                    </a:cubicBezTo>
                    <a:cubicBezTo>
                      <a:pt x="60" y="91"/>
                      <a:pt x="59" y="90"/>
                      <a:pt x="58" y="89"/>
                    </a:cubicBezTo>
                    <a:cubicBezTo>
                      <a:pt x="58" y="89"/>
                      <a:pt x="57" y="89"/>
                      <a:pt x="57" y="89"/>
                    </a:cubicBezTo>
                    <a:cubicBezTo>
                      <a:pt x="56" y="88"/>
                      <a:pt x="57" y="87"/>
                      <a:pt x="57" y="87"/>
                    </a:cubicBezTo>
                    <a:cubicBezTo>
                      <a:pt x="55" y="87"/>
                      <a:pt x="54" y="84"/>
                      <a:pt x="52" y="83"/>
                    </a:cubicBezTo>
                    <a:cubicBezTo>
                      <a:pt x="53" y="81"/>
                      <a:pt x="54" y="80"/>
                      <a:pt x="55" y="78"/>
                    </a:cubicBezTo>
                    <a:cubicBezTo>
                      <a:pt x="55" y="77"/>
                      <a:pt x="55" y="77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3" y="76"/>
                      <a:pt x="53" y="77"/>
                      <a:pt x="53" y="77"/>
                    </a:cubicBezTo>
                    <a:cubicBezTo>
                      <a:pt x="52" y="79"/>
                      <a:pt x="51" y="81"/>
                      <a:pt x="50" y="82"/>
                    </a:cubicBezTo>
                    <a:cubicBezTo>
                      <a:pt x="49" y="82"/>
                      <a:pt x="48" y="81"/>
                      <a:pt x="46" y="81"/>
                    </a:cubicBezTo>
                    <a:cubicBezTo>
                      <a:pt x="48" y="79"/>
                      <a:pt x="48" y="77"/>
                      <a:pt x="49" y="74"/>
                    </a:cubicBezTo>
                    <a:cubicBezTo>
                      <a:pt x="50" y="75"/>
                      <a:pt x="50" y="75"/>
                      <a:pt x="50" y="75"/>
                    </a:cubicBezTo>
                    <a:moveTo>
                      <a:pt x="128" y="82"/>
                    </a:moveTo>
                    <a:cubicBezTo>
                      <a:pt x="128" y="82"/>
                      <a:pt x="128" y="82"/>
                      <a:pt x="128" y="82"/>
                    </a:cubicBezTo>
                    <a:cubicBezTo>
                      <a:pt x="128" y="82"/>
                      <a:pt x="128" y="82"/>
                      <a:pt x="128" y="82"/>
                    </a:cubicBezTo>
                    <a:cubicBezTo>
                      <a:pt x="130" y="75"/>
                      <a:pt x="133" y="68"/>
                      <a:pt x="136" y="62"/>
                    </a:cubicBezTo>
                    <a:cubicBezTo>
                      <a:pt x="137" y="64"/>
                      <a:pt x="138" y="67"/>
                      <a:pt x="138" y="70"/>
                    </a:cubicBezTo>
                    <a:cubicBezTo>
                      <a:pt x="138" y="74"/>
                      <a:pt x="137" y="78"/>
                      <a:pt x="137" y="82"/>
                    </a:cubicBezTo>
                    <a:cubicBezTo>
                      <a:pt x="136" y="83"/>
                      <a:pt x="136" y="85"/>
                      <a:pt x="136" y="86"/>
                    </a:cubicBezTo>
                    <a:cubicBezTo>
                      <a:pt x="135" y="86"/>
                      <a:pt x="135" y="86"/>
                      <a:pt x="135" y="86"/>
                    </a:cubicBezTo>
                    <a:cubicBezTo>
                      <a:pt x="135" y="85"/>
                      <a:pt x="134" y="83"/>
                      <a:pt x="133" y="83"/>
                    </a:cubicBezTo>
                    <a:cubicBezTo>
                      <a:pt x="132" y="82"/>
                      <a:pt x="131" y="82"/>
                      <a:pt x="129" y="82"/>
                    </a:cubicBezTo>
                    <a:cubicBezTo>
                      <a:pt x="129" y="82"/>
                      <a:pt x="129" y="82"/>
                      <a:pt x="129" y="82"/>
                    </a:cubicBezTo>
                    <a:cubicBezTo>
                      <a:pt x="129" y="82"/>
                      <a:pt x="128" y="82"/>
                      <a:pt x="128" y="82"/>
                    </a:cubicBezTo>
                    <a:moveTo>
                      <a:pt x="124" y="83"/>
                    </a:moveTo>
                    <a:cubicBezTo>
                      <a:pt x="123" y="83"/>
                      <a:pt x="122" y="83"/>
                      <a:pt x="122" y="83"/>
                    </a:cubicBezTo>
                    <a:cubicBezTo>
                      <a:pt x="122" y="82"/>
                      <a:pt x="121" y="82"/>
                      <a:pt x="121" y="81"/>
                    </a:cubicBezTo>
                    <a:cubicBezTo>
                      <a:pt x="121" y="81"/>
                      <a:pt x="121" y="81"/>
                      <a:pt x="121" y="81"/>
                    </a:cubicBezTo>
                    <a:cubicBezTo>
                      <a:pt x="121" y="80"/>
                      <a:pt x="121" y="80"/>
                      <a:pt x="121" y="80"/>
                    </a:cubicBezTo>
                    <a:cubicBezTo>
                      <a:pt x="123" y="72"/>
                      <a:pt x="126" y="65"/>
                      <a:pt x="130" y="57"/>
                    </a:cubicBezTo>
                    <a:cubicBezTo>
                      <a:pt x="130" y="57"/>
                      <a:pt x="130" y="57"/>
                      <a:pt x="130" y="57"/>
                    </a:cubicBezTo>
                    <a:cubicBezTo>
                      <a:pt x="131" y="57"/>
                      <a:pt x="132" y="57"/>
                      <a:pt x="132" y="56"/>
                    </a:cubicBezTo>
                    <a:cubicBezTo>
                      <a:pt x="133" y="56"/>
                      <a:pt x="133" y="56"/>
                      <a:pt x="134" y="56"/>
                    </a:cubicBezTo>
                    <a:cubicBezTo>
                      <a:pt x="134" y="57"/>
                      <a:pt x="134" y="57"/>
                      <a:pt x="134" y="57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34" y="59"/>
                      <a:pt x="134" y="59"/>
                      <a:pt x="134" y="60"/>
                    </a:cubicBezTo>
                    <a:cubicBezTo>
                      <a:pt x="131" y="67"/>
                      <a:pt x="128" y="74"/>
                      <a:pt x="125" y="81"/>
                    </a:cubicBezTo>
                    <a:cubicBezTo>
                      <a:pt x="125" y="81"/>
                      <a:pt x="125" y="82"/>
                      <a:pt x="125" y="82"/>
                    </a:cubicBezTo>
                    <a:cubicBezTo>
                      <a:pt x="125" y="83"/>
                      <a:pt x="125" y="83"/>
                      <a:pt x="125" y="83"/>
                    </a:cubicBezTo>
                    <a:cubicBezTo>
                      <a:pt x="125" y="83"/>
                      <a:pt x="125" y="83"/>
                      <a:pt x="124" y="83"/>
                    </a:cubicBezTo>
                    <a:cubicBezTo>
                      <a:pt x="124" y="83"/>
                      <a:pt x="124" y="83"/>
                      <a:pt x="124" y="83"/>
                    </a:cubicBezTo>
                    <a:moveTo>
                      <a:pt x="120" y="76"/>
                    </a:moveTo>
                    <a:cubicBezTo>
                      <a:pt x="120" y="76"/>
                      <a:pt x="120" y="75"/>
                      <a:pt x="120" y="74"/>
                    </a:cubicBezTo>
                    <a:cubicBezTo>
                      <a:pt x="120" y="72"/>
                      <a:pt x="120" y="70"/>
                      <a:pt x="120" y="68"/>
                    </a:cubicBezTo>
                    <a:cubicBezTo>
                      <a:pt x="120" y="66"/>
                      <a:pt x="121" y="65"/>
                      <a:pt x="121" y="64"/>
                    </a:cubicBezTo>
                    <a:cubicBezTo>
                      <a:pt x="122" y="63"/>
                      <a:pt x="123" y="61"/>
                      <a:pt x="124" y="59"/>
                    </a:cubicBezTo>
                    <a:cubicBezTo>
                      <a:pt x="125" y="58"/>
                      <a:pt x="125" y="57"/>
                      <a:pt x="126" y="57"/>
                    </a:cubicBezTo>
                    <a:cubicBezTo>
                      <a:pt x="126" y="56"/>
                      <a:pt x="127" y="56"/>
                      <a:pt x="127" y="56"/>
                    </a:cubicBezTo>
                    <a:cubicBezTo>
                      <a:pt x="127" y="56"/>
                      <a:pt x="127" y="56"/>
                      <a:pt x="127" y="56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5" y="63"/>
                      <a:pt x="122" y="70"/>
                      <a:pt x="120" y="76"/>
                    </a:cubicBezTo>
                    <a:moveTo>
                      <a:pt x="75" y="48"/>
                    </a:moveTo>
                    <a:cubicBezTo>
                      <a:pt x="77" y="44"/>
                      <a:pt x="79" y="40"/>
                      <a:pt x="82" y="37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3" y="37"/>
                      <a:pt x="87" y="39"/>
                      <a:pt x="88" y="39"/>
                    </a:cubicBezTo>
                    <a:cubicBezTo>
                      <a:pt x="88" y="39"/>
                      <a:pt x="88" y="39"/>
                      <a:pt x="88" y="39"/>
                    </a:cubicBezTo>
                    <a:cubicBezTo>
                      <a:pt x="87" y="40"/>
                      <a:pt x="82" y="47"/>
                      <a:pt x="84" y="49"/>
                    </a:cubicBezTo>
                    <a:cubicBezTo>
                      <a:pt x="82" y="48"/>
                      <a:pt x="79" y="48"/>
                      <a:pt x="76" y="48"/>
                    </a:cubicBezTo>
                    <a:cubicBezTo>
                      <a:pt x="76" y="48"/>
                      <a:pt x="75" y="48"/>
                      <a:pt x="75" y="48"/>
                    </a:cubicBezTo>
                    <a:moveTo>
                      <a:pt x="44" y="80"/>
                    </a:moveTo>
                    <a:cubicBezTo>
                      <a:pt x="42" y="79"/>
                      <a:pt x="40" y="78"/>
                      <a:pt x="39" y="77"/>
                    </a:cubicBezTo>
                    <a:cubicBezTo>
                      <a:pt x="38" y="77"/>
                      <a:pt x="36" y="74"/>
                      <a:pt x="34" y="72"/>
                    </a:cubicBezTo>
                    <a:cubicBezTo>
                      <a:pt x="41" y="59"/>
                      <a:pt x="48" y="47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7" y="36"/>
                      <a:pt x="59" y="37"/>
                      <a:pt x="61" y="38"/>
                    </a:cubicBezTo>
                    <a:cubicBezTo>
                      <a:pt x="56" y="47"/>
                      <a:pt x="51" y="56"/>
                      <a:pt x="46" y="65"/>
                    </a:cubicBezTo>
                    <a:cubicBezTo>
                      <a:pt x="46" y="66"/>
                      <a:pt x="46" y="66"/>
                      <a:pt x="45" y="66"/>
                    </a:cubicBezTo>
                    <a:cubicBezTo>
                      <a:pt x="43" y="68"/>
                      <a:pt x="46" y="71"/>
                      <a:pt x="47" y="72"/>
                    </a:cubicBezTo>
                    <a:cubicBezTo>
                      <a:pt x="47" y="75"/>
                      <a:pt x="46" y="78"/>
                      <a:pt x="44" y="80"/>
                    </a:cubicBezTo>
                    <a:moveTo>
                      <a:pt x="124" y="37"/>
                    </a:moveTo>
                    <a:cubicBezTo>
                      <a:pt x="125" y="36"/>
                      <a:pt x="125" y="34"/>
                      <a:pt x="126" y="33"/>
                    </a:cubicBezTo>
                    <a:cubicBezTo>
                      <a:pt x="127" y="34"/>
                      <a:pt x="128" y="36"/>
                      <a:pt x="128" y="38"/>
                    </a:cubicBezTo>
                    <a:cubicBezTo>
                      <a:pt x="128" y="37"/>
                      <a:pt x="127" y="37"/>
                      <a:pt x="126" y="37"/>
                    </a:cubicBezTo>
                    <a:cubicBezTo>
                      <a:pt x="126" y="37"/>
                      <a:pt x="126" y="37"/>
                      <a:pt x="126" y="37"/>
                    </a:cubicBezTo>
                    <a:cubicBezTo>
                      <a:pt x="125" y="37"/>
                      <a:pt x="125" y="37"/>
                      <a:pt x="125" y="37"/>
                    </a:cubicBezTo>
                    <a:cubicBezTo>
                      <a:pt x="124" y="37"/>
                      <a:pt x="124" y="37"/>
                      <a:pt x="124" y="37"/>
                    </a:cubicBezTo>
                    <a:moveTo>
                      <a:pt x="33" y="70"/>
                    </a:moveTo>
                    <a:cubicBezTo>
                      <a:pt x="31" y="68"/>
                      <a:pt x="30" y="66"/>
                      <a:pt x="29" y="64"/>
                    </a:cubicBezTo>
                    <a:cubicBezTo>
                      <a:pt x="35" y="53"/>
                      <a:pt x="44" y="43"/>
                      <a:pt x="49" y="32"/>
                    </a:cubicBezTo>
                    <a:cubicBezTo>
                      <a:pt x="50" y="32"/>
                      <a:pt x="50" y="32"/>
                      <a:pt x="50" y="32"/>
                    </a:cubicBezTo>
                    <a:cubicBezTo>
                      <a:pt x="52" y="34"/>
                      <a:pt x="53" y="33"/>
                      <a:pt x="54" y="34"/>
                    </a:cubicBezTo>
                    <a:cubicBezTo>
                      <a:pt x="46" y="45"/>
                      <a:pt x="39" y="57"/>
                      <a:pt x="33" y="70"/>
                    </a:cubicBezTo>
                    <a:moveTo>
                      <a:pt x="59" y="69"/>
                    </a:moveTo>
                    <a:cubicBezTo>
                      <a:pt x="58" y="69"/>
                      <a:pt x="58" y="68"/>
                      <a:pt x="57" y="67"/>
                    </a:cubicBezTo>
                    <a:cubicBezTo>
                      <a:pt x="62" y="54"/>
                      <a:pt x="68" y="43"/>
                      <a:pt x="75" y="31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7" y="32"/>
                      <a:pt x="80" y="31"/>
                      <a:pt x="81" y="34"/>
                    </a:cubicBezTo>
                    <a:cubicBezTo>
                      <a:pt x="78" y="39"/>
                      <a:pt x="75" y="43"/>
                      <a:pt x="72" y="48"/>
                    </a:cubicBezTo>
                    <a:cubicBezTo>
                      <a:pt x="71" y="49"/>
                      <a:pt x="71" y="49"/>
                      <a:pt x="71" y="50"/>
                    </a:cubicBezTo>
                    <a:cubicBezTo>
                      <a:pt x="71" y="51"/>
                      <a:pt x="59" y="69"/>
                      <a:pt x="59" y="69"/>
                    </a:cubicBezTo>
                    <a:moveTo>
                      <a:pt x="111" y="30"/>
                    </a:moveTo>
                    <a:cubicBezTo>
                      <a:pt x="111" y="30"/>
                      <a:pt x="111" y="30"/>
                      <a:pt x="111" y="30"/>
                    </a:cubicBezTo>
                    <a:cubicBezTo>
                      <a:pt x="111" y="30"/>
                      <a:pt x="111" y="30"/>
                      <a:pt x="111" y="30"/>
                    </a:cubicBezTo>
                    <a:moveTo>
                      <a:pt x="61" y="32"/>
                    </a:moveTo>
                    <a:cubicBezTo>
                      <a:pt x="60" y="32"/>
                      <a:pt x="59" y="32"/>
                      <a:pt x="59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9" y="30"/>
                      <a:pt x="60" y="30"/>
                      <a:pt x="61" y="29"/>
                    </a:cubicBezTo>
                    <a:cubicBezTo>
                      <a:pt x="61" y="30"/>
                      <a:pt x="61" y="31"/>
                      <a:pt x="61" y="32"/>
                    </a:cubicBezTo>
                    <a:moveTo>
                      <a:pt x="50" y="66"/>
                    </a:moveTo>
                    <a:cubicBezTo>
                      <a:pt x="49" y="65"/>
                      <a:pt x="49" y="65"/>
                      <a:pt x="49" y="65"/>
                    </a:cubicBezTo>
                    <a:cubicBezTo>
                      <a:pt x="54" y="56"/>
                      <a:pt x="59" y="47"/>
                      <a:pt x="64" y="38"/>
                    </a:cubicBezTo>
                    <a:cubicBezTo>
                      <a:pt x="65" y="38"/>
                      <a:pt x="66" y="37"/>
                      <a:pt x="65" y="34"/>
                    </a:cubicBezTo>
                    <a:cubicBezTo>
                      <a:pt x="65" y="29"/>
                      <a:pt x="65" y="28"/>
                      <a:pt x="66" y="28"/>
                    </a:cubicBezTo>
                    <a:cubicBezTo>
                      <a:pt x="67" y="28"/>
                      <a:pt x="69" y="30"/>
                      <a:pt x="72" y="31"/>
                    </a:cubicBezTo>
                    <a:cubicBezTo>
                      <a:pt x="66" y="42"/>
                      <a:pt x="60" y="53"/>
                      <a:pt x="55" y="65"/>
                    </a:cubicBezTo>
                    <a:cubicBezTo>
                      <a:pt x="55" y="65"/>
                      <a:pt x="55" y="65"/>
                      <a:pt x="54" y="65"/>
                    </a:cubicBezTo>
                    <a:cubicBezTo>
                      <a:pt x="54" y="65"/>
                      <a:pt x="53" y="65"/>
                      <a:pt x="51" y="65"/>
                    </a:cubicBezTo>
                    <a:cubicBezTo>
                      <a:pt x="51" y="65"/>
                      <a:pt x="50" y="66"/>
                      <a:pt x="50" y="66"/>
                    </a:cubicBezTo>
                    <a:moveTo>
                      <a:pt x="25" y="47"/>
                    </a:moveTo>
                    <a:cubicBezTo>
                      <a:pt x="25" y="45"/>
                      <a:pt x="24" y="43"/>
                      <a:pt x="24" y="42"/>
                    </a:cubicBezTo>
                    <a:cubicBezTo>
                      <a:pt x="27" y="37"/>
                      <a:pt x="34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35" y="33"/>
                      <a:pt x="30" y="40"/>
                      <a:pt x="25" y="47"/>
                    </a:cubicBezTo>
                    <a:moveTo>
                      <a:pt x="121" y="40"/>
                    </a:moveTo>
                    <a:cubicBezTo>
                      <a:pt x="121" y="40"/>
                      <a:pt x="120" y="39"/>
                      <a:pt x="120" y="39"/>
                    </a:cubicBezTo>
                    <a:cubicBezTo>
                      <a:pt x="119" y="38"/>
                      <a:pt x="119" y="37"/>
                      <a:pt x="118" y="35"/>
                    </a:cubicBezTo>
                    <a:cubicBezTo>
                      <a:pt x="119" y="32"/>
                      <a:pt x="120" y="29"/>
                      <a:pt x="121" y="25"/>
                    </a:cubicBezTo>
                    <a:cubicBezTo>
                      <a:pt x="122" y="27"/>
                      <a:pt x="123" y="28"/>
                      <a:pt x="124" y="30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3" y="33"/>
                      <a:pt x="122" y="37"/>
                      <a:pt x="121" y="40"/>
                    </a:cubicBezTo>
                    <a:moveTo>
                      <a:pt x="28" y="61"/>
                    </a:moveTo>
                    <a:cubicBezTo>
                      <a:pt x="26" y="58"/>
                      <a:pt x="26" y="56"/>
                      <a:pt x="26" y="55"/>
                    </a:cubicBezTo>
                    <a:cubicBezTo>
                      <a:pt x="26" y="53"/>
                      <a:pt x="26" y="51"/>
                      <a:pt x="26" y="50"/>
                    </a:cubicBezTo>
                    <a:cubicBezTo>
                      <a:pt x="31" y="42"/>
                      <a:pt x="37" y="35"/>
                      <a:pt x="42" y="27"/>
                    </a:cubicBezTo>
                    <a:cubicBezTo>
                      <a:pt x="42" y="27"/>
                      <a:pt x="43" y="26"/>
                      <a:pt x="43" y="26"/>
                    </a:cubicBezTo>
                    <a:cubicBezTo>
                      <a:pt x="46" y="25"/>
                      <a:pt x="52" y="22"/>
                      <a:pt x="55" y="20"/>
                    </a:cubicBezTo>
                    <a:cubicBezTo>
                      <a:pt x="54" y="21"/>
                      <a:pt x="55" y="21"/>
                      <a:pt x="55" y="22"/>
                    </a:cubicBezTo>
                    <a:cubicBezTo>
                      <a:pt x="56" y="23"/>
                      <a:pt x="57" y="24"/>
                      <a:pt x="58" y="25"/>
                    </a:cubicBezTo>
                    <a:cubicBezTo>
                      <a:pt x="59" y="26"/>
                      <a:pt x="52" y="28"/>
                      <a:pt x="50" y="30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50" y="30"/>
                      <a:pt x="50" y="29"/>
                      <a:pt x="49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49" y="29"/>
                      <a:pt x="48" y="29"/>
                      <a:pt x="48" y="29"/>
                    </a:cubicBezTo>
                    <a:cubicBezTo>
                      <a:pt x="43" y="41"/>
                      <a:pt x="34" y="50"/>
                      <a:pt x="28" y="61"/>
                    </a:cubicBezTo>
                    <a:moveTo>
                      <a:pt x="117" y="32"/>
                    </a:moveTo>
                    <a:cubicBezTo>
                      <a:pt x="117" y="32"/>
                      <a:pt x="117" y="32"/>
                      <a:pt x="117" y="32"/>
                    </a:cubicBezTo>
                    <a:cubicBezTo>
                      <a:pt x="116" y="31"/>
                      <a:pt x="116" y="30"/>
                      <a:pt x="115" y="29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5" y="27"/>
                      <a:pt x="115" y="25"/>
                      <a:pt x="115" y="24"/>
                    </a:cubicBezTo>
                    <a:cubicBezTo>
                      <a:pt x="115" y="22"/>
                      <a:pt x="115" y="21"/>
                      <a:pt x="115" y="19"/>
                    </a:cubicBezTo>
                    <a:cubicBezTo>
                      <a:pt x="115" y="19"/>
                      <a:pt x="115" y="19"/>
                      <a:pt x="115" y="19"/>
                    </a:cubicBezTo>
                    <a:cubicBezTo>
                      <a:pt x="116" y="20"/>
                      <a:pt x="118" y="22"/>
                      <a:pt x="11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118" y="27"/>
                      <a:pt x="118" y="30"/>
                      <a:pt x="117" y="32"/>
                    </a:cubicBezTo>
                    <a:moveTo>
                      <a:pt x="38" y="20"/>
                    </a:moveTo>
                    <a:cubicBezTo>
                      <a:pt x="42" y="20"/>
                      <a:pt x="45" y="18"/>
                      <a:pt x="48" y="17"/>
                    </a:cubicBezTo>
                    <a:cubicBezTo>
                      <a:pt x="53" y="13"/>
                      <a:pt x="59" y="12"/>
                      <a:pt x="65" y="12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71" y="12"/>
                      <a:pt x="76" y="13"/>
                      <a:pt x="81" y="15"/>
                    </a:cubicBezTo>
                    <a:cubicBezTo>
                      <a:pt x="81" y="15"/>
                      <a:pt x="81" y="16"/>
                      <a:pt x="81" y="16"/>
                    </a:cubicBezTo>
                    <a:cubicBezTo>
                      <a:pt x="81" y="17"/>
                      <a:pt x="81" y="17"/>
                      <a:pt x="82" y="1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3" y="18"/>
                      <a:pt x="83" y="17"/>
                      <a:pt x="83" y="17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7" y="18"/>
                      <a:pt x="89" y="19"/>
                      <a:pt x="91" y="20"/>
                    </a:cubicBezTo>
                    <a:cubicBezTo>
                      <a:pt x="92" y="20"/>
                      <a:pt x="93" y="20"/>
                      <a:pt x="93" y="21"/>
                    </a:cubicBezTo>
                    <a:cubicBezTo>
                      <a:pt x="94" y="21"/>
                      <a:pt x="94" y="22"/>
                      <a:pt x="95" y="23"/>
                    </a:cubicBezTo>
                    <a:cubicBezTo>
                      <a:pt x="95" y="23"/>
                      <a:pt x="96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9" y="23"/>
                      <a:pt x="99" y="22"/>
                    </a:cubicBezTo>
                    <a:cubicBezTo>
                      <a:pt x="99" y="22"/>
                      <a:pt x="101" y="20"/>
                      <a:pt x="102" y="18"/>
                    </a:cubicBezTo>
                    <a:cubicBezTo>
                      <a:pt x="104" y="17"/>
                      <a:pt x="106" y="16"/>
                      <a:pt x="108" y="15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9" y="15"/>
                      <a:pt x="110" y="16"/>
                      <a:pt x="110" y="16"/>
                    </a:cubicBezTo>
                    <a:cubicBezTo>
                      <a:pt x="110" y="17"/>
                      <a:pt x="110" y="18"/>
                      <a:pt x="110" y="19"/>
                    </a:cubicBezTo>
                    <a:cubicBezTo>
                      <a:pt x="110" y="19"/>
                      <a:pt x="110" y="19"/>
                      <a:pt x="110" y="19"/>
                    </a:cubicBezTo>
                    <a:cubicBezTo>
                      <a:pt x="110" y="19"/>
                      <a:pt x="110" y="19"/>
                      <a:pt x="111" y="20"/>
                    </a:cubicBezTo>
                    <a:cubicBezTo>
                      <a:pt x="111" y="22"/>
                      <a:pt x="111" y="23"/>
                      <a:pt x="111" y="24"/>
                    </a:cubicBezTo>
                    <a:cubicBezTo>
                      <a:pt x="111" y="25"/>
                      <a:pt x="111" y="27"/>
                      <a:pt x="110" y="27"/>
                    </a:cubicBezTo>
                    <a:cubicBezTo>
                      <a:pt x="110" y="28"/>
                      <a:pt x="110" y="29"/>
                      <a:pt x="111" y="30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111" y="30"/>
                      <a:pt x="111" y="30"/>
                      <a:pt x="111" y="31"/>
                    </a:cubicBezTo>
                    <a:cubicBezTo>
                      <a:pt x="112" y="32"/>
                      <a:pt x="113" y="35"/>
                      <a:pt x="114" y="38"/>
                    </a:cubicBezTo>
                    <a:cubicBezTo>
                      <a:pt x="115" y="39"/>
                      <a:pt x="116" y="40"/>
                      <a:pt x="116" y="41"/>
                    </a:cubicBezTo>
                    <a:cubicBezTo>
                      <a:pt x="117" y="43"/>
                      <a:pt x="118" y="44"/>
                      <a:pt x="118" y="44"/>
                    </a:cubicBezTo>
                    <a:cubicBezTo>
                      <a:pt x="119" y="45"/>
                      <a:pt x="119" y="45"/>
                      <a:pt x="120" y="46"/>
                    </a:cubicBezTo>
                    <a:cubicBezTo>
                      <a:pt x="121" y="46"/>
                      <a:pt x="121" y="46"/>
                      <a:pt x="122" y="46"/>
                    </a:cubicBezTo>
                    <a:cubicBezTo>
                      <a:pt x="122" y="46"/>
                      <a:pt x="122" y="46"/>
                      <a:pt x="122" y="46"/>
                    </a:cubicBezTo>
                    <a:cubicBezTo>
                      <a:pt x="123" y="46"/>
                      <a:pt x="123" y="46"/>
                      <a:pt x="124" y="46"/>
                    </a:cubicBezTo>
                    <a:cubicBezTo>
                      <a:pt x="125" y="45"/>
                      <a:pt x="125" y="44"/>
                      <a:pt x="125" y="44"/>
                    </a:cubicBezTo>
                    <a:cubicBezTo>
                      <a:pt x="126" y="43"/>
                      <a:pt x="126" y="42"/>
                      <a:pt x="126" y="42"/>
                    </a:cubicBezTo>
                    <a:cubicBezTo>
                      <a:pt x="127" y="42"/>
                      <a:pt x="128" y="42"/>
                      <a:pt x="129" y="43"/>
                    </a:cubicBezTo>
                    <a:cubicBezTo>
                      <a:pt x="131" y="44"/>
                      <a:pt x="132" y="46"/>
                      <a:pt x="133" y="47"/>
                    </a:cubicBezTo>
                    <a:cubicBezTo>
                      <a:pt x="134" y="48"/>
                      <a:pt x="134" y="48"/>
                      <a:pt x="135" y="48"/>
                    </a:cubicBezTo>
                    <a:cubicBezTo>
                      <a:pt x="135" y="49"/>
                      <a:pt x="135" y="51"/>
                      <a:pt x="136" y="52"/>
                    </a:cubicBezTo>
                    <a:cubicBezTo>
                      <a:pt x="135" y="52"/>
                      <a:pt x="134" y="52"/>
                      <a:pt x="134" y="52"/>
                    </a:cubicBezTo>
                    <a:cubicBezTo>
                      <a:pt x="133" y="52"/>
                      <a:pt x="132" y="52"/>
                      <a:pt x="132" y="52"/>
                    </a:cubicBezTo>
                    <a:cubicBezTo>
                      <a:pt x="131" y="52"/>
                      <a:pt x="130" y="52"/>
                      <a:pt x="130" y="52"/>
                    </a:cubicBezTo>
                    <a:cubicBezTo>
                      <a:pt x="130" y="52"/>
                      <a:pt x="130" y="52"/>
                      <a:pt x="130" y="52"/>
                    </a:cubicBezTo>
                    <a:cubicBezTo>
                      <a:pt x="129" y="52"/>
                      <a:pt x="129" y="52"/>
                      <a:pt x="129" y="52"/>
                    </a:cubicBezTo>
                    <a:cubicBezTo>
                      <a:pt x="129" y="52"/>
                      <a:pt x="129" y="52"/>
                      <a:pt x="129" y="52"/>
                    </a:cubicBezTo>
                    <a:cubicBezTo>
                      <a:pt x="129" y="52"/>
                      <a:pt x="128" y="52"/>
                      <a:pt x="127" y="52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26" y="52"/>
                      <a:pt x="124" y="52"/>
                      <a:pt x="123" y="53"/>
                    </a:cubicBezTo>
                    <a:cubicBezTo>
                      <a:pt x="122" y="55"/>
                      <a:pt x="120" y="56"/>
                      <a:pt x="119" y="58"/>
                    </a:cubicBezTo>
                    <a:cubicBezTo>
                      <a:pt x="118" y="60"/>
                      <a:pt x="117" y="61"/>
                      <a:pt x="117" y="63"/>
                    </a:cubicBezTo>
                    <a:cubicBezTo>
                      <a:pt x="116" y="64"/>
                      <a:pt x="116" y="65"/>
                      <a:pt x="116" y="67"/>
                    </a:cubicBezTo>
                    <a:cubicBezTo>
                      <a:pt x="115" y="69"/>
                      <a:pt x="115" y="72"/>
                      <a:pt x="115" y="74"/>
                    </a:cubicBezTo>
                    <a:cubicBezTo>
                      <a:pt x="115" y="77"/>
                      <a:pt x="116" y="80"/>
                      <a:pt x="117" y="83"/>
                    </a:cubicBezTo>
                    <a:cubicBezTo>
                      <a:pt x="117" y="84"/>
                      <a:pt x="118" y="85"/>
                      <a:pt x="119" y="86"/>
                    </a:cubicBezTo>
                    <a:cubicBezTo>
                      <a:pt x="121" y="87"/>
                      <a:pt x="122" y="88"/>
                      <a:pt x="124" y="88"/>
                    </a:cubicBezTo>
                    <a:cubicBezTo>
                      <a:pt x="124" y="88"/>
                      <a:pt x="124" y="88"/>
                      <a:pt x="124" y="88"/>
                    </a:cubicBezTo>
                    <a:cubicBezTo>
                      <a:pt x="125" y="87"/>
                      <a:pt x="125" y="87"/>
                      <a:pt x="125" y="87"/>
                    </a:cubicBezTo>
                    <a:cubicBezTo>
                      <a:pt x="125" y="87"/>
                      <a:pt x="125" y="87"/>
                      <a:pt x="125" y="87"/>
                    </a:cubicBezTo>
                    <a:cubicBezTo>
                      <a:pt x="126" y="87"/>
                      <a:pt x="128" y="87"/>
                      <a:pt x="128" y="86"/>
                    </a:cubicBezTo>
                    <a:cubicBezTo>
                      <a:pt x="129" y="86"/>
                      <a:pt x="129" y="86"/>
                      <a:pt x="129" y="86"/>
                    </a:cubicBezTo>
                    <a:cubicBezTo>
                      <a:pt x="129" y="86"/>
                      <a:pt x="129" y="86"/>
                      <a:pt x="129" y="86"/>
                    </a:cubicBezTo>
                    <a:cubicBezTo>
                      <a:pt x="129" y="86"/>
                      <a:pt x="129" y="86"/>
                      <a:pt x="129" y="86"/>
                    </a:cubicBezTo>
                    <a:cubicBezTo>
                      <a:pt x="129" y="86"/>
                      <a:pt x="130" y="86"/>
                      <a:pt x="131" y="87"/>
                    </a:cubicBezTo>
                    <a:cubicBezTo>
                      <a:pt x="131" y="87"/>
                      <a:pt x="131" y="87"/>
                      <a:pt x="131" y="87"/>
                    </a:cubicBezTo>
                    <a:cubicBezTo>
                      <a:pt x="131" y="88"/>
                      <a:pt x="132" y="88"/>
                      <a:pt x="132" y="89"/>
                    </a:cubicBezTo>
                    <a:cubicBezTo>
                      <a:pt x="132" y="91"/>
                      <a:pt x="131" y="94"/>
                      <a:pt x="130" y="97"/>
                    </a:cubicBezTo>
                    <a:cubicBezTo>
                      <a:pt x="130" y="99"/>
                      <a:pt x="129" y="102"/>
                      <a:pt x="128" y="103"/>
                    </a:cubicBezTo>
                    <a:cubicBezTo>
                      <a:pt x="128" y="104"/>
                      <a:pt x="128" y="104"/>
                      <a:pt x="128" y="104"/>
                    </a:cubicBezTo>
                    <a:cubicBezTo>
                      <a:pt x="128" y="104"/>
                      <a:pt x="128" y="104"/>
                      <a:pt x="128" y="104"/>
                    </a:cubicBezTo>
                    <a:cubicBezTo>
                      <a:pt x="122" y="114"/>
                      <a:pt x="113" y="122"/>
                      <a:pt x="102" y="127"/>
                    </a:cubicBezTo>
                    <a:cubicBezTo>
                      <a:pt x="107" y="122"/>
                      <a:pt x="111" y="117"/>
                      <a:pt x="111" y="111"/>
                    </a:cubicBezTo>
                    <a:cubicBezTo>
                      <a:pt x="111" y="106"/>
                      <a:pt x="109" y="102"/>
                      <a:pt x="106" y="99"/>
                    </a:cubicBezTo>
                    <a:cubicBezTo>
                      <a:pt x="105" y="99"/>
                      <a:pt x="104" y="98"/>
                      <a:pt x="103" y="98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1" y="98"/>
                      <a:pt x="101" y="98"/>
                      <a:pt x="100" y="98"/>
                    </a:cubicBezTo>
                    <a:cubicBezTo>
                      <a:pt x="98" y="98"/>
                      <a:pt x="96" y="98"/>
                      <a:pt x="94" y="98"/>
                    </a:cubicBezTo>
                    <a:cubicBezTo>
                      <a:pt x="92" y="97"/>
                      <a:pt x="91" y="97"/>
                      <a:pt x="90" y="97"/>
                    </a:cubicBezTo>
                    <a:cubicBezTo>
                      <a:pt x="87" y="90"/>
                      <a:pt x="74" y="85"/>
                      <a:pt x="68" y="85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7" y="84"/>
                      <a:pt x="65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2" y="82"/>
                      <a:pt x="61" y="81"/>
                      <a:pt x="61" y="80"/>
                    </a:cubicBezTo>
                    <a:cubicBezTo>
                      <a:pt x="61" y="79"/>
                      <a:pt x="61" y="78"/>
                      <a:pt x="61" y="77"/>
                    </a:cubicBezTo>
                    <a:cubicBezTo>
                      <a:pt x="60" y="76"/>
                      <a:pt x="60" y="74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62" y="73"/>
                      <a:pt x="63" y="72"/>
                      <a:pt x="64" y="70"/>
                    </a:cubicBezTo>
                    <a:cubicBezTo>
                      <a:pt x="65" y="68"/>
                      <a:pt x="68" y="63"/>
                      <a:pt x="70" y="60"/>
                    </a:cubicBezTo>
                    <a:cubicBezTo>
                      <a:pt x="73" y="56"/>
                      <a:pt x="74" y="54"/>
                      <a:pt x="75" y="52"/>
                    </a:cubicBezTo>
                    <a:cubicBezTo>
                      <a:pt x="75" y="52"/>
                      <a:pt x="76" y="52"/>
                      <a:pt x="76" y="52"/>
                    </a:cubicBezTo>
                    <a:cubicBezTo>
                      <a:pt x="79" y="52"/>
                      <a:pt x="82" y="53"/>
                      <a:pt x="83" y="53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5" y="53"/>
                      <a:pt x="87" y="52"/>
                      <a:pt x="87" y="51"/>
                    </a:cubicBezTo>
                    <a:cubicBezTo>
                      <a:pt x="88" y="50"/>
                      <a:pt x="88" y="49"/>
                      <a:pt x="88" y="48"/>
                    </a:cubicBezTo>
                    <a:cubicBezTo>
                      <a:pt x="88" y="47"/>
                      <a:pt x="89" y="45"/>
                      <a:pt x="91" y="42"/>
                    </a:cubicBezTo>
                    <a:cubicBezTo>
                      <a:pt x="91" y="42"/>
                      <a:pt x="92" y="41"/>
                      <a:pt x="92" y="41"/>
                    </a:cubicBezTo>
                    <a:cubicBezTo>
                      <a:pt x="93" y="39"/>
                      <a:pt x="92" y="37"/>
                      <a:pt x="91" y="36"/>
                    </a:cubicBezTo>
                    <a:cubicBezTo>
                      <a:pt x="90" y="35"/>
                      <a:pt x="89" y="35"/>
                      <a:pt x="88" y="34"/>
                    </a:cubicBezTo>
                    <a:cubicBezTo>
                      <a:pt x="88" y="34"/>
                      <a:pt x="87" y="34"/>
                      <a:pt x="87" y="34"/>
                    </a:cubicBezTo>
                    <a:cubicBezTo>
                      <a:pt x="86" y="34"/>
                      <a:pt x="86" y="34"/>
                      <a:pt x="86" y="33"/>
                    </a:cubicBezTo>
                    <a:cubicBezTo>
                      <a:pt x="84" y="28"/>
                      <a:pt x="80" y="27"/>
                      <a:pt x="77" y="27"/>
                    </a:cubicBezTo>
                    <a:cubicBezTo>
                      <a:pt x="76" y="27"/>
                      <a:pt x="75" y="27"/>
                      <a:pt x="74" y="27"/>
                    </a:cubicBezTo>
                    <a:cubicBezTo>
                      <a:pt x="73" y="26"/>
                      <a:pt x="72" y="26"/>
                      <a:pt x="71" y="25"/>
                    </a:cubicBezTo>
                    <a:cubicBezTo>
                      <a:pt x="69" y="24"/>
                      <a:pt x="68" y="23"/>
                      <a:pt x="66" y="23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65" y="23"/>
                      <a:pt x="64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2" y="23"/>
                      <a:pt x="62" y="22"/>
                      <a:pt x="61" y="22"/>
                    </a:cubicBezTo>
                    <a:cubicBezTo>
                      <a:pt x="60" y="21"/>
                      <a:pt x="60" y="20"/>
                      <a:pt x="59" y="20"/>
                    </a:cubicBezTo>
                    <a:cubicBezTo>
                      <a:pt x="59" y="18"/>
                      <a:pt x="58" y="17"/>
                      <a:pt x="57" y="17"/>
                    </a:cubicBezTo>
                    <a:cubicBezTo>
                      <a:pt x="56" y="16"/>
                      <a:pt x="56" y="16"/>
                      <a:pt x="55" y="16"/>
                    </a:cubicBezTo>
                    <a:cubicBezTo>
                      <a:pt x="54" y="16"/>
                      <a:pt x="53" y="16"/>
                      <a:pt x="52" y="17"/>
                    </a:cubicBezTo>
                    <a:cubicBezTo>
                      <a:pt x="49" y="19"/>
                      <a:pt x="41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2" y="22"/>
                      <a:pt x="26" y="30"/>
                      <a:pt x="21" y="39"/>
                    </a:cubicBezTo>
                    <a:cubicBezTo>
                      <a:pt x="20" y="40"/>
                      <a:pt x="20" y="40"/>
                      <a:pt x="20" y="41"/>
                    </a:cubicBezTo>
                    <a:cubicBezTo>
                      <a:pt x="20" y="43"/>
                      <a:pt x="20" y="45"/>
                      <a:pt x="21" y="48"/>
                    </a:cubicBezTo>
                    <a:cubicBezTo>
                      <a:pt x="21" y="49"/>
                      <a:pt x="21" y="51"/>
                      <a:pt x="22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1" y="53"/>
                      <a:pt x="21" y="53"/>
                      <a:pt x="22" y="53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1" y="57"/>
                      <a:pt x="22" y="61"/>
                      <a:pt x="25" y="66"/>
                    </a:cubicBezTo>
                    <a:cubicBezTo>
                      <a:pt x="25" y="67"/>
                      <a:pt x="25" y="68"/>
                      <a:pt x="24" y="68"/>
                    </a:cubicBezTo>
                    <a:cubicBezTo>
                      <a:pt x="24" y="69"/>
                      <a:pt x="24" y="69"/>
                      <a:pt x="25" y="70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6" y="70"/>
                      <a:pt x="26" y="69"/>
                      <a:pt x="26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8" y="71"/>
                      <a:pt x="33" y="79"/>
                      <a:pt x="37" y="81"/>
                    </a:cubicBezTo>
                    <a:cubicBezTo>
                      <a:pt x="40" y="83"/>
                      <a:pt x="46" y="86"/>
                      <a:pt x="50" y="87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9"/>
                      <a:pt x="52" y="89"/>
                      <a:pt x="52" y="90"/>
                    </a:cubicBezTo>
                    <a:cubicBezTo>
                      <a:pt x="53" y="90"/>
                      <a:pt x="53" y="91"/>
                      <a:pt x="53" y="92"/>
                    </a:cubicBezTo>
                    <a:cubicBezTo>
                      <a:pt x="54" y="92"/>
                      <a:pt x="54" y="92"/>
                      <a:pt x="54" y="93"/>
                    </a:cubicBezTo>
                    <a:cubicBezTo>
                      <a:pt x="54" y="94"/>
                      <a:pt x="54" y="96"/>
                      <a:pt x="54" y="97"/>
                    </a:cubicBezTo>
                    <a:cubicBezTo>
                      <a:pt x="54" y="97"/>
                      <a:pt x="53" y="98"/>
                      <a:pt x="53" y="99"/>
                    </a:cubicBezTo>
                    <a:cubicBezTo>
                      <a:pt x="53" y="101"/>
                      <a:pt x="52" y="108"/>
                      <a:pt x="55" y="114"/>
                    </a:cubicBezTo>
                    <a:cubicBezTo>
                      <a:pt x="55" y="114"/>
                      <a:pt x="55" y="114"/>
                      <a:pt x="55" y="114"/>
                    </a:cubicBezTo>
                    <a:cubicBezTo>
                      <a:pt x="55" y="115"/>
                      <a:pt x="55" y="115"/>
                      <a:pt x="55" y="116"/>
                    </a:cubicBezTo>
                    <a:cubicBezTo>
                      <a:pt x="55" y="116"/>
                      <a:pt x="55" y="117"/>
                      <a:pt x="56" y="117"/>
                    </a:cubicBezTo>
                    <a:cubicBezTo>
                      <a:pt x="56" y="117"/>
                      <a:pt x="56" y="117"/>
                      <a:pt x="56" y="117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57" y="118"/>
                      <a:pt x="57" y="117"/>
                      <a:pt x="58" y="117"/>
                    </a:cubicBezTo>
                    <a:cubicBezTo>
                      <a:pt x="58" y="117"/>
                      <a:pt x="58" y="117"/>
                      <a:pt x="58" y="117"/>
                    </a:cubicBezTo>
                    <a:cubicBezTo>
                      <a:pt x="59" y="117"/>
                      <a:pt x="60" y="118"/>
                      <a:pt x="61" y="119"/>
                    </a:cubicBezTo>
                    <a:cubicBezTo>
                      <a:pt x="61" y="119"/>
                      <a:pt x="60" y="120"/>
                      <a:pt x="60" y="121"/>
                    </a:cubicBezTo>
                    <a:cubicBezTo>
                      <a:pt x="60" y="121"/>
                      <a:pt x="60" y="122"/>
                      <a:pt x="61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1" y="122"/>
                      <a:pt x="62" y="122"/>
                      <a:pt x="62" y="121"/>
                    </a:cubicBezTo>
                    <a:cubicBezTo>
                      <a:pt x="62" y="121"/>
                      <a:pt x="62" y="121"/>
                      <a:pt x="62" y="121"/>
                    </a:cubicBezTo>
                    <a:cubicBezTo>
                      <a:pt x="63" y="122"/>
                      <a:pt x="62" y="124"/>
                      <a:pt x="61" y="127"/>
                    </a:cubicBezTo>
                    <a:cubicBezTo>
                      <a:pt x="61" y="129"/>
                      <a:pt x="60" y="131"/>
                      <a:pt x="60" y="132"/>
                    </a:cubicBezTo>
                    <a:cubicBezTo>
                      <a:pt x="31" y="128"/>
                      <a:pt x="5" y="107"/>
                      <a:pt x="5" y="69"/>
                    </a:cubicBezTo>
                    <a:cubicBezTo>
                      <a:pt x="5" y="46"/>
                      <a:pt x="15" y="29"/>
                      <a:pt x="29" y="18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1" y="19"/>
                      <a:pt x="32" y="19"/>
                      <a:pt x="33" y="19"/>
                    </a:cubicBezTo>
                    <a:cubicBezTo>
                      <a:pt x="34" y="19"/>
                      <a:pt x="35" y="19"/>
                      <a:pt x="35" y="20"/>
                    </a:cubicBezTo>
                    <a:cubicBezTo>
                      <a:pt x="36" y="20"/>
                      <a:pt x="37" y="20"/>
                      <a:pt x="38" y="20"/>
                    </a:cubicBezTo>
                    <a:moveTo>
                      <a:pt x="97" y="18"/>
                    </a:moveTo>
                    <a:cubicBezTo>
                      <a:pt x="96" y="17"/>
                      <a:pt x="96" y="17"/>
                      <a:pt x="96" y="17"/>
                    </a:cubicBezTo>
                    <a:cubicBezTo>
                      <a:pt x="95" y="17"/>
                      <a:pt x="94" y="16"/>
                      <a:pt x="93" y="16"/>
                    </a:cubicBezTo>
                    <a:cubicBezTo>
                      <a:pt x="94" y="14"/>
                      <a:pt x="95" y="12"/>
                      <a:pt x="96" y="10"/>
                    </a:cubicBezTo>
                    <a:cubicBezTo>
                      <a:pt x="98" y="11"/>
                      <a:pt x="100" y="12"/>
                      <a:pt x="102" y="13"/>
                    </a:cubicBezTo>
                    <a:cubicBezTo>
                      <a:pt x="101" y="14"/>
                      <a:pt x="99" y="15"/>
                      <a:pt x="98" y="16"/>
                    </a:cubicBezTo>
                    <a:cubicBezTo>
                      <a:pt x="98" y="17"/>
                      <a:pt x="97" y="17"/>
                      <a:pt x="97" y="18"/>
                    </a:cubicBezTo>
                    <a:moveTo>
                      <a:pt x="38" y="15"/>
                    </a:move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7" y="15"/>
                      <a:pt x="37" y="15"/>
                    </a:cubicBezTo>
                    <a:cubicBezTo>
                      <a:pt x="36" y="15"/>
                      <a:pt x="35" y="15"/>
                      <a:pt x="34" y="15"/>
                    </a:cubicBezTo>
                    <a:cubicBezTo>
                      <a:pt x="38" y="12"/>
                      <a:pt x="43" y="10"/>
                      <a:pt x="47" y="9"/>
                    </a:cubicBezTo>
                    <a:cubicBezTo>
                      <a:pt x="47" y="10"/>
                      <a:pt x="46" y="11"/>
                      <a:pt x="46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3" y="14"/>
                      <a:pt x="41" y="15"/>
                      <a:pt x="38" y="15"/>
                    </a:cubicBezTo>
                    <a:moveTo>
                      <a:pt x="91" y="15"/>
                    </a:moveTo>
                    <a:cubicBezTo>
                      <a:pt x="89" y="14"/>
                      <a:pt x="88" y="13"/>
                      <a:pt x="87" y="12"/>
                    </a:cubicBezTo>
                    <a:cubicBezTo>
                      <a:pt x="87" y="12"/>
                      <a:pt x="86" y="12"/>
                      <a:pt x="85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86" y="10"/>
                      <a:pt x="87" y="9"/>
                      <a:pt x="88" y="7"/>
                    </a:cubicBezTo>
                    <a:cubicBezTo>
                      <a:pt x="90" y="8"/>
                      <a:pt x="92" y="8"/>
                      <a:pt x="94" y="9"/>
                    </a:cubicBezTo>
                    <a:cubicBezTo>
                      <a:pt x="93" y="11"/>
                      <a:pt x="92" y="13"/>
                      <a:pt x="91" y="15"/>
                    </a:cubicBezTo>
                    <a:moveTo>
                      <a:pt x="49" y="11"/>
                    </a:moveTo>
                    <a:cubicBezTo>
                      <a:pt x="49" y="10"/>
                      <a:pt x="49" y="9"/>
                      <a:pt x="49" y="8"/>
                    </a:cubicBezTo>
                    <a:cubicBezTo>
                      <a:pt x="52" y="7"/>
                      <a:pt x="55" y="7"/>
                      <a:pt x="58" y="6"/>
                    </a:cubicBezTo>
                    <a:cubicBezTo>
                      <a:pt x="58" y="7"/>
                      <a:pt x="58" y="7"/>
                      <a:pt x="58" y="8"/>
                    </a:cubicBezTo>
                    <a:cubicBezTo>
                      <a:pt x="55" y="9"/>
                      <a:pt x="52" y="10"/>
                      <a:pt x="49" y="11"/>
                    </a:cubicBezTo>
                    <a:moveTo>
                      <a:pt x="83" y="11"/>
                    </a:moveTo>
                    <a:cubicBezTo>
                      <a:pt x="81" y="10"/>
                      <a:pt x="78" y="9"/>
                      <a:pt x="75" y="8"/>
                    </a:cubicBezTo>
                    <a:cubicBezTo>
                      <a:pt x="75" y="7"/>
                      <a:pt x="76" y="6"/>
                      <a:pt x="77" y="5"/>
                    </a:cubicBezTo>
                    <a:cubicBezTo>
                      <a:pt x="79" y="6"/>
                      <a:pt x="82" y="6"/>
                      <a:pt x="84" y="7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84" y="7"/>
                      <a:pt x="85" y="7"/>
                      <a:pt x="86" y="7"/>
                    </a:cubicBezTo>
                    <a:cubicBezTo>
                      <a:pt x="85" y="8"/>
                      <a:pt x="84" y="10"/>
                      <a:pt x="83" y="11"/>
                    </a:cubicBezTo>
                    <a:moveTo>
                      <a:pt x="61" y="8"/>
                    </a:moveTo>
                    <a:cubicBezTo>
                      <a:pt x="61" y="7"/>
                      <a:pt x="61" y="6"/>
                      <a:pt x="62" y="6"/>
                    </a:cubicBezTo>
                    <a:cubicBezTo>
                      <a:pt x="63" y="5"/>
                      <a:pt x="64" y="5"/>
                      <a:pt x="65" y="5"/>
                    </a:cubicBezTo>
                    <a:cubicBezTo>
                      <a:pt x="66" y="5"/>
                      <a:pt x="68" y="5"/>
                      <a:pt x="69" y="5"/>
                    </a:cubicBezTo>
                    <a:cubicBezTo>
                      <a:pt x="71" y="5"/>
                      <a:pt x="73" y="5"/>
                      <a:pt x="74" y="5"/>
                    </a:cubicBezTo>
                    <a:cubicBezTo>
                      <a:pt x="74" y="6"/>
                      <a:pt x="73" y="7"/>
                      <a:pt x="73" y="8"/>
                    </a:cubicBezTo>
                    <a:cubicBezTo>
                      <a:pt x="70" y="8"/>
                      <a:pt x="67" y="7"/>
                      <a:pt x="65" y="7"/>
                    </a:cubicBezTo>
                    <a:cubicBezTo>
                      <a:pt x="64" y="7"/>
                      <a:pt x="62" y="7"/>
                      <a:pt x="61" y="8"/>
                    </a:cubicBezTo>
                    <a:moveTo>
                      <a:pt x="71" y="0"/>
                    </a:moveTo>
                    <a:cubicBezTo>
                      <a:pt x="69" y="0"/>
                      <a:pt x="68" y="1"/>
                      <a:pt x="66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53" y="2"/>
                      <a:pt x="41" y="5"/>
                      <a:pt x="27" y="13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6" y="14"/>
                      <a:pt x="26" y="15"/>
                      <a:pt x="26" y="15"/>
                    </a:cubicBezTo>
                    <a:cubicBezTo>
                      <a:pt x="25" y="16"/>
                      <a:pt x="24" y="17"/>
                      <a:pt x="23" y="18"/>
                    </a:cubicBezTo>
                    <a:cubicBezTo>
                      <a:pt x="8" y="30"/>
                      <a:pt x="0" y="48"/>
                      <a:pt x="0" y="69"/>
                    </a:cubicBezTo>
                    <a:cubicBezTo>
                      <a:pt x="0" y="110"/>
                      <a:pt x="30" y="133"/>
                      <a:pt x="62" y="137"/>
                    </a:cubicBezTo>
                    <a:cubicBezTo>
                      <a:pt x="62" y="138"/>
                      <a:pt x="63" y="138"/>
                      <a:pt x="64" y="138"/>
                    </a:cubicBezTo>
                    <a:cubicBezTo>
                      <a:pt x="64" y="138"/>
                      <a:pt x="67" y="138"/>
                      <a:pt x="72" y="138"/>
                    </a:cubicBezTo>
                    <a:cubicBezTo>
                      <a:pt x="85" y="138"/>
                      <a:pt x="90" y="136"/>
                      <a:pt x="92" y="135"/>
                    </a:cubicBezTo>
                    <a:cubicBezTo>
                      <a:pt x="103" y="132"/>
                      <a:pt x="112" y="127"/>
                      <a:pt x="120" y="121"/>
                    </a:cubicBezTo>
                    <a:cubicBezTo>
                      <a:pt x="131" y="111"/>
                      <a:pt x="138" y="98"/>
                      <a:pt x="141" y="82"/>
                    </a:cubicBezTo>
                    <a:cubicBezTo>
                      <a:pt x="142" y="79"/>
                      <a:pt x="142" y="75"/>
                      <a:pt x="142" y="72"/>
                    </a:cubicBezTo>
                    <a:cubicBezTo>
                      <a:pt x="142" y="71"/>
                      <a:pt x="142" y="71"/>
                      <a:pt x="142" y="70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2" y="49"/>
                      <a:pt x="135" y="32"/>
                      <a:pt x="122" y="20"/>
                    </a:cubicBezTo>
                    <a:cubicBezTo>
                      <a:pt x="122" y="19"/>
                      <a:pt x="122" y="19"/>
                      <a:pt x="122" y="19"/>
                    </a:cubicBezTo>
                    <a:cubicBezTo>
                      <a:pt x="120" y="18"/>
                      <a:pt x="119" y="17"/>
                      <a:pt x="118" y="16"/>
                    </a:cubicBezTo>
                    <a:cubicBezTo>
                      <a:pt x="118" y="15"/>
                      <a:pt x="117" y="15"/>
                      <a:pt x="117" y="15"/>
                    </a:cubicBezTo>
                    <a:cubicBezTo>
                      <a:pt x="104" y="6"/>
                      <a:pt x="88" y="0"/>
                      <a:pt x="7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67" name="Freeform 769"/>
              <p:cNvSpPr>
                <a:spLocks noEditPoints="1"/>
              </p:cNvSpPr>
              <p:nvPr/>
            </p:nvSpPr>
            <p:spPr bwMode="auto">
              <a:xfrm>
                <a:off x="4235" y="529"/>
                <a:ext cx="325" cy="434"/>
              </a:xfrm>
              <a:custGeom>
                <a:avLst/>
                <a:gdLst>
                  <a:gd name="T0" fmla="*/ 107 w 137"/>
                  <a:gd name="T1" fmla="*/ 84 h 183"/>
                  <a:gd name="T2" fmla="*/ 125 w 137"/>
                  <a:gd name="T3" fmla="*/ 157 h 183"/>
                  <a:gd name="T4" fmla="*/ 128 w 137"/>
                  <a:gd name="T5" fmla="*/ 169 h 183"/>
                  <a:gd name="T6" fmla="*/ 121 w 137"/>
                  <a:gd name="T7" fmla="*/ 169 h 183"/>
                  <a:gd name="T8" fmla="*/ 116 w 137"/>
                  <a:gd name="T9" fmla="*/ 167 h 183"/>
                  <a:gd name="T10" fmla="*/ 35 w 137"/>
                  <a:gd name="T11" fmla="*/ 172 h 183"/>
                  <a:gd name="T12" fmla="*/ 16 w 137"/>
                  <a:gd name="T13" fmla="*/ 177 h 183"/>
                  <a:gd name="T14" fmla="*/ 5 w 137"/>
                  <a:gd name="T15" fmla="*/ 133 h 183"/>
                  <a:gd name="T16" fmla="*/ 39 w 137"/>
                  <a:gd name="T17" fmla="*/ 62 h 183"/>
                  <a:gd name="T18" fmla="*/ 35 w 137"/>
                  <a:gd name="T19" fmla="*/ 59 h 183"/>
                  <a:gd name="T20" fmla="*/ 122 w 137"/>
                  <a:gd name="T21" fmla="*/ 64 h 183"/>
                  <a:gd name="T22" fmla="*/ 124 w 137"/>
                  <a:gd name="T23" fmla="*/ 64 h 183"/>
                  <a:gd name="T24" fmla="*/ 52 w 137"/>
                  <a:gd name="T25" fmla="*/ 60 h 183"/>
                  <a:gd name="T26" fmla="*/ 115 w 137"/>
                  <a:gd name="T27" fmla="*/ 57 h 183"/>
                  <a:gd name="T28" fmla="*/ 65 w 137"/>
                  <a:gd name="T29" fmla="*/ 56 h 183"/>
                  <a:gd name="T30" fmla="*/ 104 w 137"/>
                  <a:gd name="T31" fmla="*/ 56 h 183"/>
                  <a:gd name="T32" fmla="*/ 76 w 137"/>
                  <a:gd name="T33" fmla="*/ 54 h 183"/>
                  <a:gd name="T34" fmla="*/ 96 w 137"/>
                  <a:gd name="T35" fmla="*/ 54 h 183"/>
                  <a:gd name="T36" fmla="*/ 82 w 137"/>
                  <a:gd name="T37" fmla="*/ 53 h 183"/>
                  <a:gd name="T38" fmla="*/ 81 w 137"/>
                  <a:gd name="T39" fmla="*/ 57 h 183"/>
                  <a:gd name="T40" fmla="*/ 88 w 137"/>
                  <a:gd name="T41" fmla="*/ 55 h 183"/>
                  <a:gd name="T42" fmla="*/ 89 w 137"/>
                  <a:gd name="T43" fmla="*/ 57 h 183"/>
                  <a:gd name="T44" fmla="*/ 38 w 137"/>
                  <a:gd name="T45" fmla="*/ 55 h 183"/>
                  <a:gd name="T46" fmla="*/ 35 w 137"/>
                  <a:gd name="T47" fmla="*/ 49 h 183"/>
                  <a:gd name="T48" fmla="*/ 89 w 137"/>
                  <a:gd name="T49" fmla="*/ 46 h 183"/>
                  <a:gd name="T50" fmla="*/ 51 w 137"/>
                  <a:gd name="T51" fmla="*/ 53 h 183"/>
                  <a:gd name="T52" fmla="*/ 63 w 137"/>
                  <a:gd name="T53" fmla="*/ 52 h 183"/>
                  <a:gd name="T54" fmla="*/ 100 w 137"/>
                  <a:gd name="T55" fmla="*/ 43 h 183"/>
                  <a:gd name="T56" fmla="*/ 73 w 137"/>
                  <a:gd name="T57" fmla="*/ 50 h 183"/>
                  <a:gd name="T58" fmla="*/ 85 w 137"/>
                  <a:gd name="T59" fmla="*/ 45 h 183"/>
                  <a:gd name="T60" fmla="*/ 82 w 137"/>
                  <a:gd name="T61" fmla="*/ 49 h 183"/>
                  <a:gd name="T62" fmla="*/ 111 w 137"/>
                  <a:gd name="T63" fmla="*/ 40 h 183"/>
                  <a:gd name="T64" fmla="*/ 49 w 137"/>
                  <a:gd name="T65" fmla="*/ 28 h 183"/>
                  <a:gd name="T66" fmla="*/ 65 w 137"/>
                  <a:gd name="T67" fmla="*/ 5 h 183"/>
                  <a:gd name="T68" fmla="*/ 63 w 137"/>
                  <a:gd name="T69" fmla="*/ 30 h 183"/>
                  <a:gd name="T70" fmla="*/ 78 w 137"/>
                  <a:gd name="T71" fmla="*/ 8 h 183"/>
                  <a:gd name="T72" fmla="*/ 44 w 137"/>
                  <a:gd name="T73" fmla="*/ 42 h 183"/>
                  <a:gd name="T74" fmla="*/ 41 w 137"/>
                  <a:gd name="T75" fmla="*/ 32 h 183"/>
                  <a:gd name="T76" fmla="*/ 65 w 137"/>
                  <a:gd name="T77" fmla="*/ 0 h 183"/>
                  <a:gd name="T78" fmla="*/ 31 w 137"/>
                  <a:gd name="T79" fmla="*/ 10 h 183"/>
                  <a:gd name="T80" fmla="*/ 34 w 137"/>
                  <a:gd name="T81" fmla="*/ 42 h 183"/>
                  <a:gd name="T82" fmla="*/ 31 w 137"/>
                  <a:gd name="T83" fmla="*/ 59 h 183"/>
                  <a:gd name="T84" fmla="*/ 0 w 137"/>
                  <a:gd name="T85" fmla="*/ 133 h 183"/>
                  <a:gd name="T86" fmla="*/ 12 w 137"/>
                  <a:gd name="T87" fmla="*/ 180 h 183"/>
                  <a:gd name="T88" fmla="*/ 35 w 137"/>
                  <a:gd name="T89" fmla="*/ 177 h 183"/>
                  <a:gd name="T90" fmla="*/ 106 w 137"/>
                  <a:gd name="T91" fmla="*/ 174 h 183"/>
                  <a:gd name="T92" fmla="*/ 131 w 137"/>
                  <a:gd name="T93" fmla="*/ 173 h 183"/>
                  <a:gd name="T94" fmla="*/ 130 w 137"/>
                  <a:gd name="T95" fmla="*/ 157 h 183"/>
                  <a:gd name="T96" fmla="*/ 89 w 137"/>
                  <a:gd name="T97" fmla="*/ 64 h 183"/>
                  <a:gd name="T98" fmla="*/ 124 w 137"/>
                  <a:gd name="T99" fmla="*/ 69 h 183"/>
                  <a:gd name="T100" fmla="*/ 134 w 137"/>
                  <a:gd name="T101" fmla="*/ 54 h 183"/>
                  <a:gd name="T102" fmla="*/ 115 w 137"/>
                  <a:gd name="T103" fmla="*/ 43 h 183"/>
                  <a:gd name="T104" fmla="*/ 112 w 137"/>
                  <a:gd name="T105" fmla="*/ 32 h 183"/>
                  <a:gd name="T106" fmla="*/ 100 w 137"/>
                  <a:gd name="T107" fmla="*/ 15 h 183"/>
                  <a:gd name="T108" fmla="*/ 82 w 137"/>
                  <a:gd name="T109" fmla="*/ 4 h 183"/>
                  <a:gd name="T110" fmla="*/ 69 w 137"/>
                  <a:gd name="T111" fmla="*/ 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7" h="183">
                    <a:moveTo>
                      <a:pt x="41" y="66"/>
                    </a:moveTo>
                    <a:cubicBezTo>
                      <a:pt x="43" y="66"/>
                      <a:pt x="45" y="66"/>
                      <a:pt x="45" y="66"/>
                    </a:cubicBezTo>
                    <a:cubicBezTo>
                      <a:pt x="62" y="65"/>
                      <a:pt x="72" y="64"/>
                      <a:pt x="80" y="62"/>
                    </a:cubicBezTo>
                    <a:cubicBezTo>
                      <a:pt x="80" y="63"/>
                      <a:pt x="81" y="64"/>
                      <a:pt x="82" y="65"/>
                    </a:cubicBezTo>
                    <a:cubicBezTo>
                      <a:pt x="84" y="67"/>
                      <a:pt x="87" y="69"/>
                      <a:pt x="90" y="71"/>
                    </a:cubicBezTo>
                    <a:cubicBezTo>
                      <a:pt x="95" y="75"/>
                      <a:pt x="101" y="79"/>
                      <a:pt x="107" y="84"/>
                    </a:cubicBezTo>
                    <a:cubicBezTo>
                      <a:pt x="113" y="88"/>
                      <a:pt x="118" y="93"/>
                      <a:pt x="122" y="98"/>
                    </a:cubicBezTo>
                    <a:cubicBezTo>
                      <a:pt x="128" y="107"/>
                      <a:pt x="131" y="117"/>
                      <a:pt x="131" y="128"/>
                    </a:cubicBezTo>
                    <a:cubicBezTo>
                      <a:pt x="131" y="131"/>
                      <a:pt x="131" y="134"/>
                      <a:pt x="130" y="137"/>
                    </a:cubicBezTo>
                    <a:cubicBezTo>
                      <a:pt x="129" y="141"/>
                      <a:pt x="128" y="143"/>
                      <a:pt x="127" y="146"/>
                    </a:cubicBezTo>
                    <a:cubicBezTo>
                      <a:pt x="126" y="149"/>
                      <a:pt x="125" y="153"/>
                      <a:pt x="125" y="157"/>
                    </a:cubicBezTo>
                    <a:cubicBezTo>
                      <a:pt x="125" y="157"/>
                      <a:pt x="125" y="157"/>
                      <a:pt x="125" y="157"/>
                    </a:cubicBezTo>
                    <a:cubicBezTo>
                      <a:pt x="125" y="157"/>
                      <a:pt x="125" y="157"/>
                      <a:pt x="125" y="157"/>
                    </a:cubicBezTo>
                    <a:cubicBezTo>
                      <a:pt x="125" y="157"/>
                      <a:pt x="125" y="157"/>
                      <a:pt x="125" y="157"/>
                    </a:cubicBezTo>
                    <a:cubicBezTo>
                      <a:pt x="125" y="157"/>
                      <a:pt x="125" y="157"/>
                      <a:pt x="125" y="157"/>
                    </a:cubicBezTo>
                    <a:cubicBezTo>
                      <a:pt x="125" y="158"/>
                      <a:pt x="125" y="159"/>
                      <a:pt x="126" y="160"/>
                    </a:cubicBezTo>
                    <a:cubicBezTo>
                      <a:pt x="126" y="162"/>
                      <a:pt x="126" y="163"/>
                      <a:pt x="127" y="165"/>
                    </a:cubicBezTo>
                    <a:cubicBezTo>
                      <a:pt x="127" y="167"/>
                      <a:pt x="128" y="168"/>
                      <a:pt x="128" y="169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27" y="170"/>
                      <a:pt x="127" y="170"/>
                      <a:pt x="127" y="170"/>
                    </a:cubicBezTo>
                    <a:cubicBezTo>
                      <a:pt x="127" y="170"/>
                      <a:pt x="126" y="170"/>
                      <a:pt x="126" y="170"/>
                    </a:cubicBezTo>
                    <a:cubicBezTo>
                      <a:pt x="126" y="170"/>
                      <a:pt x="126" y="170"/>
                      <a:pt x="126" y="170"/>
                    </a:cubicBezTo>
                    <a:cubicBezTo>
                      <a:pt x="126" y="170"/>
                      <a:pt x="126" y="170"/>
                      <a:pt x="126" y="170"/>
                    </a:cubicBezTo>
                    <a:cubicBezTo>
                      <a:pt x="125" y="170"/>
                      <a:pt x="122" y="170"/>
                      <a:pt x="121" y="169"/>
                    </a:cubicBezTo>
                    <a:cubicBezTo>
                      <a:pt x="120" y="168"/>
                      <a:pt x="119" y="168"/>
                      <a:pt x="118" y="168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17" y="167"/>
                      <a:pt x="117" y="167"/>
                      <a:pt x="117" y="167"/>
                    </a:cubicBezTo>
                    <a:cubicBezTo>
                      <a:pt x="117" y="167"/>
                      <a:pt x="116" y="167"/>
                      <a:pt x="116" y="167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11" y="168"/>
                      <a:pt x="108" y="168"/>
                      <a:pt x="105" y="169"/>
                    </a:cubicBezTo>
                    <a:cubicBezTo>
                      <a:pt x="102" y="169"/>
                      <a:pt x="99" y="170"/>
                      <a:pt x="94" y="171"/>
                    </a:cubicBezTo>
                    <a:cubicBezTo>
                      <a:pt x="86" y="172"/>
                      <a:pt x="79" y="173"/>
                      <a:pt x="71" y="173"/>
                    </a:cubicBezTo>
                    <a:cubicBezTo>
                      <a:pt x="67" y="173"/>
                      <a:pt x="64" y="173"/>
                      <a:pt x="61" y="173"/>
                    </a:cubicBezTo>
                    <a:cubicBezTo>
                      <a:pt x="56" y="173"/>
                      <a:pt x="51" y="173"/>
                      <a:pt x="46" y="173"/>
                    </a:cubicBezTo>
                    <a:cubicBezTo>
                      <a:pt x="43" y="173"/>
                      <a:pt x="39" y="172"/>
                      <a:pt x="35" y="172"/>
                    </a:cubicBezTo>
                    <a:cubicBezTo>
                      <a:pt x="30" y="172"/>
                      <a:pt x="25" y="173"/>
                      <a:pt x="21" y="176"/>
                    </a:cubicBezTo>
                    <a:cubicBezTo>
                      <a:pt x="20" y="176"/>
                      <a:pt x="19" y="177"/>
                      <a:pt x="19" y="177"/>
                    </a:cubicBezTo>
                    <a:cubicBezTo>
                      <a:pt x="18" y="177"/>
                      <a:pt x="17" y="178"/>
                      <a:pt x="17" y="178"/>
                    </a:cubicBezTo>
                    <a:cubicBezTo>
                      <a:pt x="17" y="178"/>
                      <a:pt x="17" y="178"/>
                      <a:pt x="17" y="178"/>
                    </a:cubicBezTo>
                    <a:cubicBezTo>
                      <a:pt x="16" y="178"/>
                      <a:pt x="16" y="178"/>
                      <a:pt x="16" y="178"/>
                    </a:cubicBez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76"/>
                      <a:pt x="16" y="174"/>
                      <a:pt x="16" y="173"/>
                    </a:cubicBezTo>
                    <a:cubicBezTo>
                      <a:pt x="16" y="172"/>
                      <a:pt x="16" y="172"/>
                      <a:pt x="16" y="171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6" y="170"/>
                      <a:pt x="16" y="170"/>
                      <a:pt x="16" y="169"/>
                    </a:cubicBezTo>
                    <a:cubicBezTo>
                      <a:pt x="13" y="162"/>
                      <a:pt x="11" y="157"/>
                      <a:pt x="9" y="151"/>
                    </a:cubicBezTo>
                    <a:cubicBezTo>
                      <a:pt x="7" y="146"/>
                      <a:pt x="6" y="140"/>
                      <a:pt x="5" y="133"/>
                    </a:cubicBezTo>
                    <a:cubicBezTo>
                      <a:pt x="5" y="132"/>
                      <a:pt x="5" y="131"/>
                      <a:pt x="5" y="130"/>
                    </a:cubicBezTo>
                    <a:cubicBezTo>
                      <a:pt x="5" y="117"/>
                      <a:pt x="9" y="103"/>
                      <a:pt x="16" y="92"/>
                    </a:cubicBezTo>
                    <a:cubicBezTo>
                      <a:pt x="20" y="88"/>
                      <a:pt x="24" y="84"/>
                      <a:pt x="28" y="81"/>
                    </a:cubicBezTo>
                    <a:cubicBezTo>
                      <a:pt x="33" y="77"/>
                      <a:pt x="37" y="72"/>
                      <a:pt x="39" y="66"/>
                    </a:cubicBezTo>
                    <a:cubicBezTo>
                      <a:pt x="40" y="66"/>
                      <a:pt x="41" y="66"/>
                      <a:pt x="41" y="66"/>
                    </a:cubicBezTo>
                    <a:moveTo>
                      <a:pt x="39" y="62"/>
                    </a:moveTo>
                    <a:cubicBezTo>
                      <a:pt x="39" y="62"/>
                      <a:pt x="38" y="62"/>
                      <a:pt x="38" y="62"/>
                    </a:cubicBezTo>
                    <a:cubicBezTo>
                      <a:pt x="37" y="61"/>
                      <a:pt x="36" y="61"/>
                      <a:pt x="36" y="6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36" y="59"/>
                      <a:pt x="37" y="59"/>
                      <a:pt x="38" y="59"/>
                    </a:cubicBezTo>
                    <a:cubicBezTo>
                      <a:pt x="38" y="59"/>
                      <a:pt x="39" y="59"/>
                      <a:pt x="39" y="59"/>
                    </a:cubicBezTo>
                    <a:cubicBezTo>
                      <a:pt x="40" y="59"/>
                      <a:pt x="40" y="59"/>
                      <a:pt x="41" y="59"/>
                    </a:cubicBezTo>
                    <a:cubicBezTo>
                      <a:pt x="40" y="60"/>
                      <a:pt x="40" y="61"/>
                      <a:pt x="39" y="62"/>
                    </a:cubicBezTo>
                    <a:moveTo>
                      <a:pt x="124" y="64"/>
                    </a:moveTo>
                    <a:cubicBezTo>
                      <a:pt x="123" y="64"/>
                      <a:pt x="123" y="64"/>
                      <a:pt x="122" y="64"/>
                    </a:cubicBezTo>
                    <a:cubicBezTo>
                      <a:pt x="123" y="62"/>
                      <a:pt x="125" y="60"/>
                      <a:pt x="126" y="58"/>
                    </a:cubicBezTo>
                    <a:cubicBezTo>
                      <a:pt x="127" y="58"/>
                      <a:pt x="129" y="58"/>
                      <a:pt x="130" y="58"/>
                    </a:cubicBezTo>
                    <a:cubicBezTo>
                      <a:pt x="130" y="58"/>
                      <a:pt x="131" y="58"/>
                      <a:pt x="131" y="58"/>
                    </a:cubicBezTo>
                    <a:cubicBezTo>
                      <a:pt x="131" y="60"/>
                      <a:pt x="131" y="62"/>
                      <a:pt x="131" y="64"/>
                    </a:cubicBezTo>
                    <a:cubicBezTo>
                      <a:pt x="129" y="64"/>
                      <a:pt x="127" y="64"/>
                      <a:pt x="124" y="64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4" y="64"/>
                      <a:pt x="124" y="64"/>
                      <a:pt x="124" y="64"/>
                    </a:cubicBezTo>
                    <a:moveTo>
                      <a:pt x="44" y="62"/>
                    </a:moveTo>
                    <a:cubicBezTo>
                      <a:pt x="45" y="61"/>
                      <a:pt x="46" y="60"/>
                      <a:pt x="46" y="59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8" y="58"/>
                      <a:pt x="51" y="58"/>
                      <a:pt x="54" y="58"/>
                    </a:cubicBezTo>
                    <a:cubicBezTo>
                      <a:pt x="53" y="59"/>
                      <a:pt x="53" y="59"/>
                      <a:pt x="52" y="60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0" y="61"/>
                      <a:pt x="48" y="61"/>
                      <a:pt x="45" y="62"/>
                    </a:cubicBezTo>
                    <a:cubicBezTo>
                      <a:pt x="44" y="62"/>
                      <a:pt x="44" y="62"/>
                      <a:pt x="44" y="62"/>
                    </a:cubicBezTo>
                    <a:moveTo>
                      <a:pt x="117" y="64"/>
                    </a:moveTo>
                    <a:cubicBezTo>
                      <a:pt x="115" y="64"/>
                      <a:pt x="113" y="63"/>
                      <a:pt x="111" y="63"/>
                    </a:cubicBezTo>
                    <a:cubicBezTo>
                      <a:pt x="112" y="61"/>
                      <a:pt x="113" y="59"/>
                      <a:pt x="115" y="57"/>
                    </a:cubicBezTo>
                    <a:cubicBezTo>
                      <a:pt x="117" y="58"/>
                      <a:pt x="119" y="58"/>
                      <a:pt x="121" y="58"/>
                    </a:cubicBezTo>
                    <a:cubicBezTo>
                      <a:pt x="119" y="60"/>
                      <a:pt x="118" y="62"/>
                      <a:pt x="117" y="64"/>
                    </a:cubicBezTo>
                    <a:moveTo>
                      <a:pt x="57" y="61"/>
                    </a:moveTo>
                    <a:cubicBezTo>
                      <a:pt x="58" y="60"/>
                      <a:pt x="58" y="58"/>
                      <a:pt x="59" y="57"/>
                    </a:cubicBezTo>
                    <a:cubicBezTo>
                      <a:pt x="61" y="57"/>
                      <a:pt x="63" y="56"/>
                      <a:pt x="65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7"/>
                      <a:pt x="64" y="58"/>
                      <a:pt x="64" y="59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2" y="60"/>
                      <a:pt x="59" y="61"/>
                      <a:pt x="57" y="61"/>
                    </a:cubicBezTo>
                    <a:moveTo>
                      <a:pt x="106" y="62"/>
                    </a:moveTo>
                    <a:cubicBezTo>
                      <a:pt x="104" y="62"/>
                      <a:pt x="102" y="61"/>
                      <a:pt x="100" y="61"/>
                    </a:cubicBezTo>
                    <a:cubicBezTo>
                      <a:pt x="102" y="59"/>
                      <a:pt x="103" y="57"/>
                      <a:pt x="104" y="56"/>
                    </a:cubicBezTo>
                    <a:cubicBezTo>
                      <a:pt x="106" y="56"/>
                      <a:pt x="108" y="57"/>
                      <a:pt x="110" y="57"/>
                    </a:cubicBezTo>
                    <a:cubicBezTo>
                      <a:pt x="109" y="59"/>
                      <a:pt x="107" y="60"/>
                      <a:pt x="106" y="62"/>
                    </a:cubicBezTo>
                    <a:moveTo>
                      <a:pt x="69" y="60"/>
                    </a:moveTo>
                    <a:cubicBezTo>
                      <a:pt x="69" y="58"/>
                      <a:pt x="70" y="57"/>
                      <a:pt x="71" y="56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3" y="55"/>
                      <a:pt x="74" y="55"/>
                      <a:pt x="76" y="54"/>
                    </a:cubicBezTo>
                    <a:cubicBezTo>
                      <a:pt x="75" y="56"/>
                      <a:pt x="74" y="57"/>
                      <a:pt x="73" y="58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72" y="59"/>
                      <a:pt x="70" y="59"/>
                      <a:pt x="69" y="60"/>
                    </a:cubicBezTo>
                    <a:moveTo>
                      <a:pt x="96" y="60"/>
                    </a:moveTo>
                    <a:cubicBezTo>
                      <a:pt x="95" y="59"/>
                      <a:pt x="94" y="59"/>
                      <a:pt x="93" y="59"/>
                    </a:cubicBezTo>
                    <a:cubicBezTo>
                      <a:pt x="94" y="57"/>
                      <a:pt x="95" y="55"/>
                      <a:pt x="96" y="54"/>
                    </a:cubicBezTo>
                    <a:cubicBezTo>
                      <a:pt x="97" y="54"/>
                      <a:pt x="97" y="54"/>
                      <a:pt x="97" y="54"/>
                    </a:cubicBezTo>
                    <a:cubicBezTo>
                      <a:pt x="97" y="54"/>
                      <a:pt x="98" y="55"/>
                      <a:pt x="99" y="55"/>
                    </a:cubicBezTo>
                    <a:cubicBezTo>
                      <a:pt x="98" y="56"/>
                      <a:pt x="97" y="58"/>
                      <a:pt x="96" y="60"/>
                    </a:cubicBezTo>
                    <a:moveTo>
                      <a:pt x="79" y="58"/>
                    </a:moveTo>
                    <a:cubicBezTo>
                      <a:pt x="79" y="56"/>
                      <a:pt x="80" y="55"/>
                      <a:pt x="81" y="54"/>
                    </a:cubicBezTo>
                    <a:cubicBezTo>
                      <a:pt x="82" y="53"/>
                      <a:pt x="82" y="53"/>
                      <a:pt x="82" y="53"/>
                    </a:cubicBezTo>
                    <a:cubicBezTo>
                      <a:pt x="82" y="53"/>
                      <a:pt x="83" y="53"/>
                      <a:pt x="83" y="53"/>
                    </a:cubicBezTo>
                    <a:cubicBezTo>
                      <a:pt x="83" y="54"/>
                      <a:pt x="84" y="55"/>
                      <a:pt x="84" y="55"/>
                    </a:cubicBezTo>
                    <a:cubicBezTo>
                      <a:pt x="84" y="56"/>
                      <a:pt x="83" y="56"/>
                      <a:pt x="83" y="56"/>
                    </a:cubicBezTo>
                    <a:cubicBezTo>
                      <a:pt x="83" y="57"/>
                      <a:pt x="83" y="57"/>
                      <a:pt x="82" y="57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80" y="57"/>
                      <a:pt x="80" y="57"/>
                      <a:pt x="80" y="57"/>
                    </a:cubicBezTo>
                    <a:cubicBezTo>
                      <a:pt x="80" y="58"/>
                      <a:pt x="79" y="58"/>
                      <a:pt x="79" y="58"/>
                    </a:cubicBezTo>
                    <a:moveTo>
                      <a:pt x="89" y="57"/>
                    </a:moveTo>
                    <a:cubicBezTo>
                      <a:pt x="88" y="57"/>
                      <a:pt x="88" y="57"/>
                      <a:pt x="88" y="57"/>
                    </a:cubicBezTo>
                    <a:cubicBezTo>
                      <a:pt x="88" y="56"/>
                      <a:pt x="88" y="56"/>
                      <a:pt x="88" y="55"/>
                    </a:cubicBezTo>
                    <a:cubicBezTo>
                      <a:pt x="88" y="54"/>
                      <a:pt x="87" y="52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51"/>
                      <a:pt x="88" y="51"/>
                      <a:pt x="88" y="51"/>
                    </a:cubicBezTo>
                    <a:cubicBezTo>
                      <a:pt x="89" y="52"/>
                      <a:pt x="90" y="52"/>
                      <a:pt x="91" y="52"/>
                    </a:cubicBezTo>
                    <a:cubicBezTo>
                      <a:pt x="90" y="54"/>
                      <a:pt x="89" y="55"/>
                      <a:pt x="89" y="57"/>
                    </a:cubicBezTo>
                    <a:moveTo>
                      <a:pt x="37" y="48"/>
                    </a:moveTo>
                    <a:cubicBezTo>
                      <a:pt x="38" y="48"/>
                      <a:pt x="38" y="48"/>
                      <a:pt x="39" y="48"/>
                    </a:cubicBezTo>
                    <a:cubicBezTo>
                      <a:pt x="39" y="47"/>
                      <a:pt x="39" y="47"/>
                      <a:pt x="40" y="47"/>
                    </a:cubicBezTo>
                    <a:cubicBezTo>
                      <a:pt x="40" y="47"/>
                      <a:pt x="41" y="47"/>
                      <a:pt x="41" y="47"/>
                    </a:cubicBezTo>
                    <a:cubicBezTo>
                      <a:pt x="40" y="50"/>
                      <a:pt x="40" y="52"/>
                      <a:pt x="38" y="54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7" y="55"/>
                      <a:pt x="36" y="55"/>
                      <a:pt x="35" y="54"/>
                    </a:cubicBezTo>
                    <a:cubicBezTo>
                      <a:pt x="35" y="54"/>
                      <a:pt x="34" y="54"/>
                      <a:pt x="34" y="52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1"/>
                      <a:pt x="34" y="50"/>
                      <a:pt x="35" y="49"/>
                    </a:cubicBezTo>
                    <a:cubicBezTo>
                      <a:pt x="35" y="49"/>
                      <a:pt x="36" y="48"/>
                      <a:pt x="37" y="48"/>
                    </a:cubicBezTo>
                    <a:cubicBezTo>
                      <a:pt x="37" y="48"/>
                      <a:pt x="37" y="48"/>
                      <a:pt x="37" y="48"/>
                    </a:cubicBezTo>
                    <a:moveTo>
                      <a:pt x="91" y="48"/>
                    </a:moveTo>
                    <a:cubicBezTo>
                      <a:pt x="91" y="48"/>
                      <a:pt x="90" y="48"/>
                      <a:pt x="89" y="47"/>
                    </a:cubicBezTo>
                    <a:cubicBezTo>
                      <a:pt x="89" y="47"/>
                      <a:pt x="89" y="47"/>
                      <a:pt x="89" y="47"/>
                    </a:cubicBezTo>
                    <a:cubicBezTo>
                      <a:pt x="89" y="46"/>
                      <a:pt x="89" y="46"/>
                      <a:pt x="89" y="46"/>
                    </a:cubicBezTo>
                    <a:cubicBezTo>
                      <a:pt x="90" y="46"/>
                      <a:pt x="90" y="46"/>
                      <a:pt x="91" y="46"/>
                    </a:cubicBezTo>
                    <a:cubicBezTo>
                      <a:pt x="91" y="47"/>
                      <a:pt x="91" y="47"/>
                      <a:pt x="91" y="48"/>
                    </a:cubicBezTo>
                    <a:moveTo>
                      <a:pt x="43" y="55"/>
                    </a:moveTo>
                    <a:cubicBezTo>
                      <a:pt x="44" y="52"/>
                      <a:pt x="45" y="49"/>
                      <a:pt x="45" y="47"/>
                    </a:cubicBezTo>
                    <a:cubicBezTo>
                      <a:pt x="48" y="46"/>
                      <a:pt x="51" y="46"/>
                      <a:pt x="54" y="45"/>
                    </a:cubicBezTo>
                    <a:cubicBezTo>
                      <a:pt x="53" y="48"/>
                      <a:pt x="52" y="51"/>
                      <a:pt x="51" y="53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48" y="54"/>
                      <a:pt x="45" y="54"/>
                      <a:pt x="43" y="55"/>
                    </a:cubicBezTo>
                    <a:moveTo>
                      <a:pt x="56" y="53"/>
                    </a:moveTo>
                    <a:cubicBezTo>
                      <a:pt x="57" y="50"/>
                      <a:pt x="58" y="48"/>
                      <a:pt x="59" y="45"/>
                    </a:cubicBezTo>
                    <a:cubicBezTo>
                      <a:pt x="61" y="45"/>
                      <a:pt x="64" y="44"/>
                      <a:pt x="66" y="44"/>
                    </a:cubicBezTo>
                    <a:cubicBezTo>
                      <a:pt x="65" y="47"/>
                      <a:pt x="64" y="49"/>
                      <a:pt x="63" y="52"/>
                    </a:cubicBezTo>
                    <a:cubicBezTo>
                      <a:pt x="61" y="52"/>
                      <a:pt x="58" y="53"/>
                      <a:pt x="56" y="53"/>
                    </a:cubicBezTo>
                    <a:moveTo>
                      <a:pt x="96" y="49"/>
                    </a:moveTo>
                    <a:cubicBezTo>
                      <a:pt x="95" y="49"/>
                      <a:pt x="95" y="49"/>
                      <a:pt x="95" y="49"/>
                    </a:cubicBezTo>
                    <a:cubicBezTo>
                      <a:pt x="95" y="49"/>
                      <a:pt x="95" y="48"/>
                      <a:pt x="95" y="48"/>
                    </a:cubicBezTo>
                    <a:cubicBezTo>
                      <a:pt x="95" y="47"/>
                      <a:pt x="96" y="46"/>
                      <a:pt x="96" y="45"/>
                    </a:cubicBezTo>
                    <a:cubicBezTo>
                      <a:pt x="97" y="44"/>
                      <a:pt x="99" y="44"/>
                      <a:pt x="100" y="43"/>
                    </a:cubicBezTo>
                    <a:cubicBezTo>
                      <a:pt x="100" y="45"/>
                      <a:pt x="100" y="46"/>
                      <a:pt x="100" y="48"/>
                    </a:cubicBezTo>
                    <a:cubicBezTo>
                      <a:pt x="99" y="48"/>
                      <a:pt x="98" y="49"/>
                      <a:pt x="96" y="49"/>
                    </a:cubicBezTo>
                    <a:moveTo>
                      <a:pt x="68" y="51"/>
                    </a:moveTo>
                    <a:cubicBezTo>
                      <a:pt x="69" y="49"/>
                      <a:pt x="70" y="46"/>
                      <a:pt x="71" y="43"/>
                    </a:cubicBezTo>
                    <a:cubicBezTo>
                      <a:pt x="73" y="43"/>
                      <a:pt x="75" y="43"/>
                      <a:pt x="76" y="43"/>
                    </a:cubicBezTo>
                    <a:cubicBezTo>
                      <a:pt x="75" y="45"/>
                      <a:pt x="74" y="48"/>
                      <a:pt x="73" y="50"/>
                    </a:cubicBezTo>
                    <a:cubicBezTo>
                      <a:pt x="72" y="51"/>
                      <a:pt x="70" y="51"/>
                      <a:pt x="68" y="51"/>
                    </a:cubicBezTo>
                    <a:moveTo>
                      <a:pt x="78" y="50"/>
                    </a:moveTo>
                    <a:cubicBezTo>
                      <a:pt x="79" y="47"/>
                      <a:pt x="80" y="45"/>
                      <a:pt x="81" y="43"/>
                    </a:cubicBezTo>
                    <a:cubicBezTo>
                      <a:pt x="81" y="43"/>
                      <a:pt x="82" y="43"/>
                      <a:pt x="83" y="43"/>
                    </a:cubicBezTo>
                    <a:cubicBezTo>
                      <a:pt x="83" y="43"/>
                      <a:pt x="84" y="43"/>
                      <a:pt x="84" y="44"/>
                    </a:cubicBezTo>
                    <a:cubicBezTo>
                      <a:pt x="85" y="44"/>
                      <a:pt x="85" y="44"/>
                      <a:pt x="85" y="45"/>
                    </a:cubicBezTo>
                    <a:cubicBezTo>
                      <a:pt x="85" y="45"/>
                      <a:pt x="85" y="45"/>
                      <a:pt x="85" y="45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4" y="46"/>
                      <a:pt x="84" y="46"/>
                      <a:pt x="84" y="46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3" y="48"/>
                      <a:pt x="83" y="49"/>
                      <a:pt x="82" y="49"/>
                    </a:cubicBezTo>
                    <a:cubicBezTo>
                      <a:pt x="82" y="49"/>
                      <a:pt x="82" y="49"/>
                      <a:pt x="81" y="49"/>
                    </a:cubicBezTo>
                    <a:cubicBezTo>
                      <a:pt x="80" y="49"/>
                      <a:pt x="79" y="49"/>
                      <a:pt x="78" y="50"/>
                    </a:cubicBezTo>
                    <a:moveTo>
                      <a:pt x="104" y="45"/>
                    </a:moveTo>
                    <a:cubicBezTo>
                      <a:pt x="105" y="44"/>
                      <a:pt x="105" y="42"/>
                      <a:pt x="105" y="41"/>
                    </a:cubicBezTo>
                    <a:cubicBezTo>
                      <a:pt x="107" y="40"/>
                      <a:pt x="109" y="39"/>
                      <a:pt x="110" y="37"/>
                    </a:cubicBezTo>
                    <a:cubicBezTo>
                      <a:pt x="111" y="38"/>
                      <a:pt x="111" y="39"/>
                      <a:pt x="111" y="40"/>
                    </a:cubicBezTo>
                    <a:cubicBezTo>
                      <a:pt x="109" y="42"/>
                      <a:pt x="107" y="44"/>
                      <a:pt x="104" y="45"/>
                    </a:cubicBezTo>
                    <a:moveTo>
                      <a:pt x="47" y="35"/>
                    </a:moveTo>
                    <a:cubicBezTo>
                      <a:pt x="48" y="35"/>
                      <a:pt x="48" y="35"/>
                      <a:pt x="48" y="35"/>
                    </a:cubicBezTo>
                    <a:cubicBezTo>
                      <a:pt x="49" y="35"/>
                      <a:pt x="50" y="35"/>
                      <a:pt x="50" y="34"/>
                    </a:cubicBezTo>
                    <a:cubicBezTo>
                      <a:pt x="50" y="33"/>
                      <a:pt x="50" y="32"/>
                      <a:pt x="50" y="32"/>
                    </a:cubicBezTo>
                    <a:cubicBezTo>
                      <a:pt x="50" y="30"/>
                      <a:pt x="50" y="29"/>
                      <a:pt x="49" y="28"/>
                    </a:cubicBezTo>
                    <a:cubicBezTo>
                      <a:pt x="46" y="21"/>
                      <a:pt x="41" y="14"/>
                      <a:pt x="39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7"/>
                      <a:pt x="39" y="7"/>
                      <a:pt x="40" y="7"/>
                    </a:cubicBezTo>
                    <a:cubicBezTo>
                      <a:pt x="50" y="7"/>
                      <a:pt x="56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4" y="8"/>
                      <a:pt x="62" y="11"/>
                      <a:pt x="61" y="14"/>
                    </a:cubicBezTo>
                    <a:cubicBezTo>
                      <a:pt x="61" y="16"/>
                      <a:pt x="60" y="19"/>
                      <a:pt x="60" y="21"/>
                    </a:cubicBezTo>
                    <a:cubicBezTo>
                      <a:pt x="60" y="24"/>
                      <a:pt x="61" y="27"/>
                      <a:pt x="63" y="30"/>
                    </a:cubicBezTo>
                    <a:cubicBezTo>
                      <a:pt x="63" y="31"/>
                      <a:pt x="64" y="32"/>
                      <a:pt x="65" y="32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66" y="31"/>
                      <a:pt x="67" y="31"/>
                      <a:pt x="67" y="30"/>
                    </a:cubicBezTo>
                    <a:cubicBezTo>
                      <a:pt x="69" y="26"/>
                      <a:pt x="69" y="23"/>
                      <a:pt x="70" y="19"/>
                    </a:cubicBezTo>
                    <a:cubicBezTo>
                      <a:pt x="71" y="16"/>
                      <a:pt x="72" y="13"/>
                      <a:pt x="74" y="10"/>
                    </a:cubicBezTo>
                    <a:cubicBezTo>
                      <a:pt x="75" y="9"/>
                      <a:pt x="76" y="9"/>
                      <a:pt x="78" y="8"/>
                    </a:cubicBezTo>
                    <a:cubicBezTo>
                      <a:pt x="79" y="9"/>
                      <a:pt x="79" y="9"/>
                      <a:pt x="80" y="10"/>
                    </a:cubicBezTo>
                    <a:cubicBezTo>
                      <a:pt x="85" y="10"/>
                      <a:pt x="90" y="11"/>
                      <a:pt x="94" y="13"/>
                    </a:cubicBezTo>
                    <a:cubicBezTo>
                      <a:pt x="86" y="19"/>
                      <a:pt x="80" y="29"/>
                      <a:pt x="79" y="38"/>
                    </a:cubicBezTo>
                    <a:cubicBezTo>
                      <a:pt x="78" y="38"/>
                      <a:pt x="78" y="38"/>
                      <a:pt x="78" y="38"/>
                    </a:cubicBezTo>
                    <a:cubicBezTo>
                      <a:pt x="75" y="39"/>
                      <a:pt x="65" y="40"/>
                      <a:pt x="56" y="41"/>
                    </a:cubicBezTo>
                    <a:cubicBezTo>
                      <a:pt x="52" y="41"/>
                      <a:pt x="47" y="42"/>
                      <a:pt x="44" y="42"/>
                    </a:cubicBezTo>
                    <a:cubicBezTo>
                      <a:pt x="42" y="43"/>
                      <a:pt x="40" y="43"/>
                      <a:pt x="39" y="43"/>
                    </a:cubicBezTo>
                    <a:cubicBezTo>
                      <a:pt x="39" y="42"/>
                      <a:pt x="39" y="41"/>
                      <a:pt x="39" y="40"/>
                    </a:cubicBezTo>
                    <a:cubicBezTo>
                      <a:pt x="37" y="35"/>
                      <a:pt x="35" y="31"/>
                      <a:pt x="31" y="27"/>
                    </a:cubicBezTo>
                    <a:cubicBezTo>
                      <a:pt x="29" y="24"/>
                      <a:pt x="25" y="22"/>
                      <a:pt x="21" y="20"/>
                    </a:cubicBezTo>
                    <a:cubicBezTo>
                      <a:pt x="24" y="17"/>
                      <a:pt x="27" y="16"/>
                      <a:pt x="31" y="15"/>
                    </a:cubicBezTo>
                    <a:cubicBezTo>
                      <a:pt x="33" y="18"/>
                      <a:pt x="36" y="24"/>
                      <a:pt x="41" y="32"/>
                    </a:cubicBezTo>
                    <a:cubicBezTo>
                      <a:pt x="42" y="33"/>
                      <a:pt x="43" y="34"/>
                      <a:pt x="44" y="34"/>
                    </a:cubicBezTo>
                    <a:cubicBezTo>
                      <a:pt x="45" y="35"/>
                      <a:pt x="46" y="35"/>
                      <a:pt x="47" y="35"/>
                    </a:cubicBezTo>
                    <a:moveTo>
                      <a:pt x="65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5" y="0"/>
                      <a:pt x="49" y="1"/>
                      <a:pt x="40" y="1"/>
                    </a:cubicBezTo>
                    <a:cubicBezTo>
                      <a:pt x="36" y="1"/>
                      <a:pt x="33" y="4"/>
                      <a:pt x="33" y="8"/>
                    </a:cubicBezTo>
                    <a:cubicBezTo>
                      <a:pt x="33" y="9"/>
                      <a:pt x="33" y="9"/>
                      <a:pt x="34" y="10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0"/>
                      <a:pt x="33" y="10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5" y="10"/>
                      <a:pt x="19" y="14"/>
                      <a:pt x="15" y="19"/>
                    </a:cubicBezTo>
                    <a:cubicBezTo>
                      <a:pt x="15" y="20"/>
                      <a:pt x="15" y="21"/>
                      <a:pt x="16" y="22"/>
                    </a:cubicBezTo>
                    <a:cubicBezTo>
                      <a:pt x="16" y="23"/>
                      <a:pt x="16" y="23"/>
                      <a:pt x="17" y="24"/>
                    </a:cubicBezTo>
                    <a:cubicBezTo>
                      <a:pt x="21" y="26"/>
                      <a:pt x="25" y="28"/>
                      <a:pt x="28" y="31"/>
                    </a:cubicBezTo>
                    <a:cubicBezTo>
                      <a:pt x="30" y="34"/>
                      <a:pt x="32" y="37"/>
                      <a:pt x="34" y="42"/>
                    </a:cubicBezTo>
                    <a:cubicBezTo>
                      <a:pt x="34" y="42"/>
                      <a:pt x="34" y="43"/>
                      <a:pt x="34" y="44"/>
                    </a:cubicBezTo>
                    <a:cubicBezTo>
                      <a:pt x="33" y="45"/>
                      <a:pt x="33" y="46"/>
                      <a:pt x="32" y="46"/>
                    </a:cubicBezTo>
                    <a:cubicBezTo>
                      <a:pt x="31" y="48"/>
                      <a:pt x="30" y="49"/>
                      <a:pt x="30" y="51"/>
                    </a:cubicBezTo>
                    <a:cubicBezTo>
                      <a:pt x="30" y="52"/>
                      <a:pt x="30" y="52"/>
                      <a:pt x="30" y="53"/>
                    </a:cubicBezTo>
                    <a:cubicBezTo>
                      <a:pt x="30" y="54"/>
                      <a:pt x="31" y="56"/>
                      <a:pt x="32" y="57"/>
                    </a:cubicBezTo>
                    <a:cubicBezTo>
                      <a:pt x="31" y="58"/>
                      <a:pt x="31" y="59"/>
                      <a:pt x="31" y="59"/>
                    </a:cubicBezTo>
                    <a:cubicBezTo>
                      <a:pt x="31" y="61"/>
                      <a:pt x="31" y="62"/>
                      <a:pt x="32" y="63"/>
                    </a:cubicBezTo>
                    <a:cubicBezTo>
                      <a:pt x="32" y="63"/>
                      <a:pt x="33" y="64"/>
                      <a:pt x="34" y="65"/>
                    </a:cubicBezTo>
                    <a:cubicBezTo>
                      <a:pt x="32" y="70"/>
                      <a:pt x="29" y="73"/>
                      <a:pt x="25" y="77"/>
                    </a:cubicBezTo>
                    <a:cubicBezTo>
                      <a:pt x="21" y="80"/>
                      <a:pt x="16" y="84"/>
                      <a:pt x="12" y="89"/>
                    </a:cubicBezTo>
                    <a:cubicBezTo>
                      <a:pt x="4" y="101"/>
                      <a:pt x="0" y="116"/>
                      <a:pt x="0" y="130"/>
                    </a:cubicBezTo>
                    <a:cubicBezTo>
                      <a:pt x="0" y="131"/>
                      <a:pt x="0" y="132"/>
                      <a:pt x="0" y="133"/>
                    </a:cubicBezTo>
                    <a:cubicBezTo>
                      <a:pt x="0" y="141"/>
                      <a:pt x="2" y="147"/>
                      <a:pt x="4" y="153"/>
                    </a:cubicBezTo>
                    <a:cubicBezTo>
                      <a:pt x="6" y="159"/>
                      <a:pt x="8" y="164"/>
                      <a:pt x="11" y="171"/>
                    </a:cubicBezTo>
                    <a:cubicBezTo>
                      <a:pt x="11" y="171"/>
                      <a:pt x="11" y="172"/>
                      <a:pt x="11" y="173"/>
                    </a:cubicBezTo>
                    <a:cubicBezTo>
                      <a:pt x="11" y="174"/>
                      <a:pt x="11" y="176"/>
                      <a:pt x="11" y="177"/>
                    </a:cubicBezTo>
                    <a:cubicBezTo>
                      <a:pt x="11" y="178"/>
                      <a:pt x="11" y="178"/>
                      <a:pt x="11" y="179"/>
                    </a:cubicBezTo>
                    <a:cubicBezTo>
                      <a:pt x="11" y="179"/>
                      <a:pt x="12" y="180"/>
                      <a:pt x="12" y="180"/>
                    </a:cubicBezTo>
                    <a:cubicBezTo>
                      <a:pt x="12" y="180"/>
                      <a:pt x="12" y="181"/>
                      <a:pt x="13" y="182"/>
                    </a:cubicBezTo>
                    <a:cubicBezTo>
                      <a:pt x="14" y="183"/>
                      <a:pt x="15" y="183"/>
                      <a:pt x="16" y="183"/>
                    </a:cubicBezTo>
                    <a:cubicBezTo>
                      <a:pt x="17" y="183"/>
                      <a:pt x="17" y="183"/>
                      <a:pt x="17" y="183"/>
                    </a:cubicBezTo>
                    <a:cubicBezTo>
                      <a:pt x="18" y="183"/>
                      <a:pt x="20" y="182"/>
                      <a:pt x="21" y="182"/>
                    </a:cubicBezTo>
                    <a:cubicBezTo>
                      <a:pt x="22" y="181"/>
                      <a:pt x="23" y="180"/>
                      <a:pt x="24" y="180"/>
                    </a:cubicBezTo>
                    <a:cubicBezTo>
                      <a:pt x="27" y="178"/>
                      <a:pt x="31" y="177"/>
                      <a:pt x="35" y="177"/>
                    </a:cubicBezTo>
                    <a:cubicBezTo>
                      <a:pt x="35" y="177"/>
                      <a:pt x="35" y="177"/>
                      <a:pt x="35" y="177"/>
                    </a:cubicBezTo>
                    <a:cubicBezTo>
                      <a:pt x="39" y="177"/>
                      <a:pt x="42" y="178"/>
                      <a:pt x="46" y="178"/>
                    </a:cubicBezTo>
                    <a:cubicBezTo>
                      <a:pt x="51" y="178"/>
                      <a:pt x="56" y="179"/>
                      <a:pt x="61" y="179"/>
                    </a:cubicBezTo>
                    <a:cubicBezTo>
                      <a:pt x="64" y="179"/>
                      <a:pt x="67" y="179"/>
                      <a:pt x="71" y="178"/>
                    </a:cubicBezTo>
                    <a:cubicBezTo>
                      <a:pt x="79" y="178"/>
                      <a:pt x="87" y="177"/>
                      <a:pt x="95" y="176"/>
                    </a:cubicBezTo>
                    <a:cubicBezTo>
                      <a:pt x="100" y="175"/>
                      <a:pt x="103" y="175"/>
                      <a:pt x="106" y="174"/>
                    </a:cubicBezTo>
                    <a:cubicBezTo>
                      <a:pt x="109" y="173"/>
                      <a:pt x="112" y="173"/>
                      <a:pt x="116" y="172"/>
                    </a:cubicBezTo>
                    <a:cubicBezTo>
                      <a:pt x="116" y="172"/>
                      <a:pt x="116" y="173"/>
                      <a:pt x="117" y="173"/>
                    </a:cubicBezTo>
                    <a:cubicBezTo>
                      <a:pt x="118" y="173"/>
                      <a:pt x="119" y="174"/>
                      <a:pt x="121" y="174"/>
                    </a:cubicBezTo>
                    <a:cubicBezTo>
                      <a:pt x="122" y="175"/>
                      <a:pt x="124" y="175"/>
                      <a:pt x="126" y="175"/>
                    </a:cubicBezTo>
                    <a:cubicBezTo>
                      <a:pt x="127" y="175"/>
                      <a:pt x="128" y="175"/>
                      <a:pt x="129" y="175"/>
                    </a:cubicBezTo>
                    <a:cubicBezTo>
                      <a:pt x="130" y="175"/>
                      <a:pt x="131" y="174"/>
                      <a:pt x="131" y="173"/>
                    </a:cubicBezTo>
                    <a:cubicBezTo>
                      <a:pt x="133" y="172"/>
                      <a:pt x="133" y="170"/>
                      <a:pt x="133" y="169"/>
                    </a:cubicBezTo>
                    <a:cubicBezTo>
                      <a:pt x="133" y="167"/>
                      <a:pt x="132" y="164"/>
                      <a:pt x="131" y="162"/>
                    </a:cubicBezTo>
                    <a:cubicBezTo>
                      <a:pt x="131" y="161"/>
                      <a:pt x="131" y="160"/>
                      <a:pt x="131" y="159"/>
                    </a:cubicBezTo>
                    <a:cubicBezTo>
                      <a:pt x="130" y="158"/>
                      <a:pt x="130" y="157"/>
                      <a:pt x="130" y="157"/>
                    </a:cubicBezTo>
                    <a:cubicBezTo>
                      <a:pt x="130" y="157"/>
                      <a:pt x="130" y="157"/>
                      <a:pt x="130" y="157"/>
                    </a:cubicBezTo>
                    <a:cubicBezTo>
                      <a:pt x="130" y="157"/>
                      <a:pt x="130" y="157"/>
                      <a:pt x="130" y="157"/>
                    </a:cubicBezTo>
                    <a:cubicBezTo>
                      <a:pt x="130" y="153"/>
                      <a:pt x="131" y="151"/>
                      <a:pt x="132" y="148"/>
                    </a:cubicBezTo>
                    <a:cubicBezTo>
                      <a:pt x="133" y="145"/>
                      <a:pt x="134" y="142"/>
                      <a:pt x="135" y="138"/>
                    </a:cubicBezTo>
                    <a:cubicBezTo>
                      <a:pt x="136" y="135"/>
                      <a:pt x="136" y="131"/>
                      <a:pt x="136" y="128"/>
                    </a:cubicBezTo>
                    <a:cubicBezTo>
                      <a:pt x="136" y="116"/>
                      <a:pt x="133" y="105"/>
                      <a:pt x="126" y="95"/>
                    </a:cubicBezTo>
                    <a:cubicBezTo>
                      <a:pt x="120" y="86"/>
                      <a:pt x="110" y="79"/>
                      <a:pt x="101" y="73"/>
                    </a:cubicBezTo>
                    <a:cubicBezTo>
                      <a:pt x="96" y="69"/>
                      <a:pt x="92" y="67"/>
                      <a:pt x="89" y="64"/>
                    </a:cubicBezTo>
                    <a:cubicBezTo>
                      <a:pt x="88" y="63"/>
                      <a:pt x="86" y="62"/>
                      <a:pt x="86" y="61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91" y="63"/>
                      <a:pt x="98" y="65"/>
                      <a:pt x="106" y="67"/>
                    </a:cubicBezTo>
                    <a:cubicBezTo>
                      <a:pt x="106" y="67"/>
                      <a:pt x="106" y="67"/>
                      <a:pt x="106" y="67"/>
                    </a:cubicBezTo>
                    <a:cubicBezTo>
                      <a:pt x="112" y="68"/>
                      <a:pt x="119" y="69"/>
                      <a:pt x="124" y="69"/>
                    </a:cubicBezTo>
                    <a:cubicBezTo>
                      <a:pt x="128" y="69"/>
                      <a:pt x="131" y="69"/>
                      <a:pt x="133" y="68"/>
                    </a:cubicBezTo>
                    <a:cubicBezTo>
                      <a:pt x="134" y="68"/>
                      <a:pt x="135" y="67"/>
                      <a:pt x="135" y="66"/>
                    </a:cubicBezTo>
                    <a:cubicBezTo>
                      <a:pt x="135" y="65"/>
                      <a:pt x="135" y="65"/>
                      <a:pt x="135" y="64"/>
                    </a:cubicBezTo>
                    <a:cubicBezTo>
                      <a:pt x="135" y="62"/>
                      <a:pt x="135" y="59"/>
                      <a:pt x="136" y="57"/>
                    </a:cubicBezTo>
                    <a:cubicBezTo>
                      <a:pt x="137" y="56"/>
                      <a:pt x="137" y="56"/>
                      <a:pt x="136" y="55"/>
                    </a:cubicBezTo>
                    <a:cubicBezTo>
                      <a:pt x="136" y="54"/>
                      <a:pt x="135" y="54"/>
                      <a:pt x="134" y="54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33" y="54"/>
                      <a:pt x="131" y="54"/>
                      <a:pt x="130" y="54"/>
                    </a:cubicBezTo>
                    <a:cubicBezTo>
                      <a:pt x="121" y="54"/>
                      <a:pt x="112" y="53"/>
                      <a:pt x="103" y="51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8" y="48"/>
                      <a:pt x="111" y="46"/>
                      <a:pt x="115" y="43"/>
                    </a:cubicBezTo>
                    <a:cubicBezTo>
                      <a:pt x="115" y="43"/>
                      <a:pt x="115" y="43"/>
                      <a:pt x="115" y="43"/>
                    </a:cubicBezTo>
                    <a:cubicBezTo>
                      <a:pt x="115" y="42"/>
                      <a:pt x="115" y="42"/>
                      <a:pt x="115" y="42"/>
                    </a:cubicBezTo>
                    <a:cubicBezTo>
                      <a:pt x="116" y="42"/>
                      <a:pt x="116" y="42"/>
                      <a:pt x="116" y="41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5" y="37"/>
                      <a:pt x="114" y="35"/>
                      <a:pt x="113" y="33"/>
                    </a:cubicBezTo>
                    <a:cubicBezTo>
                      <a:pt x="113" y="33"/>
                      <a:pt x="112" y="32"/>
                      <a:pt x="112" y="32"/>
                    </a:cubicBezTo>
                    <a:cubicBezTo>
                      <a:pt x="112" y="32"/>
                      <a:pt x="111" y="32"/>
                      <a:pt x="111" y="32"/>
                    </a:cubicBezTo>
                    <a:cubicBezTo>
                      <a:pt x="111" y="32"/>
                      <a:pt x="110" y="32"/>
                      <a:pt x="110" y="32"/>
                    </a:cubicBezTo>
                    <a:cubicBezTo>
                      <a:pt x="103" y="37"/>
                      <a:pt x="96" y="42"/>
                      <a:pt x="88" y="42"/>
                    </a:cubicBezTo>
                    <a:cubicBezTo>
                      <a:pt x="88" y="41"/>
                      <a:pt x="88" y="41"/>
                      <a:pt x="87" y="41"/>
                    </a:cubicBezTo>
                    <a:cubicBezTo>
                      <a:pt x="87" y="40"/>
                      <a:pt x="85" y="39"/>
                      <a:pt x="84" y="39"/>
                    </a:cubicBezTo>
                    <a:cubicBezTo>
                      <a:pt x="85" y="30"/>
                      <a:pt x="92" y="21"/>
                      <a:pt x="100" y="15"/>
                    </a:cubicBezTo>
                    <a:cubicBezTo>
                      <a:pt x="101" y="15"/>
                      <a:pt x="101" y="14"/>
                      <a:pt x="101" y="13"/>
                    </a:cubicBezTo>
                    <a:cubicBezTo>
                      <a:pt x="101" y="12"/>
                      <a:pt x="101" y="11"/>
                      <a:pt x="100" y="11"/>
                    </a:cubicBezTo>
                    <a:cubicBezTo>
                      <a:pt x="95" y="8"/>
                      <a:pt x="90" y="6"/>
                      <a:pt x="84" y="5"/>
                    </a:cubicBezTo>
                    <a:cubicBezTo>
                      <a:pt x="84" y="4"/>
                      <a:pt x="83" y="4"/>
                      <a:pt x="83" y="4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1" y="3"/>
                      <a:pt x="81" y="3"/>
                      <a:pt x="80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3"/>
                      <a:pt x="79" y="3"/>
                      <a:pt x="79" y="3"/>
                    </a:cubicBezTo>
                    <a:cubicBezTo>
                      <a:pt x="76" y="3"/>
                      <a:pt x="73" y="4"/>
                      <a:pt x="70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4"/>
                      <a:pt x="70" y="3"/>
                      <a:pt x="69" y="2"/>
                    </a:cubicBezTo>
                    <a:cubicBezTo>
                      <a:pt x="68" y="1"/>
                      <a:pt x="67" y="0"/>
                      <a:pt x="6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68" name="Freeform 770"/>
              <p:cNvSpPr>
                <a:spLocks noEditPoints="1"/>
              </p:cNvSpPr>
              <p:nvPr/>
            </p:nvSpPr>
            <p:spPr bwMode="auto">
              <a:xfrm>
                <a:off x="4332" y="726"/>
                <a:ext cx="126" cy="189"/>
              </a:xfrm>
              <a:custGeom>
                <a:avLst/>
                <a:gdLst>
                  <a:gd name="T0" fmla="*/ 26 w 53"/>
                  <a:gd name="T1" fmla="*/ 65 h 80"/>
                  <a:gd name="T2" fmla="*/ 24 w 53"/>
                  <a:gd name="T3" fmla="*/ 43 h 80"/>
                  <a:gd name="T4" fmla="*/ 10 w 53"/>
                  <a:gd name="T5" fmla="*/ 34 h 80"/>
                  <a:gd name="T6" fmla="*/ 8 w 53"/>
                  <a:gd name="T7" fmla="*/ 22 h 80"/>
                  <a:gd name="T8" fmla="*/ 20 w 53"/>
                  <a:gd name="T9" fmla="*/ 13 h 80"/>
                  <a:gd name="T10" fmla="*/ 21 w 53"/>
                  <a:gd name="T11" fmla="*/ 5 h 80"/>
                  <a:gd name="T12" fmla="*/ 25 w 53"/>
                  <a:gd name="T13" fmla="*/ 9 h 80"/>
                  <a:gd name="T14" fmla="*/ 28 w 53"/>
                  <a:gd name="T15" fmla="*/ 11 h 80"/>
                  <a:gd name="T16" fmla="*/ 28 w 53"/>
                  <a:gd name="T17" fmla="*/ 11 h 80"/>
                  <a:gd name="T18" fmla="*/ 31 w 53"/>
                  <a:gd name="T19" fmla="*/ 12 h 80"/>
                  <a:gd name="T20" fmla="*/ 45 w 53"/>
                  <a:gd name="T21" fmla="*/ 17 h 80"/>
                  <a:gd name="T22" fmla="*/ 41 w 53"/>
                  <a:gd name="T23" fmla="*/ 23 h 80"/>
                  <a:gd name="T24" fmla="*/ 35 w 53"/>
                  <a:gd name="T25" fmla="*/ 19 h 80"/>
                  <a:gd name="T26" fmla="*/ 29 w 53"/>
                  <a:gd name="T27" fmla="*/ 16 h 80"/>
                  <a:gd name="T28" fmla="*/ 27 w 53"/>
                  <a:gd name="T29" fmla="*/ 17 h 80"/>
                  <a:gd name="T30" fmla="*/ 27 w 53"/>
                  <a:gd name="T31" fmla="*/ 37 h 80"/>
                  <a:gd name="T32" fmla="*/ 30 w 53"/>
                  <a:gd name="T33" fmla="*/ 39 h 80"/>
                  <a:gd name="T34" fmla="*/ 48 w 53"/>
                  <a:gd name="T35" fmla="*/ 52 h 80"/>
                  <a:gd name="T36" fmla="*/ 46 w 53"/>
                  <a:gd name="T37" fmla="*/ 63 h 80"/>
                  <a:gd name="T38" fmla="*/ 33 w 53"/>
                  <a:gd name="T39" fmla="*/ 69 h 80"/>
                  <a:gd name="T40" fmla="*/ 31 w 53"/>
                  <a:gd name="T41" fmla="*/ 75 h 80"/>
                  <a:gd name="T42" fmla="*/ 28 w 53"/>
                  <a:gd name="T43" fmla="*/ 71 h 80"/>
                  <a:gd name="T44" fmla="*/ 23 w 53"/>
                  <a:gd name="T45" fmla="*/ 69 h 80"/>
                  <a:gd name="T46" fmla="*/ 9 w 53"/>
                  <a:gd name="T47" fmla="*/ 60 h 80"/>
                  <a:gd name="T48" fmla="*/ 24 w 53"/>
                  <a:gd name="T49" fmla="*/ 66 h 80"/>
                  <a:gd name="T50" fmla="*/ 27 w 53"/>
                  <a:gd name="T51" fmla="*/ 0 h 80"/>
                  <a:gd name="T52" fmla="*/ 17 w 53"/>
                  <a:gd name="T53" fmla="*/ 3 h 80"/>
                  <a:gd name="T54" fmla="*/ 7 w 53"/>
                  <a:gd name="T55" fmla="*/ 16 h 80"/>
                  <a:gd name="T56" fmla="*/ 2 w 53"/>
                  <a:gd name="T57" fmla="*/ 27 h 80"/>
                  <a:gd name="T58" fmla="*/ 20 w 53"/>
                  <a:gd name="T59" fmla="*/ 45 h 80"/>
                  <a:gd name="T60" fmla="*/ 9 w 53"/>
                  <a:gd name="T61" fmla="*/ 56 h 80"/>
                  <a:gd name="T62" fmla="*/ 7 w 53"/>
                  <a:gd name="T63" fmla="*/ 55 h 80"/>
                  <a:gd name="T64" fmla="*/ 0 w 53"/>
                  <a:gd name="T65" fmla="*/ 65 h 80"/>
                  <a:gd name="T66" fmla="*/ 1 w 53"/>
                  <a:gd name="T67" fmla="*/ 68 h 80"/>
                  <a:gd name="T68" fmla="*/ 22 w 53"/>
                  <a:gd name="T69" fmla="*/ 73 h 80"/>
                  <a:gd name="T70" fmla="*/ 25 w 53"/>
                  <a:gd name="T71" fmla="*/ 78 h 80"/>
                  <a:gd name="T72" fmla="*/ 27 w 53"/>
                  <a:gd name="T73" fmla="*/ 80 h 80"/>
                  <a:gd name="T74" fmla="*/ 36 w 53"/>
                  <a:gd name="T75" fmla="*/ 77 h 80"/>
                  <a:gd name="T76" fmla="*/ 36 w 53"/>
                  <a:gd name="T77" fmla="*/ 73 h 80"/>
                  <a:gd name="T78" fmla="*/ 53 w 53"/>
                  <a:gd name="T79" fmla="*/ 55 h 80"/>
                  <a:gd name="T80" fmla="*/ 45 w 53"/>
                  <a:gd name="T81" fmla="*/ 42 h 80"/>
                  <a:gd name="T82" fmla="*/ 31 w 53"/>
                  <a:gd name="T83" fmla="*/ 22 h 80"/>
                  <a:gd name="T84" fmla="*/ 41 w 53"/>
                  <a:gd name="T85" fmla="*/ 27 h 80"/>
                  <a:gd name="T86" fmla="*/ 41 w 53"/>
                  <a:gd name="T87" fmla="*/ 27 h 80"/>
                  <a:gd name="T88" fmla="*/ 44 w 53"/>
                  <a:gd name="T89" fmla="*/ 25 h 80"/>
                  <a:gd name="T90" fmla="*/ 49 w 53"/>
                  <a:gd name="T91" fmla="*/ 19 h 80"/>
                  <a:gd name="T92" fmla="*/ 48 w 53"/>
                  <a:gd name="T93" fmla="*/ 14 h 80"/>
                  <a:gd name="T94" fmla="*/ 32 w 53"/>
                  <a:gd name="T95" fmla="*/ 8 h 80"/>
                  <a:gd name="T96" fmla="*/ 29 w 53"/>
                  <a:gd name="T97" fmla="*/ 2 h 80"/>
                  <a:gd name="T98" fmla="*/ 27 w 53"/>
                  <a:gd name="T9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3" h="80">
                    <a:moveTo>
                      <a:pt x="24" y="66"/>
                    </a:moveTo>
                    <a:cubicBezTo>
                      <a:pt x="25" y="66"/>
                      <a:pt x="25" y="66"/>
                      <a:pt x="26" y="65"/>
                    </a:cubicBezTo>
                    <a:cubicBezTo>
                      <a:pt x="26" y="65"/>
                      <a:pt x="27" y="64"/>
                      <a:pt x="27" y="63"/>
                    </a:cubicBezTo>
                    <a:cubicBezTo>
                      <a:pt x="26" y="57"/>
                      <a:pt x="25" y="50"/>
                      <a:pt x="24" y="43"/>
                    </a:cubicBezTo>
                    <a:cubicBezTo>
                      <a:pt x="24" y="42"/>
                      <a:pt x="23" y="41"/>
                      <a:pt x="22" y="41"/>
                    </a:cubicBezTo>
                    <a:cubicBezTo>
                      <a:pt x="16" y="39"/>
                      <a:pt x="12" y="37"/>
                      <a:pt x="10" y="34"/>
                    </a:cubicBezTo>
                    <a:cubicBezTo>
                      <a:pt x="7" y="32"/>
                      <a:pt x="7" y="29"/>
                      <a:pt x="7" y="27"/>
                    </a:cubicBezTo>
                    <a:cubicBezTo>
                      <a:pt x="7" y="25"/>
                      <a:pt x="7" y="24"/>
                      <a:pt x="8" y="22"/>
                    </a:cubicBezTo>
                    <a:cubicBezTo>
                      <a:pt x="8" y="21"/>
                      <a:pt x="9" y="20"/>
                      <a:pt x="10" y="19"/>
                    </a:cubicBezTo>
                    <a:cubicBezTo>
                      <a:pt x="12" y="16"/>
                      <a:pt x="16" y="15"/>
                      <a:pt x="20" y="13"/>
                    </a:cubicBezTo>
                    <a:cubicBezTo>
                      <a:pt x="21" y="13"/>
                      <a:pt x="22" y="12"/>
                      <a:pt x="22" y="11"/>
                    </a:cubicBezTo>
                    <a:cubicBezTo>
                      <a:pt x="22" y="9"/>
                      <a:pt x="21" y="7"/>
                      <a:pt x="21" y="5"/>
                    </a:cubicBezTo>
                    <a:cubicBezTo>
                      <a:pt x="23" y="4"/>
                      <a:pt x="24" y="4"/>
                      <a:pt x="25" y="4"/>
                    </a:cubicBezTo>
                    <a:cubicBezTo>
                      <a:pt x="25" y="6"/>
                      <a:pt x="25" y="8"/>
                      <a:pt x="25" y="9"/>
                    </a:cubicBezTo>
                    <a:cubicBezTo>
                      <a:pt x="25" y="10"/>
                      <a:pt x="26" y="11"/>
                      <a:pt x="26" y="11"/>
                    </a:cubicBezTo>
                    <a:cubicBezTo>
                      <a:pt x="27" y="11"/>
                      <a:pt x="27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30" y="12"/>
                      <a:pt x="31" y="12"/>
                    </a:cubicBezTo>
                    <a:cubicBezTo>
                      <a:pt x="33" y="13"/>
                      <a:pt x="36" y="13"/>
                      <a:pt x="39" y="14"/>
                    </a:cubicBezTo>
                    <a:cubicBezTo>
                      <a:pt x="41" y="15"/>
                      <a:pt x="43" y="16"/>
                      <a:pt x="45" y="1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3" y="19"/>
                      <a:pt x="42" y="21"/>
                      <a:pt x="41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39" y="22"/>
                      <a:pt x="37" y="20"/>
                      <a:pt x="35" y="19"/>
                    </a:cubicBezTo>
                    <a:cubicBezTo>
                      <a:pt x="34" y="18"/>
                      <a:pt x="32" y="18"/>
                      <a:pt x="31" y="17"/>
                    </a:cubicBezTo>
                    <a:cubicBezTo>
                      <a:pt x="30" y="17"/>
                      <a:pt x="29" y="16"/>
                      <a:pt x="29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7" y="16"/>
                      <a:pt x="27" y="17"/>
                    </a:cubicBezTo>
                    <a:cubicBezTo>
                      <a:pt x="26" y="17"/>
                      <a:pt x="26" y="18"/>
                      <a:pt x="26" y="18"/>
                    </a:cubicBezTo>
                    <a:cubicBezTo>
                      <a:pt x="26" y="25"/>
                      <a:pt x="27" y="31"/>
                      <a:pt x="27" y="37"/>
                    </a:cubicBezTo>
                    <a:cubicBezTo>
                      <a:pt x="27" y="38"/>
                      <a:pt x="28" y="39"/>
                      <a:pt x="29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4" y="41"/>
                      <a:pt x="38" y="43"/>
                      <a:pt x="42" y="46"/>
                    </a:cubicBezTo>
                    <a:cubicBezTo>
                      <a:pt x="45" y="48"/>
                      <a:pt x="47" y="50"/>
                      <a:pt x="48" y="52"/>
                    </a:cubicBezTo>
                    <a:cubicBezTo>
                      <a:pt x="48" y="53"/>
                      <a:pt x="49" y="54"/>
                      <a:pt x="49" y="55"/>
                    </a:cubicBezTo>
                    <a:cubicBezTo>
                      <a:pt x="49" y="58"/>
                      <a:pt x="48" y="61"/>
                      <a:pt x="46" y="63"/>
                    </a:cubicBezTo>
                    <a:cubicBezTo>
                      <a:pt x="43" y="66"/>
                      <a:pt x="40" y="68"/>
                      <a:pt x="35" y="69"/>
                    </a:cubicBezTo>
                    <a:cubicBezTo>
                      <a:pt x="35" y="69"/>
                      <a:pt x="34" y="69"/>
                      <a:pt x="33" y="69"/>
                    </a:cubicBezTo>
                    <a:cubicBezTo>
                      <a:pt x="32" y="69"/>
                      <a:pt x="31" y="71"/>
                      <a:pt x="31" y="72"/>
                    </a:cubicBezTo>
                    <a:cubicBezTo>
                      <a:pt x="31" y="73"/>
                      <a:pt x="31" y="74"/>
                      <a:pt x="31" y="75"/>
                    </a:cubicBezTo>
                    <a:cubicBezTo>
                      <a:pt x="30" y="75"/>
                      <a:pt x="29" y="76"/>
                      <a:pt x="28" y="76"/>
                    </a:cubicBezTo>
                    <a:cubicBezTo>
                      <a:pt x="28" y="74"/>
                      <a:pt x="28" y="73"/>
                      <a:pt x="28" y="71"/>
                    </a:cubicBezTo>
                    <a:cubicBezTo>
                      <a:pt x="28" y="70"/>
                      <a:pt x="27" y="69"/>
                      <a:pt x="26" y="69"/>
                    </a:cubicBezTo>
                    <a:cubicBezTo>
                      <a:pt x="25" y="69"/>
                      <a:pt x="24" y="69"/>
                      <a:pt x="23" y="69"/>
                    </a:cubicBezTo>
                    <a:cubicBezTo>
                      <a:pt x="19" y="69"/>
                      <a:pt x="12" y="68"/>
                      <a:pt x="6" y="66"/>
                    </a:cubicBezTo>
                    <a:cubicBezTo>
                      <a:pt x="7" y="64"/>
                      <a:pt x="8" y="62"/>
                      <a:pt x="9" y="60"/>
                    </a:cubicBezTo>
                    <a:cubicBezTo>
                      <a:pt x="14" y="63"/>
                      <a:pt x="19" y="65"/>
                      <a:pt x="24" y="66"/>
                    </a:cubicBezTo>
                    <a:cubicBezTo>
                      <a:pt x="24" y="66"/>
                      <a:pt x="24" y="66"/>
                      <a:pt x="24" y="66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4" y="0"/>
                      <a:pt x="22" y="0"/>
                      <a:pt x="19" y="1"/>
                    </a:cubicBezTo>
                    <a:cubicBezTo>
                      <a:pt x="18" y="1"/>
                      <a:pt x="17" y="2"/>
                      <a:pt x="17" y="3"/>
                    </a:cubicBezTo>
                    <a:cubicBezTo>
                      <a:pt x="17" y="5"/>
                      <a:pt x="17" y="7"/>
                      <a:pt x="17" y="10"/>
                    </a:cubicBezTo>
                    <a:cubicBezTo>
                      <a:pt x="13" y="11"/>
                      <a:pt x="10" y="13"/>
                      <a:pt x="7" y="16"/>
                    </a:cubicBezTo>
                    <a:cubicBezTo>
                      <a:pt x="6" y="17"/>
                      <a:pt x="5" y="19"/>
                      <a:pt x="4" y="20"/>
                    </a:cubicBezTo>
                    <a:cubicBezTo>
                      <a:pt x="3" y="22"/>
                      <a:pt x="2" y="25"/>
                      <a:pt x="2" y="27"/>
                    </a:cubicBezTo>
                    <a:cubicBezTo>
                      <a:pt x="2" y="30"/>
                      <a:pt x="3" y="34"/>
                      <a:pt x="6" y="37"/>
                    </a:cubicBezTo>
                    <a:cubicBezTo>
                      <a:pt x="9" y="40"/>
                      <a:pt x="14" y="43"/>
                      <a:pt x="20" y="45"/>
                    </a:cubicBezTo>
                    <a:cubicBezTo>
                      <a:pt x="20" y="50"/>
                      <a:pt x="21" y="56"/>
                      <a:pt x="22" y="61"/>
                    </a:cubicBezTo>
                    <a:cubicBezTo>
                      <a:pt x="17" y="60"/>
                      <a:pt x="13" y="58"/>
                      <a:pt x="9" y="56"/>
                    </a:cubicBezTo>
                    <a:cubicBezTo>
                      <a:pt x="9" y="55"/>
                      <a:pt x="8" y="55"/>
                      <a:pt x="8" y="55"/>
                    </a:cubicBezTo>
                    <a:cubicBezTo>
                      <a:pt x="8" y="55"/>
                      <a:pt x="8" y="55"/>
                      <a:pt x="7" y="55"/>
                    </a:cubicBezTo>
                    <a:cubicBezTo>
                      <a:pt x="7" y="56"/>
                      <a:pt x="6" y="56"/>
                      <a:pt x="6" y="57"/>
                    </a:cubicBezTo>
                    <a:cubicBezTo>
                      <a:pt x="5" y="60"/>
                      <a:pt x="3" y="62"/>
                      <a:pt x="0" y="65"/>
                    </a:cubicBezTo>
                    <a:cubicBezTo>
                      <a:pt x="0" y="65"/>
                      <a:pt x="0" y="66"/>
                      <a:pt x="0" y="67"/>
                    </a:cubicBezTo>
                    <a:cubicBezTo>
                      <a:pt x="0" y="67"/>
                      <a:pt x="0" y="68"/>
                      <a:pt x="1" y="68"/>
                    </a:cubicBezTo>
                    <a:cubicBezTo>
                      <a:pt x="7" y="71"/>
                      <a:pt x="12" y="72"/>
                      <a:pt x="17" y="73"/>
                    </a:cubicBezTo>
                    <a:cubicBezTo>
                      <a:pt x="19" y="73"/>
                      <a:pt x="21" y="73"/>
                      <a:pt x="22" y="73"/>
                    </a:cubicBezTo>
                    <a:cubicBezTo>
                      <a:pt x="23" y="73"/>
                      <a:pt x="23" y="73"/>
                      <a:pt x="24" y="74"/>
                    </a:cubicBezTo>
                    <a:cubicBezTo>
                      <a:pt x="24" y="75"/>
                      <a:pt x="24" y="77"/>
                      <a:pt x="25" y="78"/>
                    </a:cubicBezTo>
                    <a:cubicBezTo>
                      <a:pt x="25" y="80"/>
                      <a:pt x="26" y="80"/>
                      <a:pt x="27" y="80"/>
                    </a:cubicBezTo>
                    <a:cubicBezTo>
                      <a:pt x="27" y="80"/>
                      <a:pt x="27" y="80"/>
                      <a:pt x="27" y="80"/>
                    </a:cubicBezTo>
                    <a:cubicBezTo>
                      <a:pt x="29" y="80"/>
                      <a:pt x="32" y="80"/>
                      <a:pt x="34" y="79"/>
                    </a:cubicBezTo>
                    <a:cubicBezTo>
                      <a:pt x="35" y="79"/>
                      <a:pt x="36" y="78"/>
                      <a:pt x="36" y="77"/>
                    </a:cubicBezTo>
                    <a:cubicBezTo>
                      <a:pt x="36" y="76"/>
                      <a:pt x="36" y="74"/>
                      <a:pt x="35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41" y="72"/>
                      <a:pt x="46" y="69"/>
                      <a:pt x="49" y="65"/>
                    </a:cubicBezTo>
                    <a:cubicBezTo>
                      <a:pt x="52" y="63"/>
                      <a:pt x="53" y="59"/>
                      <a:pt x="53" y="55"/>
                    </a:cubicBezTo>
                    <a:cubicBezTo>
                      <a:pt x="53" y="54"/>
                      <a:pt x="53" y="52"/>
                      <a:pt x="52" y="50"/>
                    </a:cubicBezTo>
                    <a:cubicBezTo>
                      <a:pt x="50" y="47"/>
                      <a:pt x="47" y="44"/>
                      <a:pt x="45" y="42"/>
                    </a:cubicBezTo>
                    <a:cubicBezTo>
                      <a:pt x="41" y="39"/>
                      <a:pt x="36" y="37"/>
                      <a:pt x="32" y="35"/>
                    </a:cubicBezTo>
                    <a:cubicBezTo>
                      <a:pt x="31" y="31"/>
                      <a:pt x="31" y="26"/>
                      <a:pt x="31" y="22"/>
                    </a:cubicBezTo>
                    <a:cubicBezTo>
                      <a:pt x="33" y="23"/>
                      <a:pt x="37" y="25"/>
                      <a:pt x="38" y="26"/>
                    </a:cubicBezTo>
                    <a:cubicBezTo>
                      <a:pt x="39" y="27"/>
                      <a:pt x="39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2" y="27"/>
                      <a:pt x="43" y="27"/>
                      <a:pt x="43" y="26"/>
                    </a:cubicBezTo>
                    <a:cubicBezTo>
                      <a:pt x="44" y="26"/>
                      <a:pt x="44" y="26"/>
                      <a:pt x="44" y="25"/>
                    </a:cubicBezTo>
                    <a:cubicBezTo>
                      <a:pt x="45" y="24"/>
                      <a:pt x="47" y="22"/>
                      <a:pt x="48" y="20"/>
                    </a:cubicBezTo>
                    <a:cubicBezTo>
                      <a:pt x="48" y="20"/>
                      <a:pt x="48" y="20"/>
                      <a:pt x="49" y="19"/>
                    </a:cubicBezTo>
                    <a:cubicBezTo>
                      <a:pt x="49" y="18"/>
                      <a:pt x="49" y="18"/>
                      <a:pt x="49" y="17"/>
                    </a:cubicBezTo>
                    <a:cubicBezTo>
                      <a:pt x="49" y="16"/>
                      <a:pt x="49" y="15"/>
                      <a:pt x="48" y="14"/>
                    </a:cubicBezTo>
                    <a:cubicBezTo>
                      <a:pt x="46" y="12"/>
                      <a:pt x="42" y="11"/>
                      <a:pt x="38" y="9"/>
                    </a:cubicBezTo>
                    <a:cubicBezTo>
                      <a:pt x="36" y="9"/>
                      <a:pt x="34" y="8"/>
                      <a:pt x="32" y="8"/>
                    </a:cubicBezTo>
                    <a:cubicBezTo>
                      <a:pt x="31" y="8"/>
                      <a:pt x="30" y="7"/>
                      <a:pt x="30" y="7"/>
                    </a:cubicBezTo>
                    <a:cubicBezTo>
                      <a:pt x="29" y="5"/>
                      <a:pt x="29" y="3"/>
                      <a:pt x="29" y="2"/>
                    </a:cubicBezTo>
                    <a:cubicBezTo>
                      <a:pt x="29" y="1"/>
                      <a:pt x="29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69" name="Freeform 771"/>
              <p:cNvSpPr>
                <a:spLocks noEditPoints="1"/>
              </p:cNvSpPr>
              <p:nvPr/>
            </p:nvSpPr>
            <p:spPr bwMode="auto">
              <a:xfrm>
                <a:off x="4359" y="764"/>
                <a:ext cx="28" cy="47"/>
              </a:xfrm>
              <a:custGeom>
                <a:avLst/>
                <a:gdLst>
                  <a:gd name="T0" fmla="*/ 7 w 12"/>
                  <a:gd name="T1" fmla="*/ 14 h 20"/>
                  <a:gd name="T2" fmla="*/ 6 w 12"/>
                  <a:gd name="T3" fmla="*/ 13 h 20"/>
                  <a:gd name="T4" fmla="*/ 5 w 12"/>
                  <a:gd name="T5" fmla="*/ 9 h 20"/>
                  <a:gd name="T6" fmla="*/ 5 w 12"/>
                  <a:gd name="T7" fmla="*/ 9 h 20"/>
                  <a:gd name="T8" fmla="*/ 5 w 12"/>
                  <a:gd name="T9" fmla="*/ 8 h 20"/>
                  <a:gd name="T10" fmla="*/ 7 w 12"/>
                  <a:gd name="T11" fmla="*/ 6 h 20"/>
                  <a:gd name="T12" fmla="*/ 7 w 12"/>
                  <a:gd name="T13" fmla="*/ 14 h 20"/>
                  <a:gd name="T14" fmla="*/ 9 w 12"/>
                  <a:gd name="T15" fmla="*/ 0 h 20"/>
                  <a:gd name="T16" fmla="*/ 8 w 12"/>
                  <a:gd name="T17" fmla="*/ 0 h 20"/>
                  <a:gd name="T18" fmla="*/ 6 w 12"/>
                  <a:gd name="T19" fmla="*/ 1 h 20"/>
                  <a:gd name="T20" fmla="*/ 2 w 12"/>
                  <a:gd name="T21" fmla="*/ 4 h 20"/>
                  <a:gd name="T22" fmla="*/ 0 w 12"/>
                  <a:gd name="T23" fmla="*/ 9 h 20"/>
                  <a:gd name="T24" fmla="*/ 0 w 12"/>
                  <a:gd name="T25" fmla="*/ 10 h 20"/>
                  <a:gd name="T26" fmla="*/ 3 w 12"/>
                  <a:gd name="T27" fmla="*/ 15 h 20"/>
                  <a:gd name="T28" fmla="*/ 7 w 12"/>
                  <a:gd name="T29" fmla="*/ 19 h 20"/>
                  <a:gd name="T30" fmla="*/ 9 w 12"/>
                  <a:gd name="T31" fmla="*/ 20 h 20"/>
                  <a:gd name="T32" fmla="*/ 10 w 12"/>
                  <a:gd name="T33" fmla="*/ 20 h 20"/>
                  <a:gd name="T34" fmla="*/ 11 w 12"/>
                  <a:gd name="T35" fmla="*/ 20 h 20"/>
                  <a:gd name="T36" fmla="*/ 12 w 12"/>
                  <a:gd name="T37" fmla="*/ 18 h 20"/>
                  <a:gd name="T38" fmla="*/ 11 w 12"/>
                  <a:gd name="T39" fmla="*/ 2 h 20"/>
                  <a:gd name="T40" fmla="*/ 10 w 12"/>
                  <a:gd name="T41" fmla="*/ 0 h 20"/>
                  <a:gd name="T42" fmla="*/ 9 w 12"/>
                  <a:gd name="T4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20">
                    <a:moveTo>
                      <a:pt x="7" y="14"/>
                    </a:moveTo>
                    <a:cubicBezTo>
                      <a:pt x="7" y="13"/>
                      <a:pt x="6" y="13"/>
                      <a:pt x="6" y="13"/>
                    </a:cubicBezTo>
                    <a:cubicBezTo>
                      <a:pt x="5" y="12"/>
                      <a:pt x="5" y="11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7"/>
                      <a:pt x="6" y="6"/>
                      <a:pt x="7" y="6"/>
                    </a:cubicBezTo>
                    <a:cubicBezTo>
                      <a:pt x="7" y="8"/>
                      <a:pt x="7" y="11"/>
                      <a:pt x="7" y="14"/>
                    </a:cubicBezTo>
                    <a:moveTo>
                      <a:pt x="9" y="0"/>
                    </a:moveTo>
                    <a:cubicBezTo>
                      <a:pt x="9" y="0"/>
                      <a:pt x="8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5" y="2"/>
                      <a:pt x="3" y="3"/>
                      <a:pt x="2" y="4"/>
                    </a:cubicBezTo>
                    <a:cubicBezTo>
                      <a:pt x="1" y="6"/>
                      <a:pt x="0" y="7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1" y="14"/>
                      <a:pt x="3" y="15"/>
                    </a:cubicBezTo>
                    <a:cubicBezTo>
                      <a:pt x="4" y="17"/>
                      <a:pt x="6" y="18"/>
                      <a:pt x="7" y="19"/>
                    </a:cubicBezTo>
                    <a:cubicBezTo>
                      <a:pt x="8" y="19"/>
                      <a:pt x="9" y="20"/>
                      <a:pt x="9" y="20"/>
                    </a:cubicBezTo>
                    <a:cubicBezTo>
                      <a:pt x="9" y="20"/>
                      <a:pt x="10" y="20"/>
                      <a:pt x="10" y="20"/>
                    </a:cubicBezTo>
                    <a:cubicBezTo>
                      <a:pt x="10" y="20"/>
                      <a:pt x="11" y="20"/>
                      <a:pt x="11" y="20"/>
                    </a:cubicBezTo>
                    <a:cubicBezTo>
                      <a:pt x="12" y="19"/>
                      <a:pt x="12" y="18"/>
                      <a:pt x="12" y="18"/>
                    </a:cubicBezTo>
                    <a:cubicBezTo>
                      <a:pt x="12" y="12"/>
                      <a:pt x="11" y="7"/>
                      <a:pt x="11" y="2"/>
                    </a:cubicBezTo>
                    <a:cubicBezTo>
                      <a:pt x="11" y="1"/>
                      <a:pt x="11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70" name="Freeform 772"/>
              <p:cNvSpPr>
                <a:spLocks noEditPoints="1"/>
              </p:cNvSpPr>
              <p:nvPr/>
            </p:nvSpPr>
            <p:spPr bwMode="auto">
              <a:xfrm>
                <a:off x="4399" y="830"/>
                <a:ext cx="33" cy="52"/>
              </a:xfrm>
              <a:custGeom>
                <a:avLst/>
                <a:gdLst>
                  <a:gd name="T0" fmla="*/ 6 w 14"/>
                  <a:gd name="T1" fmla="*/ 18 h 22"/>
                  <a:gd name="T2" fmla="*/ 5 w 14"/>
                  <a:gd name="T3" fmla="*/ 7 h 22"/>
                  <a:gd name="T4" fmla="*/ 7 w 14"/>
                  <a:gd name="T5" fmla="*/ 9 h 22"/>
                  <a:gd name="T6" fmla="*/ 10 w 14"/>
                  <a:gd name="T7" fmla="*/ 14 h 22"/>
                  <a:gd name="T8" fmla="*/ 10 w 14"/>
                  <a:gd name="T9" fmla="*/ 14 h 22"/>
                  <a:gd name="T10" fmla="*/ 8 w 14"/>
                  <a:gd name="T11" fmla="*/ 16 h 22"/>
                  <a:gd name="T12" fmla="*/ 6 w 14"/>
                  <a:gd name="T13" fmla="*/ 18 h 22"/>
                  <a:gd name="T14" fmla="*/ 2 w 14"/>
                  <a:gd name="T15" fmla="*/ 0 h 22"/>
                  <a:gd name="T16" fmla="*/ 1 w 14"/>
                  <a:gd name="T17" fmla="*/ 1 h 22"/>
                  <a:gd name="T18" fmla="*/ 0 w 14"/>
                  <a:gd name="T19" fmla="*/ 3 h 22"/>
                  <a:gd name="T20" fmla="*/ 2 w 14"/>
                  <a:gd name="T21" fmla="*/ 21 h 22"/>
                  <a:gd name="T22" fmla="*/ 3 w 14"/>
                  <a:gd name="T23" fmla="*/ 22 h 22"/>
                  <a:gd name="T24" fmla="*/ 4 w 14"/>
                  <a:gd name="T25" fmla="*/ 22 h 22"/>
                  <a:gd name="T26" fmla="*/ 5 w 14"/>
                  <a:gd name="T27" fmla="*/ 22 h 22"/>
                  <a:gd name="T28" fmla="*/ 7 w 14"/>
                  <a:gd name="T29" fmla="*/ 22 h 22"/>
                  <a:gd name="T30" fmla="*/ 11 w 14"/>
                  <a:gd name="T31" fmla="*/ 19 h 22"/>
                  <a:gd name="T32" fmla="*/ 14 w 14"/>
                  <a:gd name="T33" fmla="*/ 15 h 22"/>
                  <a:gd name="T34" fmla="*/ 12 w 14"/>
                  <a:gd name="T35" fmla="*/ 15 h 22"/>
                  <a:gd name="T36" fmla="*/ 14 w 14"/>
                  <a:gd name="T37" fmla="*/ 15 h 22"/>
                  <a:gd name="T38" fmla="*/ 14 w 14"/>
                  <a:gd name="T39" fmla="*/ 14 h 22"/>
                  <a:gd name="T40" fmla="*/ 10 w 14"/>
                  <a:gd name="T41" fmla="*/ 6 h 22"/>
                  <a:gd name="T42" fmla="*/ 3 w 14"/>
                  <a:gd name="T43" fmla="*/ 1 h 22"/>
                  <a:gd name="T44" fmla="*/ 2 w 14"/>
                  <a:gd name="T4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22">
                    <a:moveTo>
                      <a:pt x="6" y="18"/>
                    </a:moveTo>
                    <a:cubicBezTo>
                      <a:pt x="6" y="14"/>
                      <a:pt x="5" y="10"/>
                      <a:pt x="5" y="7"/>
                    </a:cubicBezTo>
                    <a:cubicBezTo>
                      <a:pt x="6" y="7"/>
                      <a:pt x="7" y="8"/>
                      <a:pt x="7" y="9"/>
                    </a:cubicBezTo>
                    <a:cubicBezTo>
                      <a:pt x="9" y="10"/>
                      <a:pt x="10" y="12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5"/>
                      <a:pt x="9" y="16"/>
                      <a:pt x="8" y="16"/>
                    </a:cubicBezTo>
                    <a:cubicBezTo>
                      <a:pt x="8" y="17"/>
                      <a:pt x="7" y="17"/>
                      <a:pt x="6" y="18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1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9"/>
                      <a:pt x="1" y="15"/>
                      <a:pt x="2" y="21"/>
                    </a:cubicBezTo>
                    <a:cubicBezTo>
                      <a:pt x="2" y="21"/>
                      <a:pt x="2" y="22"/>
                      <a:pt x="3" y="22"/>
                    </a:cubicBezTo>
                    <a:cubicBezTo>
                      <a:pt x="3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5" y="22"/>
                    </a:cubicBezTo>
                    <a:cubicBezTo>
                      <a:pt x="5" y="22"/>
                      <a:pt x="6" y="22"/>
                      <a:pt x="7" y="22"/>
                    </a:cubicBezTo>
                    <a:cubicBezTo>
                      <a:pt x="9" y="21"/>
                      <a:pt x="10" y="21"/>
                      <a:pt x="11" y="19"/>
                    </a:cubicBezTo>
                    <a:cubicBezTo>
                      <a:pt x="13" y="18"/>
                      <a:pt x="13" y="17"/>
                      <a:pt x="14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4"/>
                      <a:pt x="14" y="14"/>
                    </a:cubicBezTo>
                    <a:cubicBezTo>
                      <a:pt x="14" y="10"/>
                      <a:pt x="12" y="8"/>
                      <a:pt x="10" y="6"/>
                    </a:cubicBezTo>
                    <a:cubicBezTo>
                      <a:pt x="8" y="3"/>
                      <a:pt x="6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71" name="Freeform 773"/>
              <p:cNvSpPr>
                <a:spLocks noEditPoints="1"/>
              </p:cNvSpPr>
              <p:nvPr/>
            </p:nvSpPr>
            <p:spPr bwMode="auto">
              <a:xfrm>
                <a:off x="3049" y="2901"/>
                <a:ext cx="190" cy="189"/>
              </a:xfrm>
              <a:custGeom>
                <a:avLst/>
                <a:gdLst>
                  <a:gd name="T0" fmla="*/ 48 w 80"/>
                  <a:gd name="T1" fmla="*/ 76 h 80"/>
                  <a:gd name="T2" fmla="*/ 43 w 80"/>
                  <a:gd name="T3" fmla="*/ 76 h 80"/>
                  <a:gd name="T4" fmla="*/ 43 w 80"/>
                  <a:gd name="T5" fmla="*/ 77 h 80"/>
                  <a:gd name="T6" fmla="*/ 37 w 80"/>
                  <a:gd name="T7" fmla="*/ 77 h 80"/>
                  <a:gd name="T8" fmla="*/ 39 w 80"/>
                  <a:gd name="T9" fmla="*/ 77 h 80"/>
                  <a:gd name="T10" fmla="*/ 35 w 80"/>
                  <a:gd name="T11" fmla="*/ 74 h 80"/>
                  <a:gd name="T12" fmla="*/ 32 w 80"/>
                  <a:gd name="T13" fmla="*/ 76 h 80"/>
                  <a:gd name="T14" fmla="*/ 34 w 80"/>
                  <a:gd name="T15" fmla="*/ 74 h 80"/>
                  <a:gd name="T16" fmla="*/ 27 w 80"/>
                  <a:gd name="T17" fmla="*/ 75 h 80"/>
                  <a:gd name="T18" fmla="*/ 29 w 80"/>
                  <a:gd name="T19" fmla="*/ 75 h 80"/>
                  <a:gd name="T20" fmla="*/ 27 w 80"/>
                  <a:gd name="T21" fmla="*/ 70 h 80"/>
                  <a:gd name="T22" fmla="*/ 23 w 80"/>
                  <a:gd name="T23" fmla="*/ 73 h 80"/>
                  <a:gd name="T24" fmla="*/ 25 w 80"/>
                  <a:gd name="T25" fmla="*/ 69 h 80"/>
                  <a:gd name="T26" fmla="*/ 13 w 80"/>
                  <a:gd name="T27" fmla="*/ 64 h 80"/>
                  <a:gd name="T28" fmla="*/ 16 w 80"/>
                  <a:gd name="T29" fmla="*/ 68 h 80"/>
                  <a:gd name="T30" fmla="*/ 13 w 80"/>
                  <a:gd name="T31" fmla="*/ 55 h 80"/>
                  <a:gd name="T32" fmla="*/ 9 w 80"/>
                  <a:gd name="T33" fmla="*/ 58 h 80"/>
                  <a:gd name="T34" fmla="*/ 11 w 80"/>
                  <a:gd name="T35" fmla="*/ 50 h 80"/>
                  <a:gd name="T36" fmla="*/ 9 w 80"/>
                  <a:gd name="T37" fmla="*/ 58 h 80"/>
                  <a:gd name="T38" fmla="*/ 9 w 80"/>
                  <a:gd name="T39" fmla="*/ 44 h 80"/>
                  <a:gd name="T40" fmla="*/ 6 w 80"/>
                  <a:gd name="T41" fmla="*/ 53 h 80"/>
                  <a:gd name="T42" fmla="*/ 7 w 80"/>
                  <a:gd name="T43" fmla="*/ 36 h 80"/>
                  <a:gd name="T44" fmla="*/ 9 w 80"/>
                  <a:gd name="T45" fmla="*/ 42 h 80"/>
                  <a:gd name="T46" fmla="*/ 4 w 80"/>
                  <a:gd name="T47" fmla="*/ 34 h 80"/>
                  <a:gd name="T48" fmla="*/ 6 w 80"/>
                  <a:gd name="T49" fmla="*/ 35 h 80"/>
                  <a:gd name="T50" fmla="*/ 5 w 80"/>
                  <a:gd name="T51" fmla="*/ 29 h 80"/>
                  <a:gd name="T52" fmla="*/ 4 w 80"/>
                  <a:gd name="T53" fmla="*/ 31 h 80"/>
                  <a:gd name="T54" fmla="*/ 10 w 80"/>
                  <a:gd name="T55" fmla="*/ 21 h 80"/>
                  <a:gd name="T56" fmla="*/ 5 w 80"/>
                  <a:gd name="T57" fmla="*/ 27 h 80"/>
                  <a:gd name="T58" fmla="*/ 12 w 80"/>
                  <a:gd name="T59" fmla="*/ 17 h 80"/>
                  <a:gd name="T60" fmla="*/ 9 w 80"/>
                  <a:gd name="T61" fmla="*/ 20 h 80"/>
                  <a:gd name="T62" fmla="*/ 15 w 80"/>
                  <a:gd name="T63" fmla="*/ 50 h 80"/>
                  <a:gd name="T64" fmla="*/ 32 w 80"/>
                  <a:gd name="T65" fmla="*/ 5 h 80"/>
                  <a:gd name="T66" fmla="*/ 75 w 80"/>
                  <a:gd name="T67" fmla="*/ 30 h 80"/>
                  <a:gd name="T68" fmla="*/ 55 w 80"/>
                  <a:gd name="T69" fmla="*/ 72 h 80"/>
                  <a:gd name="T70" fmla="*/ 40 w 80"/>
                  <a:gd name="T71" fmla="*/ 0 h 80"/>
                  <a:gd name="T72" fmla="*/ 22 w 80"/>
                  <a:gd name="T73" fmla="*/ 6 h 80"/>
                  <a:gd name="T74" fmla="*/ 8 w 80"/>
                  <a:gd name="T75" fmla="*/ 14 h 80"/>
                  <a:gd name="T76" fmla="*/ 0 w 80"/>
                  <a:gd name="T77" fmla="*/ 39 h 80"/>
                  <a:gd name="T78" fmla="*/ 34 w 80"/>
                  <a:gd name="T79" fmla="*/ 80 h 80"/>
                  <a:gd name="T80" fmla="*/ 41 w 80"/>
                  <a:gd name="T81" fmla="*/ 80 h 80"/>
                  <a:gd name="T82" fmla="*/ 46 w 80"/>
                  <a:gd name="T83" fmla="*/ 80 h 80"/>
                  <a:gd name="T84" fmla="*/ 48 w 80"/>
                  <a:gd name="T85" fmla="*/ 80 h 80"/>
                  <a:gd name="T86" fmla="*/ 74 w 80"/>
                  <a:gd name="T87" fmla="*/ 62 h 80"/>
                  <a:gd name="T88" fmla="*/ 63 w 80"/>
                  <a:gd name="T89" fmla="*/ 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80">
                    <a:moveTo>
                      <a:pt x="46" y="77"/>
                    </a:moveTo>
                    <a:cubicBezTo>
                      <a:pt x="47" y="76"/>
                      <a:pt x="47" y="76"/>
                      <a:pt x="47" y="76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7" y="76"/>
                      <a:pt x="46" y="77"/>
                      <a:pt x="46" y="77"/>
                    </a:cubicBezTo>
                    <a:moveTo>
                      <a:pt x="41" y="77"/>
                    </a:moveTo>
                    <a:cubicBezTo>
                      <a:pt x="42" y="77"/>
                      <a:pt x="42" y="76"/>
                      <a:pt x="43" y="76"/>
                    </a:cubicBezTo>
                    <a:cubicBezTo>
                      <a:pt x="43" y="76"/>
                      <a:pt x="44" y="76"/>
                      <a:pt x="44" y="76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7"/>
                      <a:pt x="42" y="77"/>
                      <a:pt x="41" y="77"/>
                    </a:cubicBezTo>
                    <a:moveTo>
                      <a:pt x="39" y="77"/>
                    </a:moveTo>
                    <a:cubicBezTo>
                      <a:pt x="39" y="77"/>
                      <a:pt x="38" y="77"/>
                      <a:pt x="37" y="77"/>
                    </a:cubicBezTo>
                    <a:cubicBezTo>
                      <a:pt x="38" y="76"/>
                      <a:pt x="38" y="76"/>
                      <a:pt x="39" y="75"/>
                    </a:cubicBezTo>
                    <a:cubicBezTo>
                      <a:pt x="39" y="75"/>
                      <a:pt x="40" y="75"/>
                      <a:pt x="41" y="75"/>
                    </a:cubicBezTo>
                    <a:cubicBezTo>
                      <a:pt x="40" y="76"/>
                      <a:pt x="40" y="77"/>
                      <a:pt x="39" y="77"/>
                    </a:cubicBezTo>
                    <a:moveTo>
                      <a:pt x="35" y="77"/>
                    </a:moveTo>
                    <a:cubicBezTo>
                      <a:pt x="35" y="77"/>
                      <a:pt x="34" y="77"/>
                      <a:pt x="34" y="76"/>
                    </a:cubicBezTo>
                    <a:cubicBezTo>
                      <a:pt x="34" y="76"/>
                      <a:pt x="35" y="75"/>
                      <a:pt x="35" y="74"/>
                    </a:cubicBezTo>
                    <a:cubicBezTo>
                      <a:pt x="36" y="74"/>
                      <a:pt x="36" y="74"/>
                      <a:pt x="37" y="75"/>
                    </a:cubicBezTo>
                    <a:cubicBezTo>
                      <a:pt x="36" y="75"/>
                      <a:pt x="36" y="76"/>
                      <a:pt x="35" y="77"/>
                    </a:cubicBezTo>
                    <a:moveTo>
                      <a:pt x="32" y="76"/>
                    </a:moveTo>
                    <a:cubicBezTo>
                      <a:pt x="31" y="76"/>
                      <a:pt x="31" y="76"/>
                      <a:pt x="31" y="76"/>
                    </a:cubicBezTo>
                    <a:cubicBezTo>
                      <a:pt x="32" y="75"/>
                      <a:pt x="32" y="74"/>
                      <a:pt x="33" y="73"/>
                    </a:cubicBezTo>
                    <a:cubicBezTo>
                      <a:pt x="33" y="73"/>
                      <a:pt x="33" y="73"/>
                      <a:pt x="34" y="74"/>
                    </a:cubicBezTo>
                    <a:cubicBezTo>
                      <a:pt x="33" y="74"/>
                      <a:pt x="33" y="75"/>
                      <a:pt x="32" y="76"/>
                    </a:cubicBezTo>
                    <a:moveTo>
                      <a:pt x="29" y="75"/>
                    </a:moveTo>
                    <a:cubicBezTo>
                      <a:pt x="28" y="75"/>
                      <a:pt x="28" y="75"/>
                      <a:pt x="27" y="75"/>
                    </a:cubicBezTo>
                    <a:cubicBezTo>
                      <a:pt x="28" y="74"/>
                      <a:pt x="29" y="73"/>
                      <a:pt x="29" y="71"/>
                    </a:cubicBezTo>
                    <a:cubicBezTo>
                      <a:pt x="30" y="72"/>
                      <a:pt x="30" y="72"/>
                      <a:pt x="31" y="72"/>
                    </a:cubicBezTo>
                    <a:cubicBezTo>
                      <a:pt x="31" y="73"/>
                      <a:pt x="30" y="74"/>
                      <a:pt x="29" y="75"/>
                    </a:cubicBezTo>
                    <a:moveTo>
                      <a:pt x="25" y="74"/>
                    </a:moveTo>
                    <a:cubicBezTo>
                      <a:pt x="25" y="74"/>
                      <a:pt x="24" y="74"/>
                      <a:pt x="24" y="73"/>
                    </a:cubicBezTo>
                    <a:cubicBezTo>
                      <a:pt x="25" y="72"/>
                      <a:pt x="26" y="71"/>
                      <a:pt x="27" y="70"/>
                    </a:cubicBezTo>
                    <a:cubicBezTo>
                      <a:pt x="27" y="70"/>
                      <a:pt x="28" y="70"/>
                      <a:pt x="28" y="71"/>
                    </a:cubicBezTo>
                    <a:cubicBezTo>
                      <a:pt x="27" y="72"/>
                      <a:pt x="26" y="73"/>
                      <a:pt x="25" y="74"/>
                    </a:cubicBezTo>
                    <a:moveTo>
                      <a:pt x="23" y="73"/>
                    </a:moveTo>
                    <a:cubicBezTo>
                      <a:pt x="21" y="72"/>
                      <a:pt x="19" y="70"/>
                      <a:pt x="17" y="69"/>
                    </a:cubicBezTo>
                    <a:cubicBezTo>
                      <a:pt x="18" y="68"/>
                      <a:pt x="19" y="66"/>
                      <a:pt x="21" y="65"/>
                    </a:cubicBezTo>
                    <a:cubicBezTo>
                      <a:pt x="22" y="66"/>
                      <a:pt x="24" y="68"/>
                      <a:pt x="25" y="69"/>
                    </a:cubicBezTo>
                    <a:cubicBezTo>
                      <a:pt x="24" y="70"/>
                      <a:pt x="23" y="71"/>
                      <a:pt x="23" y="73"/>
                    </a:cubicBezTo>
                    <a:moveTo>
                      <a:pt x="16" y="68"/>
                    </a:moveTo>
                    <a:cubicBezTo>
                      <a:pt x="15" y="67"/>
                      <a:pt x="14" y="66"/>
                      <a:pt x="13" y="64"/>
                    </a:cubicBezTo>
                    <a:cubicBezTo>
                      <a:pt x="13" y="63"/>
                      <a:pt x="15" y="61"/>
                      <a:pt x="16" y="59"/>
                    </a:cubicBezTo>
                    <a:cubicBezTo>
                      <a:pt x="17" y="61"/>
                      <a:pt x="18" y="62"/>
                      <a:pt x="19" y="64"/>
                    </a:cubicBezTo>
                    <a:cubicBezTo>
                      <a:pt x="18" y="65"/>
                      <a:pt x="17" y="67"/>
                      <a:pt x="16" y="68"/>
                    </a:cubicBezTo>
                    <a:moveTo>
                      <a:pt x="11" y="63"/>
                    </a:moveTo>
                    <a:cubicBezTo>
                      <a:pt x="11" y="62"/>
                      <a:pt x="10" y="61"/>
                      <a:pt x="9" y="60"/>
                    </a:cubicBezTo>
                    <a:cubicBezTo>
                      <a:pt x="11" y="58"/>
                      <a:pt x="12" y="57"/>
                      <a:pt x="13" y="55"/>
                    </a:cubicBezTo>
                    <a:cubicBezTo>
                      <a:pt x="14" y="56"/>
                      <a:pt x="14" y="57"/>
                      <a:pt x="15" y="58"/>
                    </a:cubicBezTo>
                    <a:cubicBezTo>
                      <a:pt x="14" y="59"/>
                      <a:pt x="12" y="61"/>
                      <a:pt x="11" y="63"/>
                    </a:cubicBezTo>
                    <a:moveTo>
                      <a:pt x="9" y="58"/>
                    </a:moveTo>
                    <a:cubicBezTo>
                      <a:pt x="8" y="57"/>
                      <a:pt x="7" y="56"/>
                      <a:pt x="7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8" y="53"/>
                      <a:pt x="10" y="51"/>
                      <a:pt x="11" y="50"/>
                    </a:cubicBezTo>
                    <a:cubicBezTo>
                      <a:pt x="11" y="50"/>
                      <a:pt x="11" y="51"/>
                      <a:pt x="12" y="52"/>
                    </a:cubicBezTo>
                    <a:cubicBezTo>
                      <a:pt x="12" y="52"/>
                      <a:pt x="12" y="53"/>
                      <a:pt x="12" y="53"/>
                    </a:cubicBezTo>
                    <a:cubicBezTo>
                      <a:pt x="11" y="55"/>
                      <a:pt x="10" y="57"/>
                      <a:pt x="9" y="58"/>
                    </a:cubicBezTo>
                    <a:moveTo>
                      <a:pt x="6" y="53"/>
                    </a:moveTo>
                    <a:cubicBezTo>
                      <a:pt x="6" y="51"/>
                      <a:pt x="5" y="50"/>
                      <a:pt x="5" y="49"/>
                    </a:cubicBezTo>
                    <a:cubicBezTo>
                      <a:pt x="7" y="47"/>
                      <a:pt x="8" y="46"/>
                      <a:pt x="9" y="44"/>
                    </a:cubicBezTo>
                    <a:cubicBezTo>
                      <a:pt x="10" y="45"/>
                      <a:pt x="10" y="47"/>
                      <a:pt x="10" y="48"/>
                    </a:cubicBezTo>
                    <a:cubicBezTo>
                      <a:pt x="9" y="49"/>
                      <a:pt x="8" y="50"/>
                      <a:pt x="8" y="51"/>
                    </a:cubicBezTo>
                    <a:cubicBezTo>
                      <a:pt x="7" y="52"/>
                      <a:pt x="7" y="52"/>
                      <a:pt x="6" y="53"/>
                    </a:cubicBezTo>
                    <a:moveTo>
                      <a:pt x="5" y="47"/>
                    </a:moveTo>
                    <a:cubicBezTo>
                      <a:pt x="4" y="44"/>
                      <a:pt x="4" y="41"/>
                      <a:pt x="4" y="39"/>
                    </a:cubicBezTo>
                    <a:cubicBezTo>
                      <a:pt x="5" y="38"/>
                      <a:pt x="6" y="37"/>
                      <a:pt x="7" y="36"/>
                    </a:cubicBezTo>
                    <a:cubicBezTo>
                      <a:pt x="7" y="36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7"/>
                      <a:pt x="9" y="40"/>
                      <a:pt x="9" y="42"/>
                    </a:cubicBezTo>
                    <a:cubicBezTo>
                      <a:pt x="8" y="44"/>
                      <a:pt x="6" y="45"/>
                      <a:pt x="5" y="47"/>
                    </a:cubicBezTo>
                    <a:moveTo>
                      <a:pt x="4" y="37"/>
                    </a:moveTo>
                    <a:cubicBezTo>
                      <a:pt x="4" y="36"/>
                      <a:pt x="4" y="35"/>
                      <a:pt x="4" y="34"/>
                    </a:cubicBezTo>
                    <a:cubicBezTo>
                      <a:pt x="6" y="33"/>
                      <a:pt x="7" y="31"/>
                      <a:pt x="9" y="30"/>
                    </a:cubicBezTo>
                    <a:cubicBezTo>
                      <a:pt x="9" y="31"/>
                      <a:pt x="9" y="31"/>
                      <a:pt x="9" y="32"/>
                    </a:cubicBezTo>
                    <a:cubicBezTo>
                      <a:pt x="8" y="33"/>
                      <a:pt x="7" y="34"/>
                      <a:pt x="6" y="35"/>
                    </a:cubicBezTo>
                    <a:cubicBezTo>
                      <a:pt x="5" y="36"/>
                      <a:pt x="4" y="36"/>
                      <a:pt x="4" y="37"/>
                    </a:cubicBezTo>
                    <a:moveTo>
                      <a:pt x="4" y="31"/>
                    </a:moveTo>
                    <a:cubicBezTo>
                      <a:pt x="5" y="31"/>
                      <a:pt x="5" y="30"/>
                      <a:pt x="5" y="29"/>
                    </a:cubicBezTo>
                    <a:cubicBezTo>
                      <a:pt x="6" y="28"/>
                      <a:pt x="8" y="27"/>
                      <a:pt x="9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29"/>
                      <a:pt x="6" y="30"/>
                      <a:pt x="4" y="31"/>
                    </a:cubicBezTo>
                    <a:moveTo>
                      <a:pt x="5" y="27"/>
                    </a:moveTo>
                    <a:cubicBezTo>
                      <a:pt x="6" y="26"/>
                      <a:pt x="6" y="25"/>
                      <a:pt x="7" y="24"/>
                    </a:cubicBezTo>
                    <a:cubicBezTo>
                      <a:pt x="8" y="23"/>
                      <a:pt x="9" y="22"/>
                      <a:pt x="1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2"/>
                      <a:pt x="10" y="23"/>
                      <a:pt x="10" y="24"/>
                    </a:cubicBezTo>
                    <a:cubicBezTo>
                      <a:pt x="8" y="25"/>
                      <a:pt x="7" y="26"/>
                      <a:pt x="5" y="27"/>
                    </a:cubicBezTo>
                    <a:moveTo>
                      <a:pt x="8" y="21"/>
                    </a:moveTo>
                    <a:cubicBezTo>
                      <a:pt x="8" y="20"/>
                      <a:pt x="9" y="19"/>
                      <a:pt x="9" y="19"/>
                    </a:cubicBezTo>
                    <a:cubicBezTo>
                      <a:pt x="10" y="18"/>
                      <a:pt x="11" y="18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8"/>
                      <a:pt x="11" y="19"/>
                    </a:cubicBezTo>
                    <a:cubicBezTo>
                      <a:pt x="11" y="19"/>
                      <a:pt x="10" y="20"/>
                      <a:pt x="9" y="20"/>
                    </a:cubicBezTo>
                    <a:cubicBezTo>
                      <a:pt x="9" y="20"/>
                      <a:pt x="8" y="21"/>
                      <a:pt x="8" y="21"/>
                    </a:cubicBezTo>
                    <a:moveTo>
                      <a:pt x="47" y="73"/>
                    </a:moveTo>
                    <a:cubicBezTo>
                      <a:pt x="34" y="73"/>
                      <a:pt x="20" y="63"/>
                      <a:pt x="15" y="50"/>
                    </a:cubicBezTo>
                    <a:cubicBezTo>
                      <a:pt x="13" y="46"/>
                      <a:pt x="12" y="40"/>
                      <a:pt x="12" y="35"/>
                    </a:cubicBezTo>
                    <a:cubicBezTo>
                      <a:pt x="12" y="28"/>
                      <a:pt x="13" y="21"/>
                      <a:pt x="17" y="16"/>
                    </a:cubicBezTo>
                    <a:cubicBezTo>
                      <a:pt x="20" y="10"/>
                      <a:pt x="25" y="6"/>
                      <a:pt x="32" y="5"/>
                    </a:cubicBezTo>
                    <a:cubicBezTo>
                      <a:pt x="35" y="4"/>
                      <a:pt x="37" y="4"/>
                      <a:pt x="40" y="4"/>
                    </a:cubicBezTo>
                    <a:cubicBezTo>
                      <a:pt x="48" y="4"/>
                      <a:pt x="55" y="7"/>
                      <a:pt x="61" y="11"/>
                    </a:cubicBezTo>
                    <a:cubicBezTo>
                      <a:pt x="67" y="16"/>
                      <a:pt x="72" y="23"/>
                      <a:pt x="75" y="30"/>
                    </a:cubicBezTo>
                    <a:cubicBezTo>
                      <a:pt x="76" y="34"/>
                      <a:pt x="77" y="38"/>
                      <a:pt x="77" y="42"/>
                    </a:cubicBezTo>
                    <a:cubicBezTo>
                      <a:pt x="77" y="48"/>
                      <a:pt x="75" y="55"/>
                      <a:pt x="71" y="61"/>
                    </a:cubicBezTo>
                    <a:cubicBezTo>
                      <a:pt x="67" y="66"/>
                      <a:pt x="62" y="70"/>
                      <a:pt x="55" y="72"/>
                    </a:cubicBezTo>
                    <a:cubicBezTo>
                      <a:pt x="53" y="73"/>
                      <a:pt x="50" y="73"/>
                      <a:pt x="48" y="73"/>
                    </a:cubicBezTo>
                    <a:cubicBezTo>
                      <a:pt x="48" y="73"/>
                      <a:pt x="48" y="73"/>
                      <a:pt x="47" y="73"/>
                    </a:cubicBezTo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7" y="0"/>
                      <a:pt x="34" y="1"/>
                      <a:pt x="31" y="1"/>
                    </a:cubicBezTo>
                    <a:cubicBezTo>
                      <a:pt x="28" y="2"/>
                      <a:pt x="24" y="4"/>
                      <a:pt x="22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7" y="8"/>
                      <a:pt x="13" y="10"/>
                      <a:pt x="9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3" y="22"/>
                      <a:pt x="0" y="30"/>
                      <a:pt x="0" y="39"/>
                    </a:cubicBezTo>
                    <a:cubicBezTo>
                      <a:pt x="0" y="44"/>
                      <a:pt x="1" y="50"/>
                      <a:pt x="3" y="55"/>
                    </a:cubicBezTo>
                    <a:cubicBezTo>
                      <a:pt x="9" y="68"/>
                      <a:pt x="20" y="78"/>
                      <a:pt x="34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7" y="80"/>
                      <a:pt x="39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2" y="80"/>
                      <a:pt x="44" y="80"/>
                      <a:pt x="45" y="8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52" y="78"/>
                      <a:pt x="58" y="75"/>
                      <a:pt x="62" y="73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7" y="70"/>
                      <a:pt x="71" y="66"/>
                      <a:pt x="74" y="62"/>
                    </a:cubicBezTo>
                    <a:cubicBezTo>
                      <a:pt x="78" y="56"/>
                      <a:pt x="80" y="49"/>
                      <a:pt x="80" y="42"/>
                    </a:cubicBezTo>
                    <a:cubicBezTo>
                      <a:pt x="80" y="37"/>
                      <a:pt x="79" y="33"/>
                      <a:pt x="78" y="29"/>
                    </a:cubicBezTo>
                    <a:cubicBezTo>
                      <a:pt x="75" y="21"/>
                      <a:pt x="70" y="14"/>
                      <a:pt x="63" y="9"/>
                    </a:cubicBezTo>
                    <a:cubicBezTo>
                      <a:pt x="57" y="4"/>
                      <a:pt x="49" y="0"/>
                      <a:pt x="4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72" name="Freeform 774"/>
              <p:cNvSpPr>
                <a:spLocks noEditPoints="1"/>
              </p:cNvSpPr>
              <p:nvPr/>
            </p:nvSpPr>
            <p:spPr bwMode="auto">
              <a:xfrm>
                <a:off x="3085" y="2917"/>
                <a:ext cx="139" cy="147"/>
              </a:xfrm>
              <a:custGeom>
                <a:avLst/>
                <a:gdLst>
                  <a:gd name="T0" fmla="*/ 55 w 59"/>
                  <a:gd name="T1" fmla="*/ 37 h 62"/>
                  <a:gd name="T2" fmla="*/ 55 w 59"/>
                  <a:gd name="T3" fmla="*/ 38 h 62"/>
                  <a:gd name="T4" fmla="*/ 55 w 59"/>
                  <a:gd name="T5" fmla="*/ 32 h 62"/>
                  <a:gd name="T6" fmla="*/ 55 w 59"/>
                  <a:gd name="T7" fmla="*/ 34 h 62"/>
                  <a:gd name="T8" fmla="*/ 55 w 59"/>
                  <a:gd name="T9" fmla="*/ 35 h 62"/>
                  <a:gd name="T10" fmla="*/ 53 w 59"/>
                  <a:gd name="T11" fmla="*/ 27 h 62"/>
                  <a:gd name="T12" fmla="*/ 55 w 59"/>
                  <a:gd name="T13" fmla="*/ 29 h 62"/>
                  <a:gd name="T14" fmla="*/ 54 w 59"/>
                  <a:gd name="T15" fmla="*/ 30 h 62"/>
                  <a:gd name="T16" fmla="*/ 55 w 59"/>
                  <a:gd name="T17" fmla="*/ 24 h 62"/>
                  <a:gd name="T18" fmla="*/ 53 w 59"/>
                  <a:gd name="T19" fmla="*/ 25 h 62"/>
                  <a:gd name="T20" fmla="*/ 52 w 59"/>
                  <a:gd name="T21" fmla="*/ 21 h 62"/>
                  <a:gd name="T22" fmla="*/ 53 w 59"/>
                  <a:gd name="T23" fmla="*/ 25 h 62"/>
                  <a:gd name="T24" fmla="*/ 48 w 59"/>
                  <a:gd name="T25" fmla="*/ 17 h 62"/>
                  <a:gd name="T26" fmla="*/ 51 w 59"/>
                  <a:gd name="T27" fmla="*/ 20 h 62"/>
                  <a:gd name="T28" fmla="*/ 47 w 59"/>
                  <a:gd name="T29" fmla="*/ 16 h 62"/>
                  <a:gd name="T30" fmla="*/ 45 w 59"/>
                  <a:gd name="T31" fmla="*/ 12 h 62"/>
                  <a:gd name="T32" fmla="*/ 47 w 59"/>
                  <a:gd name="T33" fmla="*/ 16 h 62"/>
                  <a:gd name="T34" fmla="*/ 41 w 59"/>
                  <a:gd name="T35" fmla="*/ 10 h 62"/>
                  <a:gd name="T36" fmla="*/ 41 w 59"/>
                  <a:gd name="T37" fmla="*/ 8 h 62"/>
                  <a:gd name="T38" fmla="*/ 44 w 59"/>
                  <a:gd name="T39" fmla="*/ 10 h 62"/>
                  <a:gd name="T40" fmla="*/ 32 w 59"/>
                  <a:gd name="T41" fmla="*/ 59 h 62"/>
                  <a:gd name="T42" fmla="*/ 3 w 59"/>
                  <a:gd name="T43" fmla="*/ 28 h 62"/>
                  <a:gd name="T44" fmla="*/ 11 w 59"/>
                  <a:gd name="T45" fmla="*/ 8 h 62"/>
                  <a:gd name="T46" fmla="*/ 16 w 59"/>
                  <a:gd name="T47" fmla="*/ 7 h 62"/>
                  <a:gd name="T48" fmla="*/ 39 w 59"/>
                  <a:gd name="T49" fmla="*/ 12 h 62"/>
                  <a:gd name="T50" fmla="*/ 40 w 59"/>
                  <a:gd name="T51" fmla="*/ 14 h 62"/>
                  <a:gd name="T52" fmla="*/ 50 w 59"/>
                  <a:gd name="T53" fmla="*/ 28 h 62"/>
                  <a:gd name="T54" fmla="*/ 44 w 59"/>
                  <a:gd name="T55" fmla="*/ 56 h 62"/>
                  <a:gd name="T56" fmla="*/ 38 w 59"/>
                  <a:gd name="T57" fmla="*/ 58 h 62"/>
                  <a:gd name="T58" fmla="*/ 32 w 59"/>
                  <a:gd name="T59" fmla="*/ 59 h 62"/>
                  <a:gd name="T60" fmla="*/ 36 w 59"/>
                  <a:gd name="T61" fmla="*/ 6 h 62"/>
                  <a:gd name="T62" fmla="*/ 39 w 59"/>
                  <a:gd name="T63" fmla="*/ 7 h 62"/>
                  <a:gd name="T64" fmla="*/ 34 w 59"/>
                  <a:gd name="T65" fmla="*/ 5 h 62"/>
                  <a:gd name="T66" fmla="*/ 32 w 59"/>
                  <a:gd name="T67" fmla="*/ 4 h 62"/>
                  <a:gd name="T68" fmla="*/ 34 w 59"/>
                  <a:gd name="T69" fmla="*/ 5 h 62"/>
                  <a:gd name="T70" fmla="*/ 30 w 59"/>
                  <a:gd name="T71" fmla="*/ 4 h 62"/>
                  <a:gd name="T72" fmla="*/ 30 w 59"/>
                  <a:gd name="T73" fmla="*/ 4 h 62"/>
                  <a:gd name="T74" fmla="*/ 26 w 59"/>
                  <a:gd name="T75" fmla="*/ 0 h 62"/>
                  <a:gd name="T76" fmla="*/ 4 w 59"/>
                  <a:gd name="T77" fmla="*/ 11 h 62"/>
                  <a:gd name="T78" fmla="*/ 2 w 59"/>
                  <a:gd name="T79" fmla="*/ 42 h 62"/>
                  <a:gd name="T80" fmla="*/ 39 w 59"/>
                  <a:gd name="T81" fmla="*/ 62 h 62"/>
                  <a:gd name="T82" fmla="*/ 59 w 59"/>
                  <a:gd name="T83" fmla="*/ 34 h 62"/>
                  <a:gd name="T84" fmla="*/ 45 w 59"/>
                  <a:gd name="T85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9" h="62">
                    <a:moveTo>
                      <a:pt x="55" y="38"/>
                    </a:move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8"/>
                      <a:pt x="55" y="38"/>
                      <a:pt x="55" y="38"/>
                    </a:cubicBezTo>
                    <a:moveTo>
                      <a:pt x="55" y="35"/>
                    </a:moveTo>
                    <a:cubicBezTo>
                      <a:pt x="55" y="34"/>
                      <a:pt x="55" y="33"/>
                      <a:pt x="55" y="32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32"/>
                      <a:pt x="55" y="33"/>
                      <a:pt x="55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35"/>
                      <a:pt x="55" y="35"/>
                      <a:pt x="55" y="35"/>
                    </a:cubicBezTo>
                    <a:moveTo>
                      <a:pt x="54" y="30"/>
                    </a:moveTo>
                    <a:cubicBezTo>
                      <a:pt x="54" y="29"/>
                      <a:pt x="54" y="28"/>
                      <a:pt x="53" y="27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4" y="27"/>
                      <a:pt x="55" y="28"/>
                      <a:pt x="55" y="29"/>
                    </a:cubicBezTo>
                    <a:cubicBezTo>
                      <a:pt x="54" y="29"/>
                      <a:pt x="54" y="29"/>
                      <a:pt x="54" y="29"/>
                    </a:cubicBezTo>
                    <a:cubicBezTo>
                      <a:pt x="54" y="30"/>
                      <a:pt x="54" y="30"/>
                      <a:pt x="54" y="30"/>
                    </a:cubicBezTo>
                    <a:moveTo>
                      <a:pt x="55" y="25"/>
                    </a:moveTo>
                    <a:cubicBezTo>
                      <a:pt x="55" y="24"/>
                      <a:pt x="55" y="24"/>
                      <a:pt x="55" y="24"/>
                    </a:cubicBezTo>
                    <a:cubicBezTo>
                      <a:pt x="55" y="25"/>
                      <a:pt x="55" y="25"/>
                      <a:pt x="55" y="25"/>
                    </a:cubicBezTo>
                    <a:moveTo>
                      <a:pt x="53" y="25"/>
                    </a:moveTo>
                    <a:cubicBezTo>
                      <a:pt x="52" y="24"/>
                      <a:pt x="52" y="23"/>
                      <a:pt x="51" y="22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2"/>
                      <a:pt x="53" y="23"/>
                      <a:pt x="53" y="24"/>
                    </a:cubicBezTo>
                    <a:cubicBezTo>
                      <a:pt x="53" y="25"/>
                      <a:pt x="53" y="25"/>
                      <a:pt x="53" y="25"/>
                    </a:cubicBezTo>
                    <a:moveTo>
                      <a:pt x="50" y="20"/>
                    </a:moveTo>
                    <a:cubicBezTo>
                      <a:pt x="49" y="19"/>
                      <a:pt x="49" y="18"/>
                      <a:pt x="48" y="1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0" y="17"/>
                      <a:pt x="50" y="18"/>
                      <a:pt x="51" y="20"/>
                    </a:cubicBezTo>
                    <a:cubicBezTo>
                      <a:pt x="50" y="20"/>
                      <a:pt x="50" y="20"/>
                      <a:pt x="50" y="20"/>
                    </a:cubicBezTo>
                    <a:moveTo>
                      <a:pt x="47" y="16"/>
                    </a:moveTo>
                    <a:cubicBezTo>
                      <a:pt x="46" y="14"/>
                      <a:pt x="45" y="13"/>
                      <a:pt x="44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6" y="13"/>
                      <a:pt x="47" y="14"/>
                      <a:pt x="48" y="15"/>
                    </a:cubicBezTo>
                    <a:cubicBezTo>
                      <a:pt x="47" y="16"/>
                      <a:pt x="47" y="16"/>
                      <a:pt x="47" y="16"/>
                    </a:cubicBezTo>
                    <a:moveTo>
                      <a:pt x="43" y="11"/>
                    </a:moveTo>
                    <a:cubicBezTo>
                      <a:pt x="42" y="11"/>
                      <a:pt x="42" y="10"/>
                      <a:pt x="41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9"/>
                      <a:pt x="42" y="9"/>
                      <a:pt x="43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3" y="11"/>
                      <a:pt x="43" y="11"/>
                      <a:pt x="43" y="11"/>
                    </a:cubicBezTo>
                    <a:moveTo>
                      <a:pt x="32" y="59"/>
                    </a:moveTo>
                    <a:cubicBezTo>
                      <a:pt x="21" y="59"/>
                      <a:pt x="9" y="51"/>
                      <a:pt x="5" y="41"/>
                    </a:cubicBezTo>
                    <a:cubicBezTo>
                      <a:pt x="4" y="37"/>
                      <a:pt x="3" y="33"/>
                      <a:pt x="3" y="28"/>
                    </a:cubicBezTo>
                    <a:cubicBezTo>
                      <a:pt x="3" y="23"/>
                      <a:pt x="4" y="17"/>
                      <a:pt x="7" y="13"/>
                    </a:cubicBezTo>
                    <a:cubicBezTo>
                      <a:pt x="8" y="11"/>
                      <a:pt x="10" y="10"/>
                      <a:pt x="11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8"/>
                      <a:pt x="14" y="7"/>
                      <a:pt x="16" y="7"/>
                    </a:cubicBezTo>
                    <a:cubicBezTo>
                      <a:pt x="18" y="6"/>
                      <a:pt x="20" y="6"/>
                      <a:pt x="22" y="6"/>
                    </a:cubicBezTo>
                    <a:cubicBezTo>
                      <a:pt x="28" y="6"/>
                      <a:pt x="34" y="8"/>
                      <a:pt x="39" y="12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5" y="18"/>
                      <a:pt x="48" y="22"/>
                      <a:pt x="50" y="28"/>
                    </a:cubicBezTo>
                    <a:cubicBezTo>
                      <a:pt x="51" y="30"/>
                      <a:pt x="52" y="33"/>
                      <a:pt x="52" y="36"/>
                    </a:cubicBezTo>
                    <a:cubicBezTo>
                      <a:pt x="52" y="44"/>
                      <a:pt x="49" y="51"/>
                      <a:pt x="44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2" y="57"/>
                      <a:pt x="40" y="58"/>
                      <a:pt x="38" y="58"/>
                    </a:cubicBezTo>
                    <a:cubicBezTo>
                      <a:pt x="36" y="59"/>
                      <a:pt x="34" y="59"/>
                      <a:pt x="32" y="59"/>
                    </a:cubicBezTo>
                    <a:cubicBezTo>
                      <a:pt x="32" y="59"/>
                      <a:pt x="32" y="59"/>
                      <a:pt x="32" y="59"/>
                    </a:cubicBezTo>
                    <a:moveTo>
                      <a:pt x="39" y="8"/>
                    </a:moveTo>
                    <a:cubicBezTo>
                      <a:pt x="38" y="7"/>
                      <a:pt x="37" y="7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7" y="6"/>
                      <a:pt x="38" y="7"/>
                      <a:pt x="39" y="7"/>
                    </a:cubicBezTo>
                    <a:cubicBezTo>
                      <a:pt x="39" y="8"/>
                      <a:pt x="39" y="8"/>
                      <a:pt x="39" y="8"/>
                    </a:cubicBezTo>
                    <a:moveTo>
                      <a:pt x="34" y="5"/>
                    </a:moveTo>
                    <a:cubicBezTo>
                      <a:pt x="33" y="5"/>
                      <a:pt x="33" y="5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moveTo>
                      <a:pt x="30" y="4"/>
                    </a:move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21" y="0"/>
                      <a:pt x="19" y="1"/>
                    </a:cubicBezTo>
                    <a:cubicBezTo>
                      <a:pt x="12" y="2"/>
                      <a:pt x="7" y="6"/>
                      <a:pt x="4" y="11"/>
                    </a:cubicBezTo>
                    <a:cubicBezTo>
                      <a:pt x="1" y="16"/>
                      <a:pt x="0" y="22"/>
                      <a:pt x="0" y="28"/>
                    </a:cubicBezTo>
                    <a:cubicBezTo>
                      <a:pt x="0" y="33"/>
                      <a:pt x="1" y="38"/>
                      <a:pt x="2" y="42"/>
                    </a:cubicBezTo>
                    <a:cubicBezTo>
                      <a:pt x="7" y="54"/>
                      <a:pt x="19" y="62"/>
                      <a:pt x="32" y="62"/>
                    </a:cubicBezTo>
                    <a:cubicBezTo>
                      <a:pt x="34" y="62"/>
                      <a:pt x="37" y="62"/>
                      <a:pt x="39" y="62"/>
                    </a:cubicBezTo>
                    <a:cubicBezTo>
                      <a:pt x="45" y="60"/>
                      <a:pt x="50" y="56"/>
                      <a:pt x="53" y="51"/>
                    </a:cubicBezTo>
                    <a:cubicBezTo>
                      <a:pt x="57" y="46"/>
                      <a:pt x="59" y="40"/>
                      <a:pt x="59" y="34"/>
                    </a:cubicBezTo>
                    <a:cubicBezTo>
                      <a:pt x="59" y="31"/>
                      <a:pt x="58" y="27"/>
                      <a:pt x="57" y="24"/>
                    </a:cubicBezTo>
                    <a:cubicBezTo>
                      <a:pt x="54" y="17"/>
                      <a:pt x="50" y="11"/>
                      <a:pt x="45" y="7"/>
                    </a:cubicBezTo>
                    <a:cubicBezTo>
                      <a:pt x="39" y="3"/>
                      <a:pt x="33" y="0"/>
                      <a:pt x="26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73" name="Freeform 775"/>
              <p:cNvSpPr>
                <a:spLocks noEditPoints="1"/>
              </p:cNvSpPr>
              <p:nvPr/>
            </p:nvSpPr>
            <p:spPr bwMode="auto">
              <a:xfrm>
                <a:off x="3111" y="2943"/>
                <a:ext cx="78" cy="102"/>
              </a:xfrm>
              <a:custGeom>
                <a:avLst/>
                <a:gdLst>
                  <a:gd name="T0" fmla="*/ 4 w 33"/>
                  <a:gd name="T1" fmla="*/ 19 h 43"/>
                  <a:gd name="T2" fmla="*/ 4 w 33"/>
                  <a:gd name="T3" fmla="*/ 12 h 43"/>
                  <a:gd name="T4" fmla="*/ 7 w 33"/>
                  <a:gd name="T5" fmla="*/ 8 h 43"/>
                  <a:gd name="T6" fmla="*/ 6 w 33"/>
                  <a:gd name="T7" fmla="*/ 4 h 43"/>
                  <a:gd name="T8" fmla="*/ 7 w 33"/>
                  <a:gd name="T9" fmla="*/ 3 h 43"/>
                  <a:gd name="T10" fmla="*/ 8 w 33"/>
                  <a:gd name="T11" fmla="*/ 4 h 43"/>
                  <a:gd name="T12" fmla="*/ 11 w 33"/>
                  <a:gd name="T13" fmla="*/ 8 h 43"/>
                  <a:gd name="T14" fmla="*/ 15 w 33"/>
                  <a:gd name="T15" fmla="*/ 7 h 43"/>
                  <a:gd name="T16" fmla="*/ 18 w 33"/>
                  <a:gd name="T17" fmla="*/ 10 h 43"/>
                  <a:gd name="T18" fmla="*/ 15 w 33"/>
                  <a:gd name="T19" fmla="*/ 9 h 43"/>
                  <a:gd name="T20" fmla="*/ 8 w 33"/>
                  <a:gd name="T21" fmla="*/ 13 h 43"/>
                  <a:gd name="T22" fmla="*/ 9 w 33"/>
                  <a:gd name="T23" fmla="*/ 20 h 43"/>
                  <a:gd name="T24" fmla="*/ 13 w 33"/>
                  <a:gd name="T25" fmla="*/ 20 h 43"/>
                  <a:gd name="T26" fmla="*/ 27 w 33"/>
                  <a:gd name="T27" fmla="*/ 21 h 43"/>
                  <a:gd name="T28" fmla="*/ 30 w 33"/>
                  <a:gd name="T29" fmla="*/ 27 h 43"/>
                  <a:gd name="T30" fmla="*/ 27 w 33"/>
                  <a:gd name="T31" fmla="*/ 33 h 43"/>
                  <a:gd name="T32" fmla="*/ 27 w 33"/>
                  <a:gd name="T33" fmla="*/ 36 h 43"/>
                  <a:gd name="T34" fmla="*/ 29 w 33"/>
                  <a:gd name="T35" fmla="*/ 39 h 43"/>
                  <a:gd name="T36" fmla="*/ 26 w 33"/>
                  <a:gd name="T37" fmla="*/ 36 h 43"/>
                  <a:gd name="T38" fmla="*/ 22 w 33"/>
                  <a:gd name="T39" fmla="*/ 36 h 43"/>
                  <a:gd name="T40" fmla="*/ 14 w 33"/>
                  <a:gd name="T41" fmla="*/ 34 h 43"/>
                  <a:gd name="T42" fmla="*/ 24 w 33"/>
                  <a:gd name="T43" fmla="*/ 32 h 43"/>
                  <a:gd name="T44" fmla="*/ 21 w 33"/>
                  <a:gd name="T45" fmla="*/ 22 h 43"/>
                  <a:gd name="T46" fmla="*/ 12 w 33"/>
                  <a:gd name="T47" fmla="*/ 23 h 43"/>
                  <a:gd name="T48" fmla="*/ 12 w 33"/>
                  <a:gd name="T49" fmla="*/ 23 h 43"/>
                  <a:gd name="T50" fmla="*/ 3 w 33"/>
                  <a:gd name="T51" fmla="*/ 2 h 43"/>
                  <a:gd name="T52" fmla="*/ 2 w 33"/>
                  <a:gd name="T53" fmla="*/ 3 h 43"/>
                  <a:gd name="T54" fmla="*/ 3 w 33"/>
                  <a:gd name="T55" fmla="*/ 8 h 43"/>
                  <a:gd name="T56" fmla="*/ 0 w 33"/>
                  <a:gd name="T57" fmla="*/ 15 h 43"/>
                  <a:gd name="T58" fmla="*/ 12 w 33"/>
                  <a:gd name="T59" fmla="*/ 26 h 43"/>
                  <a:gd name="T60" fmla="*/ 20 w 33"/>
                  <a:gd name="T61" fmla="*/ 25 h 43"/>
                  <a:gd name="T62" fmla="*/ 23 w 33"/>
                  <a:gd name="T63" fmla="*/ 26 h 43"/>
                  <a:gd name="T64" fmla="*/ 20 w 33"/>
                  <a:gd name="T65" fmla="*/ 30 h 43"/>
                  <a:gd name="T66" fmla="*/ 17 w 33"/>
                  <a:gd name="T67" fmla="*/ 29 h 43"/>
                  <a:gd name="T68" fmla="*/ 11 w 33"/>
                  <a:gd name="T69" fmla="*/ 32 h 43"/>
                  <a:gd name="T70" fmla="*/ 23 w 33"/>
                  <a:gd name="T71" fmla="*/ 39 h 43"/>
                  <a:gd name="T72" fmla="*/ 26 w 33"/>
                  <a:gd name="T73" fmla="*/ 42 h 43"/>
                  <a:gd name="T74" fmla="*/ 28 w 33"/>
                  <a:gd name="T75" fmla="*/ 43 h 43"/>
                  <a:gd name="T76" fmla="*/ 29 w 33"/>
                  <a:gd name="T77" fmla="*/ 43 h 43"/>
                  <a:gd name="T78" fmla="*/ 33 w 33"/>
                  <a:gd name="T79" fmla="*/ 40 h 43"/>
                  <a:gd name="T80" fmla="*/ 31 w 33"/>
                  <a:gd name="T81" fmla="*/ 35 h 43"/>
                  <a:gd name="T82" fmla="*/ 33 w 33"/>
                  <a:gd name="T83" fmla="*/ 27 h 43"/>
                  <a:gd name="T84" fmla="*/ 21 w 33"/>
                  <a:gd name="T85" fmla="*/ 17 h 43"/>
                  <a:gd name="T86" fmla="*/ 12 w 33"/>
                  <a:gd name="T87" fmla="*/ 17 h 43"/>
                  <a:gd name="T88" fmla="*/ 10 w 33"/>
                  <a:gd name="T89" fmla="*/ 16 h 43"/>
                  <a:gd name="T90" fmla="*/ 15 w 33"/>
                  <a:gd name="T91" fmla="*/ 12 h 43"/>
                  <a:gd name="T92" fmla="*/ 16 w 33"/>
                  <a:gd name="T93" fmla="*/ 13 h 43"/>
                  <a:gd name="T94" fmla="*/ 18 w 33"/>
                  <a:gd name="T95" fmla="*/ 13 h 43"/>
                  <a:gd name="T96" fmla="*/ 24 w 33"/>
                  <a:gd name="T97" fmla="*/ 9 h 43"/>
                  <a:gd name="T98" fmla="*/ 11 w 33"/>
                  <a:gd name="T99" fmla="*/ 4 h 43"/>
                  <a:gd name="T100" fmla="*/ 8 w 33"/>
                  <a:gd name="T101" fmla="*/ 0 h 43"/>
                  <a:gd name="T102" fmla="*/ 8 w 33"/>
                  <a:gd name="T10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" h="43">
                    <a:moveTo>
                      <a:pt x="12" y="23"/>
                    </a:moveTo>
                    <a:cubicBezTo>
                      <a:pt x="11" y="23"/>
                      <a:pt x="9" y="22"/>
                      <a:pt x="7" y="21"/>
                    </a:cubicBezTo>
                    <a:cubicBezTo>
                      <a:pt x="6" y="21"/>
                      <a:pt x="5" y="20"/>
                      <a:pt x="4" y="19"/>
                    </a:cubicBezTo>
                    <a:cubicBezTo>
                      <a:pt x="4" y="18"/>
                      <a:pt x="3" y="17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3"/>
                      <a:pt x="4" y="12"/>
                      <a:pt x="4" y="12"/>
                    </a:cubicBezTo>
                    <a:cubicBezTo>
                      <a:pt x="5" y="11"/>
                      <a:pt x="5" y="10"/>
                      <a:pt x="6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7"/>
                      <a:pt x="6" y="6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8" y="4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6"/>
                      <a:pt x="9" y="7"/>
                      <a:pt x="10" y="7"/>
                    </a:cubicBezTo>
                    <a:cubicBezTo>
                      <a:pt x="10" y="7"/>
                      <a:pt x="10" y="8"/>
                      <a:pt x="11" y="8"/>
                    </a:cubicBezTo>
                    <a:cubicBezTo>
                      <a:pt x="11" y="8"/>
                      <a:pt x="11" y="8"/>
                      <a:pt x="11" y="7"/>
                    </a:cubicBezTo>
                    <a:cubicBezTo>
                      <a:pt x="12" y="7"/>
                      <a:pt x="14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7"/>
                      <a:pt x="19" y="7"/>
                      <a:pt x="20" y="9"/>
                    </a:cubicBezTo>
                    <a:cubicBezTo>
                      <a:pt x="20" y="9"/>
                      <a:pt x="19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9"/>
                      <a:pt x="16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3" y="9"/>
                      <a:pt x="11" y="10"/>
                      <a:pt x="10" y="11"/>
                    </a:cubicBezTo>
                    <a:cubicBezTo>
                      <a:pt x="9" y="12"/>
                      <a:pt x="8" y="12"/>
                      <a:pt x="8" y="13"/>
                    </a:cubicBezTo>
                    <a:cubicBezTo>
                      <a:pt x="7" y="14"/>
                      <a:pt x="6" y="15"/>
                      <a:pt x="6" y="16"/>
                    </a:cubicBezTo>
                    <a:cubicBezTo>
                      <a:pt x="6" y="16"/>
                      <a:pt x="7" y="17"/>
                      <a:pt x="7" y="17"/>
                    </a:cubicBezTo>
                    <a:cubicBezTo>
                      <a:pt x="7" y="19"/>
                      <a:pt x="8" y="20"/>
                      <a:pt x="9" y="20"/>
                    </a:cubicBezTo>
                    <a:cubicBezTo>
                      <a:pt x="10" y="20"/>
                      <a:pt x="12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5" y="20"/>
                      <a:pt x="18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3" y="20"/>
                      <a:pt x="25" y="20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9" y="22"/>
                      <a:pt x="30" y="25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8"/>
                      <a:pt x="29" y="29"/>
                      <a:pt x="28" y="31"/>
                    </a:cubicBezTo>
                    <a:cubicBezTo>
                      <a:pt x="28" y="31"/>
                      <a:pt x="28" y="32"/>
                      <a:pt x="27" y="32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6" y="34"/>
                      <a:pt x="26" y="35"/>
                      <a:pt x="27" y="35"/>
                    </a:cubicBezTo>
                    <a:cubicBezTo>
                      <a:pt x="27" y="35"/>
                      <a:pt x="27" y="36"/>
                      <a:pt x="27" y="36"/>
                    </a:cubicBezTo>
                    <a:cubicBezTo>
                      <a:pt x="28" y="36"/>
                      <a:pt x="28" y="37"/>
                      <a:pt x="29" y="38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8" y="39"/>
                      <a:pt x="28" y="39"/>
                    </a:cubicBezTo>
                    <a:cubicBezTo>
                      <a:pt x="27" y="38"/>
                      <a:pt x="27" y="38"/>
                      <a:pt x="26" y="37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5" y="36"/>
                      <a:pt x="25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3" y="35"/>
                      <a:pt x="22" y="36"/>
                      <a:pt x="22" y="36"/>
                    </a:cubicBezTo>
                    <a:cubicBezTo>
                      <a:pt x="21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19" y="36"/>
                    </a:cubicBezTo>
                    <a:cubicBezTo>
                      <a:pt x="17" y="36"/>
                      <a:pt x="15" y="35"/>
                      <a:pt x="14" y="34"/>
                    </a:cubicBezTo>
                    <a:cubicBezTo>
                      <a:pt x="15" y="33"/>
                      <a:pt x="15" y="33"/>
                      <a:pt x="16" y="33"/>
                    </a:cubicBezTo>
                    <a:cubicBezTo>
                      <a:pt x="17" y="33"/>
                      <a:pt x="18" y="33"/>
                      <a:pt x="20" y="33"/>
                    </a:cubicBezTo>
                    <a:cubicBezTo>
                      <a:pt x="21" y="33"/>
                      <a:pt x="23" y="33"/>
                      <a:pt x="24" y="32"/>
                    </a:cubicBezTo>
                    <a:cubicBezTo>
                      <a:pt x="26" y="31"/>
                      <a:pt x="27" y="29"/>
                      <a:pt x="27" y="27"/>
                    </a:cubicBezTo>
                    <a:cubicBezTo>
                      <a:pt x="27" y="25"/>
                      <a:pt x="27" y="24"/>
                      <a:pt x="26" y="23"/>
                    </a:cubicBezTo>
                    <a:cubicBezTo>
                      <a:pt x="24" y="22"/>
                      <a:pt x="23" y="22"/>
                      <a:pt x="21" y="22"/>
                    </a:cubicBezTo>
                    <a:cubicBezTo>
                      <a:pt x="21" y="22"/>
                      <a:pt x="20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7" y="22"/>
                      <a:pt x="15" y="22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moveTo>
                      <a:pt x="7" y="0"/>
                    </a:moveTo>
                    <a:cubicBezTo>
                      <a:pt x="6" y="0"/>
                      <a:pt x="5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3" y="6"/>
                    </a:cubicBezTo>
                    <a:cubicBezTo>
                      <a:pt x="3" y="7"/>
                      <a:pt x="3" y="7"/>
                      <a:pt x="3" y="8"/>
                    </a:cubicBezTo>
                    <a:cubicBezTo>
                      <a:pt x="3" y="9"/>
                      <a:pt x="2" y="9"/>
                      <a:pt x="2" y="10"/>
                    </a:cubicBezTo>
                    <a:cubicBezTo>
                      <a:pt x="1" y="11"/>
                      <a:pt x="0" y="13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0" y="18"/>
                      <a:pt x="1" y="19"/>
                      <a:pt x="2" y="21"/>
                    </a:cubicBezTo>
                    <a:cubicBezTo>
                      <a:pt x="3" y="23"/>
                      <a:pt x="5" y="24"/>
                      <a:pt x="7" y="25"/>
                    </a:cubicBezTo>
                    <a:cubicBezTo>
                      <a:pt x="9" y="26"/>
                      <a:pt x="11" y="26"/>
                      <a:pt x="12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5" y="26"/>
                      <a:pt x="17" y="25"/>
                      <a:pt x="20" y="25"/>
                    </a:cubicBezTo>
                    <a:cubicBezTo>
                      <a:pt x="20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2" y="25"/>
                      <a:pt x="23" y="25"/>
                      <a:pt x="23" y="26"/>
                    </a:cubicBezTo>
                    <a:cubicBezTo>
                      <a:pt x="24" y="26"/>
                      <a:pt x="24" y="26"/>
                      <a:pt x="24" y="27"/>
                    </a:cubicBezTo>
                    <a:cubicBezTo>
                      <a:pt x="24" y="28"/>
                      <a:pt x="23" y="29"/>
                      <a:pt x="22" y="29"/>
                    </a:cubicBezTo>
                    <a:cubicBezTo>
                      <a:pt x="22" y="30"/>
                      <a:pt x="21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30"/>
                      <a:pt x="18" y="30"/>
                      <a:pt x="17" y="29"/>
                    </a:cubicBezTo>
                    <a:cubicBezTo>
                      <a:pt x="17" y="29"/>
                      <a:pt x="16" y="29"/>
                      <a:pt x="16" y="29"/>
                    </a:cubicBezTo>
                    <a:cubicBezTo>
                      <a:pt x="16" y="29"/>
                      <a:pt x="15" y="29"/>
                      <a:pt x="15" y="29"/>
                    </a:cubicBezTo>
                    <a:cubicBezTo>
                      <a:pt x="14" y="30"/>
                      <a:pt x="12" y="31"/>
                      <a:pt x="11" y="32"/>
                    </a:cubicBezTo>
                    <a:cubicBezTo>
                      <a:pt x="10" y="33"/>
                      <a:pt x="10" y="33"/>
                      <a:pt x="10" y="34"/>
                    </a:cubicBezTo>
                    <a:cubicBezTo>
                      <a:pt x="12" y="38"/>
                      <a:pt x="16" y="39"/>
                      <a:pt x="20" y="39"/>
                    </a:cubicBezTo>
                    <a:cubicBezTo>
                      <a:pt x="21" y="39"/>
                      <a:pt x="22" y="39"/>
                      <a:pt x="23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40"/>
                      <a:pt x="25" y="41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7" y="43"/>
                      <a:pt x="27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2"/>
                      <a:pt x="30" y="42"/>
                      <a:pt x="30" y="42"/>
                    </a:cubicBezTo>
                    <a:cubicBezTo>
                      <a:pt x="31" y="42"/>
                      <a:pt x="32" y="41"/>
                      <a:pt x="32" y="41"/>
                    </a:cubicBezTo>
                    <a:cubicBezTo>
                      <a:pt x="33" y="41"/>
                      <a:pt x="33" y="40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39"/>
                      <a:pt x="33" y="39"/>
                      <a:pt x="33" y="38"/>
                    </a:cubicBezTo>
                    <a:cubicBezTo>
                      <a:pt x="32" y="37"/>
                      <a:pt x="31" y="36"/>
                      <a:pt x="31" y="35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34"/>
                      <a:pt x="31" y="33"/>
                      <a:pt x="31" y="33"/>
                    </a:cubicBezTo>
                    <a:cubicBezTo>
                      <a:pt x="32" y="31"/>
                      <a:pt x="33" y="29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3"/>
                      <a:pt x="31" y="20"/>
                      <a:pt x="28" y="18"/>
                    </a:cubicBezTo>
                    <a:cubicBezTo>
                      <a:pt x="26" y="17"/>
                      <a:pt x="23" y="17"/>
                      <a:pt x="21" y="17"/>
                    </a:cubicBezTo>
                    <a:cubicBezTo>
                      <a:pt x="18" y="17"/>
                      <a:pt x="15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2" y="17"/>
                    </a:cubicBezTo>
                    <a:cubicBezTo>
                      <a:pt x="12" y="17"/>
                      <a:pt x="11" y="17"/>
                      <a:pt x="11" y="17"/>
                    </a:cubicBezTo>
                    <a:cubicBezTo>
                      <a:pt x="10" y="17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5"/>
                    </a:cubicBezTo>
                    <a:cubicBezTo>
                      <a:pt x="11" y="15"/>
                      <a:pt x="11" y="14"/>
                      <a:pt x="12" y="14"/>
                    </a:cubicBezTo>
                    <a:cubicBezTo>
                      <a:pt x="13" y="13"/>
                      <a:pt x="14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12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2"/>
                      <a:pt x="23" y="11"/>
                      <a:pt x="24" y="9"/>
                    </a:cubicBezTo>
                    <a:cubicBezTo>
                      <a:pt x="24" y="9"/>
                      <a:pt x="24" y="8"/>
                      <a:pt x="24" y="7"/>
                    </a:cubicBezTo>
                    <a:cubicBezTo>
                      <a:pt x="22" y="5"/>
                      <a:pt x="18" y="3"/>
                      <a:pt x="15" y="3"/>
                    </a:cubicBezTo>
                    <a:cubicBezTo>
                      <a:pt x="14" y="3"/>
                      <a:pt x="13" y="4"/>
                      <a:pt x="11" y="4"/>
                    </a:cubicBezTo>
                    <a:cubicBezTo>
                      <a:pt x="11" y="4"/>
                      <a:pt x="11" y="3"/>
                      <a:pt x="11" y="3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9" y="1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74" name="Freeform 776"/>
              <p:cNvSpPr>
                <a:spLocks noEditPoints="1"/>
              </p:cNvSpPr>
              <p:nvPr/>
            </p:nvSpPr>
            <p:spPr bwMode="auto">
              <a:xfrm>
                <a:off x="2926" y="3175"/>
                <a:ext cx="187" cy="192"/>
              </a:xfrm>
              <a:custGeom>
                <a:avLst/>
                <a:gdLst>
                  <a:gd name="T0" fmla="*/ 19 w 79"/>
                  <a:gd name="T1" fmla="*/ 70 h 81"/>
                  <a:gd name="T2" fmla="*/ 15 w 79"/>
                  <a:gd name="T3" fmla="*/ 67 h 81"/>
                  <a:gd name="T4" fmla="*/ 17 w 79"/>
                  <a:gd name="T5" fmla="*/ 69 h 81"/>
                  <a:gd name="T6" fmla="*/ 16 w 79"/>
                  <a:gd name="T7" fmla="*/ 69 h 81"/>
                  <a:gd name="T8" fmla="*/ 14 w 79"/>
                  <a:gd name="T9" fmla="*/ 64 h 81"/>
                  <a:gd name="T10" fmla="*/ 11 w 79"/>
                  <a:gd name="T11" fmla="*/ 63 h 81"/>
                  <a:gd name="T12" fmla="*/ 13 w 79"/>
                  <a:gd name="T13" fmla="*/ 62 h 81"/>
                  <a:gd name="T14" fmla="*/ 8 w 79"/>
                  <a:gd name="T15" fmla="*/ 59 h 81"/>
                  <a:gd name="T16" fmla="*/ 9 w 79"/>
                  <a:gd name="T17" fmla="*/ 60 h 81"/>
                  <a:gd name="T18" fmla="*/ 11 w 79"/>
                  <a:gd name="T19" fmla="*/ 55 h 81"/>
                  <a:gd name="T20" fmla="*/ 6 w 79"/>
                  <a:gd name="T21" fmla="*/ 53 h 81"/>
                  <a:gd name="T22" fmla="*/ 10 w 79"/>
                  <a:gd name="T23" fmla="*/ 53 h 81"/>
                  <a:gd name="T24" fmla="*/ 4 w 79"/>
                  <a:gd name="T25" fmla="*/ 45 h 81"/>
                  <a:gd name="T26" fmla="*/ 9 w 79"/>
                  <a:gd name="T27" fmla="*/ 50 h 81"/>
                  <a:gd name="T28" fmla="*/ 4 w 79"/>
                  <a:gd name="T29" fmla="*/ 42 h 81"/>
                  <a:gd name="T30" fmla="*/ 9 w 79"/>
                  <a:gd name="T31" fmla="*/ 42 h 81"/>
                  <a:gd name="T32" fmla="*/ 5 w 79"/>
                  <a:gd name="T33" fmla="*/ 32 h 81"/>
                  <a:gd name="T34" fmla="*/ 4 w 79"/>
                  <a:gd name="T35" fmla="*/ 36 h 81"/>
                  <a:gd name="T36" fmla="*/ 11 w 79"/>
                  <a:gd name="T37" fmla="*/ 26 h 81"/>
                  <a:gd name="T38" fmla="*/ 12 w 79"/>
                  <a:gd name="T39" fmla="*/ 30 h 81"/>
                  <a:gd name="T40" fmla="*/ 10 w 79"/>
                  <a:gd name="T41" fmla="*/ 21 h 81"/>
                  <a:gd name="T42" fmla="*/ 10 w 79"/>
                  <a:gd name="T43" fmla="*/ 25 h 81"/>
                  <a:gd name="T44" fmla="*/ 11 w 79"/>
                  <a:gd name="T45" fmla="*/ 20 h 81"/>
                  <a:gd name="T46" fmla="*/ 23 w 79"/>
                  <a:gd name="T47" fmla="*/ 14 h 81"/>
                  <a:gd name="T48" fmla="*/ 20 w 79"/>
                  <a:gd name="T49" fmla="*/ 12 h 81"/>
                  <a:gd name="T50" fmla="*/ 26 w 79"/>
                  <a:gd name="T51" fmla="*/ 11 h 81"/>
                  <a:gd name="T52" fmla="*/ 22 w 79"/>
                  <a:gd name="T53" fmla="*/ 9 h 81"/>
                  <a:gd name="T54" fmla="*/ 28 w 79"/>
                  <a:gd name="T55" fmla="*/ 10 h 81"/>
                  <a:gd name="T56" fmla="*/ 28 w 79"/>
                  <a:gd name="T57" fmla="*/ 74 h 81"/>
                  <a:gd name="T58" fmla="*/ 29 w 79"/>
                  <a:gd name="T59" fmla="*/ 13 h 81"/>
                  <a:gd name="T60" fmla="*/ 61 w 79"/>
                  <a:gd name="T61" fmla="*/ 10 h 81"/>
                  <a:gd name="T62" fmla="*/ 42 w 79"/>
                  <a:gd name="T63" fmla="*/ 78 h 81"/>
                  <a:gd name="T64" fmla="*/ 29 w 79"/>
                  <a:gd name="T65" fmla="*/ 5 h 81"/>
                  <a:gd name="T66" fmla="*/ 31 w 79"/>
                  <a:gd name="T67" fmla="*/ 8 h 81"/>
                  <a:gd name="T68" fmla="*/ 32 w 79"/>
                  <a:gd name="T69" fmla="*/ 4 h 81"/>
                  <a:gd name="T70" fmla="*/ 38 w 79"/>
                  <a:gd name="T71" fmla="*/ 5 h 81"/>
                  <a:gd name="T72" fmla="*/ 37 w 79"/>
                  <a:gd name="T73" fmla="*/ 0 h 81"/>
                  <a:gd name="T74" fmla="*/ 35 w 79"/>
                  <a:gd name="T75" fmla="*/ 0 h 81"/>
                  <a:gd name="T76" fmla="*/ 8 w 79"/>
                  <a:gd name="T77" fmla="*/ 64 h 81"/>
                  <a:gd name="T78" fmla="*/ 15 w 79"/>
                  <a:gd name="T79" fmla="*/ 72 h 81"/>
                  <a:gd name="T80" fmla="*/ 16 w 79"/>
                  <a:gd name="T81" fmla="*/ 73 h 81"/>
                  <a:gd name="T82" fmla="*/ 33 w 79"/>
                  <a:gd name="T83" fmla="*/ 80 h 81"/>
                  <a:gd name="T84" fmla="*/ 74 w 79"/>
                  <a:gd name="T85" fmla="*/ 60 h 81"/>
                  <a:gd name="T86" fmla="*/ 52 w 79"/>
                  <a:gd name="T87" fmla="*/ 4 h 81"/>
                  <a:gd name="T88" fmla="*/ 37 w 79"/>
                  <a:gd name="T8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9" h="81">
                    <a:moveTo>
                      <a:pt x="20" y="71"/>
                    </a:moveTo>
                    <a:cubicBezTo>
                      <a:pt x="19" y="71"/>
                      <a:pt x="19" y="71"/>
                      <a:pt x="18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20" y="71"/>
                      <a:pt x="20" y="71"/>
                      <a:pt x="20" y="71"/>
                    </a:cubicBezTo>
                    <a:moveTo>
                      <a:pt x="16" y="69"/>
                    </a:moveTo>
                    <a:cubicBezTo>
                      <a:pt x="16" y="68"/>
                      <a:pt x="15" y="68"/>
                      <a:pt x="15" y="67"/>
                    </a:cubicBezTo>
                    <a:cubicBezTo>
                      <a:pt x="15" y="67"/>
                      <a:pt x="16" y="67"/>
                      <a:pt x="16" y="67"/>
                    </a:cubicBezTo>
                    <a:cubicBezTo>
                      <a:pt x="17" y="68"/>
                      <a:pt x="17" y="68"/>
                      <a:pt x="18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6" y="69"/>
                      <a:pt x="16" y="69"/>
                      <a:pt x="16" y="69"/>
                    </a:cubicBezTo>
                    <a:moveTo>
                      <a:pt x="13" y="66"/>
                    </a:moveTo>
                    <a:cubicBezTo>
                      <a:pt x="13" y="65"/>
                      <a:pt x="12" y="65"/>
                      <a:pt x="12" y="64"/>
                    </a:cubicBezTo>
                    <a:cubicBezTo>
                      <a:pt x="13" y="64"/>
                      <a:pt x="14" y="64"/>
                      <a:pt x="14" y="64"/>
                    </a:cubicBezTo>
                    <a:cubicBezTo>
                      <a:pt x="15" y="65"/>
                      <a:pt x="15" y="65"/>
                      <a:pt x="15" y="66"/>
                    </a:cubicBezTo>
                    <a:cubicBezTo>
                      <a:pt x="15" y="66"/>
                      <a:pt x="14" y="66"/>
                      <a:pt x="13" y="66"/>
                    </a:cubicBezTo>
                    <a:moveTo>
                      <a:pt x="11" y="63"/>
                    </a:moveTo>
                    <a:cubicBezTo>
                      <a:pt x="10" y="62"/>
                      <a:pt x="10" y="62"/>
                      <a:pt x="10" y="61"/>
                    </a:cubicBezTo>
                    <a:cubicBezTo>
                      <a:pt x="11" y="61"/>
                      <a:pt x="12" y="61"/>
                      <a:pt x="13" y="61"/>
                    </a:cubicBezTo>
                    <a:cubicBezTo>
                      <a:pt x="13" y="61"/>
                      <a:pt x="13" y="62"/>
                      <a:pt x="13" y="62"/>
                    </a:cubicBezTo>
                    <a:cubicBezTo>
                      <a:pt x="13" y="62"/>
                      <a:pt x="12" y="63"/>
                      <a:pt x="11" y="63"/>
                    </a:cubicBezTo>
                    <a:moveTo>
                      <a:pt x="9" y="60"/>
                    </a:moveTo>
                    <a:cubicBezTo>
                      <a:pt x="8" y="59"/>
                      <a:pt x="8" y="59"/>
                      <a:pt x="8" y="59"/>
                    </a:cubicBezTo>
                    <a:cubicBezTo>
                      <a:pt x="9" y="59"/>
                      <a:pt x="10" y="58"/>
                      <a:pt x="12" y="58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0"/>
                      <a:pt x="10" y="60"/>
                      <a:pt x="9" y="60"/>
                    </a:cubicBezTo>
                    <a:moveTo>
                      <a:pt x="7" y="57"/>
                    </a:moveTo>
                    <a:cubicBezTo>
                      <a:pt x="7" y="57"/>
                      <a:pt x="7" y="56"/>
                      <a:pt x="6" y="55"/>
                    </a:cubicBezTo>
                    <a:cubicBezTo>
                      <a:pt x="8" y="55"/>
                      <a:pt x="9" y="55"/>
                      <a:pt x="11" y="55"/>
                    </a:cubicBezTo>
                    <a:cubicBezTo>
                      <a:pt x="11" y="55"/>
                      <a:pt x="11" y="56"/>
                      <a:pt x="11" y="56"/>
                    </a:cubicBezTo>
                    <a:cubicBezTo>
                      <a:pt x="10" y="57"/>
                      <a:pt x="9" y="57"/>
                      <a:pt x="7" y="57"/>
                    </a:cubicBezTo>
                    <a:moveTo>
                      <a:pt x="6" y="53"/>
                    </a:moveTo>
                    <a:cubicBezTo>
                      <a:pt x="6" y="53"/>
                      <a:pt x="5" y="53"/>
                      <a:pt x="5" y="52"/>
                    </a:cubicBezTo>
                    <a:cubicBezTo>
                      <a:pt x="7" y="52"/>
                      <a:pt x="8" y="52"/>
                      <a:pt x="10" y="52"/>
                    </a:cubicBezTo>
                    <a:cubicBezTo>
                      <a:pt x="10" y="52"/>
                      <a:pt x="10" y="53"/>
                      <a:pt x="10" y="53"/>
                    </a:cubicBezTo>
                    <a:cubicBezTo>
                      <a:pt x="9" y="53"/>
                      <a:pt x="7" y="53"/>
                      <a:pt x="6" y="53"/>
                    </a:cubicBezTo>
                    <a:moveTo>
                      <a:pt x="5" y="51"/>
                    </a:moveTo>
                    <a:cubicBezTo>
                      <a:pt x="4" y="49"/>
                      <a:pt x="4" y="47"/>
                      <a:pt x="4" y="45"/>
                    </a:cubicBezTo>
                    <a:cubicBezTo>
                      <a:pt x="6" y="44"/>
                      <a:pt x="7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6"/>
                      <a:pt x="9" y="48"/>
                      <a:pt x="9" y="50"/>
                    </a:cubicBezTo>
                    <a:cubicBezTo>
                      <a:pt x="8" y="50"/>
                      <a:pt x="6" y="50"/>
                      <a:pt x="5" y="51"/>
                    </a:cubicBezTo>
                    <a:moveTo>
                      <a:pt x="4" y="43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4" y="40"/>
                      <a:pt x="4" y="39"/>
                      <a:pt x="4" y="38"/>
                    </a:cubicBezTo>
                    <a:cubicBezTo>
                      <a:pt x="6" y="37"/>
                      <a:pt x="8" y="37"/>
                      <a:pt x="10" y="36"/>
                    </a:cubicBezTo>
                    <a:cubicBezTo>
                      <a:pt x="9" y="38"/>
                      <a:pt x="9" y="40"/>
                      <a:pt x="9" y="42"/>
                    </a:cubicBezTo>
                    <a:cubicBezTo>
                      <a:pt x="7" y="42"/>
                      <a:pt x="6" y="43"/>
                      <a:pt x="4" y="43"/>
                    </a:cubicBezTo>
                    <a:moveTo>
                      <a:pt x="4" y="36"/>
                    </a:moveTo>
                    <a:cubicBezTo>
                      <a:pt x="4" y="35"/>
                      <a:pt x="5" y="33"/>
                      <a:pt x="5" y="32"/>
                    </a:cubicBezTo>
                    <a:cubicBezTo>
                      <a:pt x="7" y="32"/>
                      <a:pt x="9" y="32"/>
                      <a:pt x="11" y="32"/>
                    </a:cubicBezTo>
                    <a:cubicBezTo>
                      <a:pt x="11" y="33"/>
                      <a:pt x="10" y="34"/>
                      <a:pt x="10" y="35"/>
                    </a:cubicBezTo>
                    <a:cubicBezTo>
                      <a:pt x="8" y="35"/>
                      <a:pt x="6" y="35"/>
                      <a:pt x="4" y="36"/>
                    </a:cubicBezTo>
                    <a:moveTo>
                      <a:pt x="5" y="31"/>
                    </a:moveTo>
                    <a:cubicBezTo>
                      <a:pt x="6" y="29"/>
                      <a:pt x="6" y="28"/>
                      <a:pt x="7" y="27"/>
                    </a:cubicBezTo>
                    <a:cubicBezTo>
                      <a:pt x="8" y="27"/>
                      <a:pt x="9" y="26"/>
                      <a:pt x="11" y="26"/>
                    </a:cubicBezTo>
                    <a:cubicBezTo>
                      <a:pt x="11" y="26"/>
                      <a:pt x="12" y="26"/>
                      <a:pt x="13" y="26"/>
                    </a:cubicBezTo>
                    <a:cubicBezTo>
                      <a:pt x="13" y="27"/>
                      <a:pt x="13" y="28"/>
                      <a:pt x="12" y="28"/>
                    </a:cubicBezTo>
                    <a:cubicBezTo>
                      <a:pt x="12" y="29"/>
                      <a:pt x="12" y="29"/>
                      <a:pt x="12" y="30"/>
                    </a:cubicBezTo>
                    <a:cubicBezTo>
                      <a:pt x="9" y="30"/>
                      <a:pt x="7" y="30"/>
                      <a:pt x="5" y="31"/>
                    </a:cubicBezTo>
                    <a:moveTo>
                      <a:pt x="8" y="25"/>
                    </a:moveTo>
                    <a:cubicBezTo>
                      <a:pt x="9" y="24"/>
                      <a:pt x="9" y="22"/>
                      <a:pt x="10" y="21"/>
                    </a:cubicBezTo>
                    <a:cubicBezTo>
                      <a:pt x="12" y="21"/>
                      <a:pt x="14" y="21"/>
                      <a:pt x="16" y="22"/>
                    </a:cubicBezTo>
                    <a:cubicBezTo>
                      <a:pt x="16" y="23"/>
                      <a:pt x="15" y="24"/>
                      <a:pt x="14" y="25"/>
                    </a:cubicBezTo>
                    <a:cubicBezTo>
                      <a:pt x="13" y="25"/>
                      <a:pt x="11" y="25"/>
                      <a:pt x="10" y="25"/>
                    </a:cubicBezTo>
                    <a:cubicBezTo>
                      <a:pt x="9" y="25"/>
                      <a:pt x="9" y="25"/>
                      <a:pt x="8" y="25"/>
                    </a:cubicBezTo>
                    <a:moveTo>
                      <a:pt x="17" y="20"/>
                    </a:moveTo>
                    <a:cubicBezTo>
                      <a:pt x="15" y="20"/>
                      <a:pt x="13" y="20"/>
                      <a:pt x="11" y="20"/>
                    </a:cubicBezTo>
                    <a:cubicBezTo>
                      <a:pt x="13" y="18"/>
                      <a:pt x="14" y="15"/>
                      <a:pt x="16" y="14"/>
                    </a:cubicBezTo>
                    <a:cubicBezTo>
                      <a:pt x="17" y="14"/>
                      <a:pt x="19" y="14"/>
                      <a:pt x="20" y="14"/>
                    </a:cubicBezTo>
                    <a:cubicBezTo>
                      <a:pt x="21" y="14"/>
                      <a:pt x="22" y="14"/>
                      <a:pt x="23" y="14"/>
                    </a:cubicBezTo>
                    <a:cubicBezTo>
                      <a:pt x="21" y="16"/>
                      <a:pt x="19" y="18"/>
                      <a:pt x="17" y="20"/>
                    </a:cubicBezTo>
                    <a:moveTo>
                      <a:pt x="24" y="13"/>
                    </a:moveTo>
                    <a:cubicBezTo>
                      <a:pt x="23" y="12"/>
                      <a:pt x="22" y="12"/>
                      <a:pt x="20" y="12"/>
                    </a:cubicBezTo>
                    <a:cubicBezTo>
                      <a:pt x="19" y="12"/>
                      <a:pt x="19" y="12"/>
                      <a:pt x="18" y="12"/>
                    </a:cubicBezTo>
                    <a:cubicBezTo>
                      <a:pt x="19" y="12"/>
                      <a:pt x="19" y="11"/>
                      <a:pt x="20" y="10"/>
                    </a:cubicBezTo>
                    <a:cubicBezTo>
                      <a:pt x="22" y="11"/>
                      <a:pt x="24" y="11"/>
                      <a:pt x="26" y="11"/>
                    </a:cubicBezTo>
                    <a:cubicBezTo>
                      <a:pt x="25" y="12"/>
                      <a:pt x="25" y="12"/>
                      <a:pt x="24" y="13"/>
                    </a:cubicBezTo>
                    <a:moveTo>
                      <a:pt x="28" y="10"/>
                    </a:moveTo>
                    <a:cubicBezTo>
                      <a:pt x="26" y="9"/>
                      <a:pt x="24" y="9"/>
                      <a:pt x="22" y="9"/>
                    </a:cubicBezTo>
                    <a:cubicBezTo>
                      <a:pt x="23" y="9"/>
                      <a:pt x="23" y="8"/>
                      <a:pt x="24" y="8"/>
                    </a:cubicBezTo>
                    <a:cubicBezTo>
                      <a:pt x="25" y="8"/>
                      <a:pt x="27" y="9"/>
                      <a:pt x="29" y="9"/>
                    </a:cubicBezTo>
                    <a:cubicBezTo>
                      <a:pt x="28" y="10"/>
                      <a:pt x="28" y="10"/>
                      <a:pt x="28" y="10"/>
                    </a:cubicBezTo>
                    <a:moveTo>
                      <a:pt x="42" y="78"/>
                    </a:moveTo>
                    <a:cubicBezTo>
                      <a:pt x="42" y="78"/>
                      <a:pt x="42" y="78"/>
                      <a:pt x="42" y="78"/>
                    </a:cubicBezTo>
                    <a:cubicBezTo>
                      <a:pt x="37" y="78"/>
                      <a:pt x="32" y="76"/>
                      <a:pt x="28" y="74"/>
                    </a:cubicBezTo>
                    <a:cubicBezTo>
                      <a:pt x="18" y="67"/>
                      <a:pt x="12" y="56"/>
                      <a:pt x="12" y="44"/>
                    </a:cubicBezTo>
                    <a:cubicBezTo>
                      <a:pt x="12" y="39"/>
                      <a:pt x="13" y="34"/>
                      <a:pt x="15" y="30"/>
                    </a:cubicBezTo>
                    <a:cubicBezTo>
                      <a:pt x="18" y="23"/>
                      <a:pt x="23" y="18"/>
                      <a:pt x="29" y="13"/>
                    </a:cubicBezTo>
                    <a:cubicBezTo>
                      <a:pt x="34" y="9"/>
                      <a:pt x="41" y="6"/>
                      <a:pt x="47" y="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52" y="6"/>
                      <a:pt x="56" y="7"/>
                      <a:pt x="61" y="10"/>
                    </a:cubicBezTo>
                    <a:cubicBezTo>
                      <a:pt x="71" y="17"/>
                      <a:pt x="76" y="28"/>
                      <a:pt x="76" y="39"/>
                    </a:cubicBezTo>
                    <a:cubicBezTo>
                      <a:pt x="76" y="46"/>
                      <a:pt x="74" y="53"/>
                      <a:pt x="71" y="59"/>
                    </a:cubicBezTo>
                    <a:cubicBezTo>
                      <a:pt x="66" y="70"/>
                      <a:pt x="54" y="78"/>
                      <a:pt x="42" y="78"/>
                    </a:cubicBezTo>
                    <a:moveTo>
                      <a:pt x="31" y="8"/>
                    </a:moveTo>
                    <a:cubicBezTo>
                      <a:pt x="29" y="7"/>
                      <a:pt x="28" y="7"/>
                      <a:pt x="26" y="7"/>
                    </a:cubicBezTo>
                    <a:cubicBezTo>
                      <a:pt x="27" y="6"/>
                      <a:pt x="28" y="6"/>
                      <a:pt x="29" y="5"/>
                    </a:cubicBezTo>
                    <a:cubicBezTo>
                      <a:pt x="30" y="6"/>
                      <a:pt x="32" y="6"/>
                      <a:pt x="33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3" y="7"/>
                      <a:pt x="32" y="7"/>
                      <a:pt x="31" y="8"/>
                    </a:cubicBezTo>
                    <a:moveTo>
                      <a:pt x="36" y="5"/>
                    </a:moveTo>
                    <a:cubicBezTo>
                      <a:pt x="35" y="5"/>
                      <a:pt x="34" y="5"/>
                      <a:pt x="34" y="5"/>
                    </a:cubicBezTo>
                    <a:cubicBezTo>
                      <a:pt x="33" y="4"/>
                      <a:pt x="33" y="4"/>
                      <a:pt x="32" y="4"/>
                    </a:cubicBezTo>
                    <a:cubicBezTo>
                      <a:pt x="33" y="4"/>
                      <a:pt x="34" y="4"/>
                      <a:pt x="34" y="4"/>
                    </a:cubicBezTo>
                    <a:cubicBezTo>
                      <a:pt x="35" y="4"/>
                      <a:pt x="37" y="4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7" y="5"/>
                      <a:pt x="37" y="5"/>
                      <a:pt x="36" y="5"/>
                    </a:cubicBezTo>
                    <a:moveTo>
                      <a:pt x="37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2" y="2"/>
                      <a:pt x="10" y="12"/>
                      <a:pt x="4" y="25"/>
                    </a:cubicBezTo>
                    <a:cubicBezTo>
                      <a:pt x="2" y="30"/>
                      <a:pt x="0" y="36"/>
                      <a:pt x="0" y="42"/>
                    </a:cubicBezTo>
                    <a:cubicBezTo>
                      <a:pt x="0" y="49"/>
                      <a:pt x="3" y="57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10" y="67"/>
                      <a:pt x="13" y="70"/>
                      <a:pt x="15" y="72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22" y="76"/>
                      <a:pt x="27" y="78"/>
                      <a:pt x="32" y="80"/>
                    </a:cubicBezTo>
                    <a:cubicBezTo>
                      <a:pt x="32" y="80"/>
                      <a:pt x="33" y="80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6" y="80"/>
                      <a:pt x="39" y="81"/>
                      <a:pt x="42" y="81"/>
                    </a:cubicBezTo>
                    <a:cubicBezTo>
                      <a:pt x="55" y="81"/>
                      <a:pt x="69" y="73"/>
                      <a:pt x="74" y="60"/>
                    </a:cubicBezTo>
                    <a:cubicBezTo>
                      <a:pt x="78" y="54"/>
                      <a:pt x="79" y="47"/>
                      <a:pt x="79" y="39"/>
                    </a:cubicBezTo>
                    <a:cubicBezTo>
                      <a:pt x="79" y="27"/>
                      <a:pt x="74" y="15"/>
                      <a:pt x="62" y="8"/>
                    </a:cubicBezTo>
                    <a:cubicBezTo>
                      <a:pt x="59" y="5"/>
                      <a:pt x="56" y="4"/>
                      <a:pt x="52" y="4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48" y="2"/>
                      <a:pt x="43" y="1"/>
                      <a:pt x="38" y="0"/>
                    </a:cubicBezTo>
                    <a:cubicBezTo>
                      <a:pt x="38" y="0"/>
                      <a:pt x="37" y="0"/>
                      <a:pt x="3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75" name="Freeform 777"/>
              <p:cNvSpPr>
                <a:spLocks noEditPoints="1"/>
              </p:cNvSpPr>
              <p:nvPr/>
            </p:nvSpPr>
            <p:spPr bwMode="auto">
              <a:xfrm>
                <a:off x="2962" y="3199"/>
                <a:ext cx="137" cy="152"/>
              </a:xfrm>
              <a:custGeom>
                <a:avLst/>
                <a:gdLst>
                  <a:gd name="T0" fmla="*/ 43 w 58"/>
                  <a:gd name="T1" fmla="*/ 55 h 64"/>
                  <a:gd name="T2" fmla="*/ 43 w 58"/>
                  <a:gd name="T3" fmla="*/ 56 h 64"/>
                  <a:gd name="T4" fmla="*/ 45 w 58"/>
                  <a:gd name="T5" fmla="*/ 53 h 64"/>
                  <a:gd name="T6" fmla="*/ 48 w 58"/>
                  <a:gd name="T7" fmla="*/ 51 h 64"/>
                  <a:gd name="T8" fmla="*/ 48 w 58"/>
                  <a:gd name="T9" fmla="*/ 49 h 64"/>
                  <a:gd name="T10" fmla="*/ 51 w 58"/>
                  <a:gd name="T11" fmla="*/ 47 h 64"/>
                  <a:gd name="T12" fmla="*/ 48 w 58"/>
                  <a:gd name="T13" fmla="*/ 49 h 64"/>
                  <a:gd name="T14" fmla="*/ 51 w 58"/>
                  <a:gd name="T15" fmla="*/ 45 h 64"/>
                  <a:gd name="T16" fmla="*/ 52 w 58"/>
                  <a:gd name="T17" fmla="*/ 41 h 64"/>
                  <a:gd name="T18" fmla="*/ 51 w 58"/>
                  <a:gd name="T19" fmla="*/ 45 h 64"/>
                  <a:gd name="T20" fmla="*/ 52 w 58"/>
                  <a:gd name="T21" fmla="*/ 40 h 64"/>
                  <a:gd name="T22" fmla="*/ 54 w 58"/>
                  <a:gd name="T23" fmla="*/ 36 h 64"/>
                  <a:gd name="T24" fmla="*/ 54 w 58"/>
                  <a:gd name="T25" fmla="*/ 35 h 64"/>
                  <a:gd name="T26" fmla="*/ 54 w 58"/>
                  <a:gd name="T27" fmla="*/ 30 h 64"/>
                  <a:gd name="T28" fmla="*/ 55 w 58"/>
                  <a:gd name="T29" fmla="*/ 30 h 64"/>
                  <a:gd name="T30" fmla="*/ 55 w 58"/>
                  <a:gd name="T31" fmla="*/ 28 h 64"/>
                  <a:gd name="T32" fmla="*/ 53 w 58"/>
                  <a:gd name="T33" fmla="*/ 25 h 64"/>
                  <a:gd name="T34" fmla="*/ 55 w 58"/>
                  <a:gd name="T35" fmla="*/ 28 h 64"/>
                  <a:gd name="T36" fmla="*/ 53 w 58"/>
                  <a:gd name="T37" fmla="*/ 23 h 64"/>
                  <a:gd name="T38" fmla="*/ 53 w 58"/>
                  <a:gd name="T39" fmla="*/ 20 h 64"/>
                  <a:gd name="T40" fmla="*/ 52 w 58"/>
                  <a:gd name="T41" fmla="*/ 18 h 64"/>
                  <a:gd name="T42" fmla="*/ 51 w 58"/>
                  <a:gd name="T43" fmla="*/ 16 h 64"/>
                  <a:gd name="T44" fmla="*/ 52 w 58"/>
                  <a:gd name="T45" fmla="*/ 18 h 64"/>
                  <a:gd name="T46" fmla="*/ 50 w 58"/>
                  <a:gd name="T47" fmla="*/ 14 h 64"/>
                  <a:gd name="T48" fmla="*/ 50 w 58"/>
                  <a:gd name="T49" fmla="*/ 14 h 64"/>
                  <a:gd name="T50" fmla="*/ 22 w 58"/>
                  <a:gd name="T51" fmla="*/ 60 h 64"/>
                  <a:gd name="T52" fmla="*/ 4 w 58"/>
                  <a:gd name="T53" fmla="*/ 34 h 64"/>
                  <a:gd name="T54" fmla="*/ 17 w 58"/>
                  <a:gd name="T55" fmla="*/ 9 h 64"/>
                  <a:gd name="T56" fmla="*/ 32 w 58"/>
                  <a:gd name="T57" fmla="*/ 3 h 64"/>
                  <a:gd name="T58" fmla="*/ 34 w 58"/>
                  <a:gd name="T59" fmla="*/ 4 h 64"/>
                  <a:gd name="T60" fmla="*/ 50 w 58"/>
                  <a:gd name="T61" fmla="*/ 28 h 64"/>
                  <a:gd name="T62" fmla="*/ 50 w 58"/>
                  <a:gd name="T63" fmla="*/ 29 h 64"/>
                  <a:gd name="T64" fmla="*/ 23 w 58"/>
                  <a:gd name="T65" fmla="*/ 60 h 64"/>
                  <a:gd name="T66" fmla="*/ 22 w 58"/>
                  <a:gd name="T67" fmla="*/ 60 h 64"/>
                  <a:gd name="T68" fmla="*/ 32 w 58"/>
                  <a:gd name="T69" fmla="*/ 0 h 64"/>
                  <a:gd name="T70" fmla="*/ 15 w 58"/>
                  <a:gd name="T71" fmla="*/ 6 h 64"/>
                  <a:gd name="T72" fmla="*/ 0 w 58"/>
                  <a:gd name="T73" fmla="*/ 34 h 64"/>
                  <a:gd name="T74" fmla="*/ 28 w 58"/>
                  <a:gd name="T75" fmla="*/ 64 h 64"/>
                  <a:gd name="T76" fmla="*/ 58 w 58"/>
                  <a:gd name="T77" fmla="*/ 30 h 64"/>
                  <a:gd name="T78" fmla="*/ 32 w 58"/>
                  <a:gd name="T7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8" h="64">
                    <a:moveTo>
                      <a:pt x="43" y="56"/>
                    </a:move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6"/>
                      <a:pt x="43" y="56"/>
                      <a:pt x="43" y="56"/>
                    </a:cubicBezTo>
                    <a:moveTo>
                      <a:pt x="45" y="53"/>
                    </a:move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3"/>
                      <a:pt x="46" y="52"/>
                      <a:pt x="47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7" y="52"/>
                      <a:pt x="46" y="53"/>
                      <a:pt x="45" y="53"/>
                    </a:cubicBezTo>
                    <a:moveTo>
                      <a:pt x="48" y="49"/>
                    </a:moveTo>
                    <a:cubicBezTo>
                      <a:pt x="49" y="48"/>
                      <a:pt x="49" y="48"/>
                      <a:pt x="50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0" y="48"/>
                      <a:pt x="50" y="49"/>
                      <a:pt x="49" y="50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moveTo>
                      <a:pt x="51" y="45"/>
                    </a:moveTo>
                    <a:cubicBezTo>
                      <a:pt x="51" y="45"/>
                      <a:pt x="51" y="45"/>
                      <a:pt x="50" y="45"/>
                    </a:cubicBezTo>
                    <a:cubicBezTo>
                      <a:pt x="51" y="44"/>
                      <a:pt x="51" y="43"/>
                      <a:pt x="52" y="41"/>
                    </a:cubicBezTo>
                    <a:cubicBezTo>
                      <a:pt x="52" y="42"/>
                      <a:pt x="52" y="42"/>
                      <a:pt x="53" y="42"/>
                    </a:cubicBezTo>
                    <a:cubicBezTo>
                      <a:pt x="52" y="43"/>
                      <a:pt x="52" y="44"/>
                      <a:pt x="51" y="45"/>
                    </a:cubicBezTo>
                    <a:moveTo>
                      <a:pt x="53" y="40"/>
                    </a:moveTo>
                    <a:cubicBezTo>
                      <a:pt x="53" y="40"/>
                      <a:pt x="52" y="40"/>
                      <a:pt x="52" y="40"/>
                    </a:cubicBezTo>
                    <a:cubicBezTo>
                      <a:pt x="52" y="39"/>
                      <a:pt x="53" y="37"/>
                      <a:pt x="53" y="36"/>
                    </a:cubicBezTo>
                    <a:cubicBezTo>
                      <a:pt x="53" y="36"/>
                      <a:pt x="54" y="36"/>
                      <a:pt x="54" y="36"/>
                    </a:cubicBezTo>
                    <a:cubicBezTo>
                      <a:pt x="54" y="38"/>
                      <a:pt x="54" y="39"/>
                      <a:pt x="53" y="40"/>
                    </a:cubicBezTo>
                    <a:moveTo>
                      <a:pt x="54" y="35"/>
                    </a:moveTo>
                    <a:cubicBezTo>
                      <a:pt x="54" y="34"/>
                      <a:pt x="54" y="34"/>
                      <a:pt x="53" y="34"/>
                    </a:cubicBezTo>
                    <a:cubicBezTo>
                      <a:pt x="53" y="33"/>
                      <a:pt x="54" y="31"/>
                      <a:pt x="54" y="30"/>
                    </a:cubicBezTo>
                    <a:cubicBezTo>
                      <a:pt x="54" y="30"/>
                      <a:pt x="54" y="30"/>
                      <a:pt x="55" y="30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5" y="32"/>
                      <a:pt x="55" y="33"/>
                      <a:pt x="54" y="35"/>
                    </a:cubicBezTo>
                    <a:moveTo>
                      <a:pt x="55" y="28"/>
                    </a:move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7"/>
                      <a:pt x="53" y="26"/>
                      <a:pt x="53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6"/>
                      <a:pt x="55" y="27"/>
                      <a:pt x="55" y="28"/>
                    </a:cubicBezTo>
                    <a:moveTo>
                      <a:pt x="54" y="23"/>
                    </a:move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2"/>
                      <a:pt x="53" y="21"/>
                      <a:pt x="52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1"/>
                      <a:pt x="54" y="22"/>
                      <a:pt x="54" y="23"/>
                    </a:cubicBezTo>
                    <a:moveTo>
                      <a:pt x="52" y="18"/>
                    </a:move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7"/>
                      <a:pt x="51" y="17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2" y="17"/>
                      <a:pt x="52" y="17"/>
                      <a:pt x="52" y="18"/>
                    </a:cubicBezTo>
                    <a:moveTo>
                      <a:pt x="50" y="14"/>
                    </a:move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moveTo>
                      <a:pt x="22" y="60"/>
                    </a:moveTo>
                    <a:cubicBezTo>
                      <a:pt x="20" y="59"/>
                      <a:pt x="18" y="59"/>
                      <a:pt x="16" y="57"/>
                    </a:cubicBezTo>
                    <a:cubicBezTo>
                      <a:pt x="8" y="53"/>
                      <a:pt x="4" y="43"/>
                      <a:pt x="4" y="34"/>
                    </a:cubicBezTo>
                    <a:cubicBezTo>
                      <a:pt x="4" y="30"/>
                      <a:pt x="4" y="26"/>
                      <a:pt x="6" y="22"/>
                    </a:cubicBezTo>
                    <a:cubicBezTo>
                      <a:pt x="8" y="17"/>
                      <a:pt x="12" y="12"/>
                      <a:pt x="17" y="9"/>
                    </a:cubicBezTo>
                    <a:cubicBezTo>
                      <a:pt x="21" y="6"/>
                      <a:pt x="27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3" y="3"/>
                      <a:pt x="34" y="3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6" y="4"/>
                      <a:pt x="37" y="5"/>
                      <a:pt x="38" y="6"/>
                    </a:cubicBezTo>
                    <a:cubicBezTo>
                      <a:pt x="46" y="11"/>
                      <a:pt x="50" y="19"/>
                      <a:pt x="50" y="28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0" y="35"/>
                      <a:pt x="49" y="40"/>
                      <a:pt x="47" y="45"/>
                    </a:cubicBezTo>
                    <a:cubicBezTo>
                      <a:pt x="43" y="54"/>
                      <a:pt x="3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3"/>
                      <a:pt x="15" y="6"/>
                    </a:cubicBezTo>
                    <a:cubicBezTo>
                      <a:pt x="10" y="10"/>
                      <a:pt x="6" y="15"/>
                      <a:pt x="3" y="21"/>
                    </a:cubicBezTo>
                    <a:cubicBezTo>
                      <a:pt x="1" y="25"/>
                      <a:pt x="0" y="29"/>
                      <a:pt x="0" y="34"/>
                    </a:cubicBezTo>
                    <a:cubicBezTo>
                      <a:pt x="0" y="44"/>
                      <a:pt x="5" y="55"/>
                      <a:pt x="14" y="60"/>
                    </a:cubicBezTo>
                    <a:cubicBezTo>
                      <a:pt x="19" y="63"/>
                      <a:pt x="23" y="64"/>
                      <a:pt x="28" y="64"/>
                    </a:cubicBezTo>
                    <a:cubicBezTo>
                      <a:pt x="39" y="64"/>
                      <a:pt x="49" y="57"/>
                      <a:pt x="54" y="47"/>
                    </a:cubicBezTo>
                    <a:cubicBezTo>
                      <a:pt x="57" y="42"/>
                      <a:pt x="58" y="36"/>
                      <a:pt x="58" y="30"/>
                    </a:cubicBezTo>
                    <a:cubicBezTo>
                      <a:pt x="58" y="20"/>
                      <a:pt x="54" y="10"/>
                      <a:pt x="44" y="4"/>
                    </a:cubicBezTo>
                    <a:cubicBezTo>
                      <a:pt x="40" y="1"/>
                      <a:pt x="36" y="0"/>
                      <a:pt x="3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76" name="Freeform 778"/>
              <p:cNvSpPr>
                <a:spLocks noEditPoints="1"/>
              </p:cNvSpPr>
              <p:nvPr/>
            </p:nvSpPr>
            <p:spPr bwMode="auto">
              <a:xfrm>
                <a:off x="2995" y="3220"/>
                <a:ext cx="69" cy="114"/>
              </a:xfrm>
              <a:custGeom>
                <a:avLst/>
                <a:gdLst>
                  <a:gd name="T0" fmla="*/ 17 w 29"/>
                  <a:gd name="T1" fmla="*/ 7 h 48"/>
                  <a:gd name="T2" fmla="*/ 19 w 29"/>
                  <a:gd name="T3" fmla="*/ 4 h 48"/>
                  <a:gd name="T4" fmla="*/ 20 w 29"/>
                  <a:gd name="T5" fmla="*/ 6 h 48"/>
                  <a:gd name="T6" fmla="*/ 20 w 29"/>
                  <a:gd name="T7" fmla="*/ 10 h 48"/>
                  <a:gd name="T8" fmla="*/ 23 w 29"/>
                  <a:gd name="T9" fmla="*/ 16 h 48"/>
                  <a:gd name="T10" fmla="*/ 20 w 29"/>
                  <a:gd name="T11" fmla="*/ 13 h 48"/>
                  <a:gd name="T12" fmla="*/ 12 w 29"/>
                  <a:gd name="T13" fmla="*/ 11 h 48"/>
                  <a:gd name="T14" fmla="*/ 12 w 29"/>
                  <a:gd name="T15" fmla="*/ 19 h 48"/>
                  <a:gd name="T16" fmla="*/ 21 w 29"/>
                  <a:gd name="T17" fmla="*/ 32 h 48"/>
                  <a:gd name="T18" fmla="*/ 13 w 29"/>
                  <a:gd name="T19" fmla="*/ 38 h 48"/>
                  <a:gd name="T20" fmla="*/ 11 w 29"/>
                  <a:gd name="T21" fmla="*/ 40 h 48"/>
                  <a:gd name="T22" fmla="*/ 10 w 29"/>
                  <a:gd name="T23" fmla="*/ 44 h 48"/>
                  <a:gd name="T24" fmla="*/ 9 w 29"/>
                  <a:gd name="T25" fmla="*/ 40 h 48"/>
                  <a:gd name="T26" fmla="*/ 3 w 29"/>
                  <a:gd name="T27" fmla="*/ 30 h 48"/>
                  <a:gd name="T28" fmla="*/ 11 w 29"/>
                  <a:gd name="T29" fmla="*/ 36 h 48"/>
                  <a:gd name="T30" fmla="*/ 19 w 29"/>
                  <a:gd name="T31" fmla="*/ 31 h 48"/>
                  <a:gd name="T32" fmla="*/ 15 w 29"/>
                  <a:gd name="T33" fmla="*/ 25 h 48"/>
                  <a:gd name="T34" fmla="*/ 7 w 29"/>
                  <a:gd name="T35" fmla="*/ 14 h 48"/>
                  <a:gd name="T36" fmla="*/ 13 w 29"/>
                  <a:gd name="T37" fmla="*/ 7 h 48"/>
                  <a:gd name="T38" fmla="*/ 17 w 29"/>
                  <a:gd name="T39" fmla="*/ 0 h 48"/>
                  <a:gd name="T40" fmla="*/ 15 w 29"/>
                  <a:gd name="T41" fmla="*/ 3 h 48"/>
                  <a:gd name="T42" fmla="*/ 8 w 29"/>
                  <a:gd name="T43" fmla="*/ 6 h 48"/>
                  <a:gd name="T44" fmla="*/ 8 w 29"/>
                  <a:gd name="T45" fmla="*/ 23 h 48"/>
                  <a:gd name="T46" fmla="*/ 15 w 29"/>
                  <a:gd name="T47" fmla="*/ 31 h 48"/>
                  <a:gd name="T48" fmla="*/ 13 w 29"/>
                  <a:gd name="T49" fmla="*/ 33 h 48"/>
                  <a:gd name="T50" fmla="*/ 8 w 29"/>
                  <a:gd name="T51" fmla="*/ 29 h 48"/>
                  <a:gd name="T52" fmla="*/ 2 w 29"/>
                  <a:gd name="T53" fmla="*/ 26 h 48"/>
                  <a:gd name="T54" fmla="*/ 6 w 29"/>
                  <a:gd name="T55" fmla="*/ 40 h 48"/>
                  <a:gd name="T56" fmla="*/ 5 w 29"/>
                  <a:gd name="T57" fmla="*/ 44 h 48"/>
                  <a:gd name="T58" fmla="*/ 6 w 29"/>
                  <a:gd name="T59" fmla="*/ 46 h 48"/>
                  <a:gd name="T60" fmla="*/ 10 w 29"/>
                  <a:gd name="T61" fmla="*/ 48 h 48"/>
                  <a:gd name="T62" fmla="*/ 13 w 29"/>
                  <a:gd name="T63" fmla="*/ 47 h 48"/>
                  <a:gd name="T64" fmla="*/ 16 w 29"/>
                  <a:gd name="T65" fmla="*/ 41 h 48"/>
                  <a:gd name="T66" fmla="*/ 24 w 29"/>
                  <a:gd name="T67" fmla="*/ 29 h 48"/>
                  <a:gd name="T68" fmla="*/ 13 w 29"/>
                  <a:gd name="T69" fmla="*/ 15 h 48"/>
                  <a:gd name="T70" fmla="*/ 14 w 29"/>
                  <a:gd name="T71" fmla="*/ 14 h 48"/>
                  <a:gd name="T72" fmla="*/ 20 w 29"/>
                  <a:gd name="T73" fmla="*/ 17 h 48"/>
                  <a:gd name="T74" fmla="*/ 21 w 29"/>
                  <a:gd name="T75" fmla="*/ 19 h 48"/>
                  <a:gd name="T76" fmla="*/ 26 w 29"/>
                  <a:gd name="T77" fmla="*/ 20 h 48"/>
                  <a:gd name="T78" fmla="*/ 29 w 29"/>
                  <a:gd name="T79" fmla="*/ 17 h 48"/>
                  <a:gd name="T80" fmla="*/ 24 w 29"/>
                  <a:gd name="T81" fmla="*/ 4 h 48"/>
                  <a:gd name="T82" fmla="*/ 20 w 29"/>
                  <a:gd name="T83" fmla="*/ 0 h 48"/>
                  <a:gd name="T84" fmla="*/ 18 w 29"/>
                  <a:gd name="T8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" h="48">
                    <a:moveTo>
                      <a:pt x="15" y="8"/>
                    </a:moveTo>
                    <a:cubicBezTo>
                      <a:pt x="15" y="8"/>
                      <a:pt x="16" y="8"/>
                      <a:pt x="16" y="8"/>
                    </a:cubicBezTo>
                    <a:cubicBezTo>
                      <a:pt x="16" y="8"/>
                      <a:pt x="17" y="7"/>
                      <a:pt x="17" y="7"/>
                    </a:cubicBezTo>
                    <a:cubicBezTo>
                      <a:pt x="17" y="6"/>
                      <a:pt x="18" y="5"/>
                      <a:pt x="18" y="4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5"/>
                    </a:cubicBezTo>
                    <a:cubicBezTo>
                      <a:pt x="20" y="5"/>
                      <a:pt x="20" y="6"/>
                      <a:pt x="20" y="6"/>
                    </a:cubicBezTo>
                    <a:cubicBezTo>
                      <a:pt x="19" y="6"/>
                      <a:pt x="19" y="7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20" y="9"/>
                      <a:pt x="20" y="10"/>
                    </a:cubicBezTo>
                    <a:cubicBezTo>
                      <a:pt x="23" y="11"/>
                      <a:pt x="25" y="14"/>
                      <a:pt x="25" y="17"/>
                    </a:cubicBezTo>
                    <a:cubicBezTo>
                      <a:pt x="25" y="17"/>
                      <a:pt x="24" y="17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5"/>
                      <a:pt x="21" y="13"/>
                      <a:pt x="20" y="13"/>
                    </a:cubicBezTo>
                    <a:cubicBezTo>
                      <a:pt x="19" y="12"/>
                      <a:pt x="18" y="11"/>
                      <a:pt x="17" y="11"/>
                    </a:cubicBezTo>
                    <a:cubicBezTo>
                      <a:pt x="16" y="11"/>
                      <a:pt x="15" y="11"/>
                      <a:pt x="14" y="11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1" y="12"/>
                      <a:pt x="10" y="12"/>
                      <a:pt x="10" y="13"/>
                    </a:cubicBezTo>
                    <a:cubicBezTo>
                      <a:pt x="9" y="14"/>
                      <a:pt x="9" y="14"/>
                      <a:pt x="9" y="15"/>
                    </a:cubicBezTo>
                    <a:cubicBezTo>
                      <a:pt x="9" y="17"/>
                      <a:pt x="11" y="18"/>
                      <a:pt x="12" y="19"/>
                    </a:cubicBezTo>
                    <a:cubicBezTo>
                      <a:pt x="14" y="21"/>
                      <a:pt x="16" y="23"/>
                      <a:pt x="17" y="25"/>
                    </a:cubicBezTo>
                    <a:cubicBezTo>
                      <a:pt x="19" y="26"/>
                      <a:pt x="20" y="28"/>
                      <a:pt x="21" y="30"/>
                    </a:cubicBezTo>
                    <a:cubicBezTo>
                      <a:pt x="21" y="31"/>
                      <a:pt x="21" y="31"/>
                      <a:pt x="21" y="32"/>
                    </a:cubicBezTo>
                    <a:cubicBezTo>
                      <a:pt x="21" y="34"/>
                      <a:pt x="20" y="35"/>
                      <a:pt x="19" y="37"/>
                    </a:cubicBezTo>
                    <a:cubicBezTo>
                      <a:pt x="19" y="37"/>
                      <a:pt x="17" y="38"/>
                      <a:pt x="15" y="38"/>
                    </a:cubicBezTo>
                    <a:cubicBezTo>
                      <a:pt x="14" y="38"/>
                      <a:pt x="14" y="38"/>
                      <a:pt x="13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1" y="38"/>
                      <a:pt x="11" y="39"/>
                      <a:pt x="11" y="40"/>
                    </a:cubicBezTo>
                    <a:cubicBezTo>
                      <a:pt x="11" y="40"/>
                      <a:pt x="11" y="40"/>
                      <a:pt x="11" y="41"/>
                    </a:cubicBezTo>
                    <a:cubicBezTo>
                      <a:pt x="10" y="42"/>
                      <a:pt x="10" y="43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4"/>
                      <a:pt x="9" y="44"/>
                      <a:pt x="9" y="44"/>
                    </a:cubicBezTo>
                    <a:cubicBezTo>
                      <a:pt x="9" y="43"/>
                      <a:pt x="9" y="42"/>
                      <a:pt x="9" y="41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39"/>
                      <a:pt x="9" y="39"/>
                      <a:pt x="9" y="38"/>
                    </a:cubicBezTo>
                    <a:cubicBezTo>
                      <a:pt x="8" y="37"/>
                      <a:pt x="8" y="37"/>
                      <a:pt x="7" y="37"/>
                    </a:cubicBezTo>
                    <a:cubicBezTo>
                      <a:pt x="5" y="36"/>
                      <a:pt x="3" y="33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5" y="30"/>
                      <a:pt x="5" y="30"/>
                    </a:cubicBezTo>
                    <a:cubicBezTo>
                      <a:pt x="6" y="33"/>
                      <a:pt x="9" y="35"/>
                      <a:pt x="11" y="36"/>
                    </a:cubicBezTo>
                    <a:cubicBezTo>
                      <a:pt x="12" y="36"/>
                      <a:pt x="12" y="36"/>
                      <a:pt x="13" y="36"/>
                    </a:cubicBezTo>
                    <a:cubicBezTo>
                      <a:pt x="14" y="36"/>
                      <a:pt x="15" y="36"/>
                      <a:pt x="17" y="35"/>
                    </a:cubicBezTo>
                    <a:cubicBezTo>
                      <a:pt x="18" y="34"/>
                      <a:pt x="19" y="33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29"/>
                      <a:pt x="18" y="28"/>
                      <a:pt x="17" y="27"/>
                    </a:cubicBezTo>
                    <a:cubicBezTo>
                      <a:pt x="17" y="27"/>
                      <a:pt x="16" y="26"/>
                      <a:pt x="15" y="25"/>
                    </a:cubicBezTo>
                    <a:cubicBezTo>
                      <a:pt x="13" y="24"/>
                      <a:pt x="12" y="22"/>
                      <a:pt x="10" y="21"/>
                    </a:cubicBezTo>
                    <a:cubicBezTo>
                      <a:pt x="10" y="21"/>
                      <a:pt x="9" y="20"/>
                      <a:pt x="8" y="18"/>
                    </a:cubicBezTo>
                    <a:cubicBezTo>
                      <a:pt x="7" y="17"/>
                      <a:pt x="7" y="16"/>
                      <a:pt x="7" y="14"/>
                    </a:cubicBezTo>
                    <a:cubicBezTo>
                      <a:pt x="7" y="12"/>
                      <a:pt x="7" y="11"/>
                      <a:pt x="10" y="9"/>
                    </a:cubicBezTo>
                    <a:cubicBezTo>
                      <a:pt x="11" y="8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8"/>
                    </a:cubicBezTo>
                    <a:cubicBezTo>
                      <a:pt x="15" y="8"/>
                      <a:pt x="15" y="8"/>
                      <a:pt x="15" y="8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1"/>
                      <a:pt x="16" y="1"/>
                    </a:cubicBezTo>
                    <a:cubicBezTo>
                      <a:pt x="16" y="1"/>
                      <a:pt x="15" y="2"/>
                      <a:pt x="15" y="3"/>
                    </a:cubicBezTo>
                    <a:cubicBezTo>
                      <a:pt x="15" y="3"/>
                      <a:pt x="14" y="4"/>
                      <a:pt x="14" y="4"/>
                    </a:cubicBezTo>
                    <a:cubicBezTo>
                      <a:pt x="14" y="4"/>
                      <a:pt x="13" y="4"/>
                      <a:pt x="13" y="4"/>
                    </a:cubicBezTo>
                    <a:cubicBezTo>
                      <a:pt x="11" y="4"/>
                      <a:pt x="9" y="5"/>
                      <a:pt x="8" y="6"/>
                    </a:cubicBezTo>
                    <a:cubicBezTo>
                      <a:pt x="5" y="8"/>
                      <a:pt x="3" y="11"/>
                      <a:pt x="3" y="14"/>
                    </a:cubicBezTo>
                    <a:cubicBezTo>
                      <a:pt x="3" y="16"/>
                      <a:pt x="4" y="18"/>
                      <a:pt x="5" y="20"/>
                    </a:cubicBezTo>
                    <a:cubicBezTo>
                      <a:pt x="6" y="22"/>
                      <a:pt x="7" y="23"/>
                      <a:pt x="8" y="23"/>
                    </a:cubicBezTo>
                    <a:cubicBezTo>
                      <a:pt x="10" y="25"/>
                      <a:pt x="11" y="26"/>
                      <a:pt x="13" y="28"/>
                    </a:cubicBezTo>
                    <a:cubicBezTo>
                      <a:pt x="14" y="28"/>
                      <a:pt x="14" y="29"/>
                      <a:pt x="15" y="29"/>
                    </a:cubicBezTo>
                    <a:cubicBezTo>
                      <a:pt x="15" y="30"/>
                      <a:pt x="15" y="30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2"/>
                      <a:pt x="15" y="32"/>
                    </a:cubicBezTo>
                    <a:cubicBezTo>
                      <a:pt x="14" y="32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0" y="32"/>
                      <a:pt x="9" y="31"/>
                      <a:pt x="8" y="29"/>
                    </a:cubicBezTo>
                    <a:cubicBezTo>
                      <a:pt x="8" y="28"/>
                      <a:pt x="8" y="28"/>
                      <a:pt x="7" y="27"/>
                    </a:cubicBezTo>
                    <a:cubicBezTo>
                      <a:pt x="5" y="27"/>
                      <a:pt x="4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0" y="27"/>
                      <a:pt x="0" y="27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4"/>
                      <a:pt x="2" y="38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6" y="41"/>
                      <a:pt x="6" y="43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6" y="46"/>
                      <a:pt x="6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8" y="47"/>
                      <a:pt x="9" y="48"/>
                      <a:pt x="10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2" y="48"/>
                      <a:pt x="12" y="48"/>
                    </a:cubicBezTo>
                    <a:cubicBezTo>
                      <a:pt x="12" y="47"/>
                      <a:pt x="13" y="47"/>
                      <a:pt x="13" y="47"/>
                    </a:cubicBezTo>
                    <a:cubicBezTo>
                      <a:pt x="13" y="45"/>
                      <a:pt x="13" y="44"/>
                      <a:pt x="14" y="43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5" y="41"/>
                      <a:pt x="16" y="41"/>
                    </a:cubicBezTo>
                    <a:cubicBezTo>
                      <a:pt x="18" y="41"/>
                      <a:pt x="20" y="40"/>
                      <a:pt x="21" y="39"/>
                    </a:cubicBezTo>
                    <a:cubicBezTo>
                      <a:pt x="23" y="37"/>
                      <a:pt x="24" y="34"/>
                      <a:pt x="24" y="32"/>
                    </a:cubicBezTo>
                    <a:cubicBezTo>
                      <a:pt x="24" y="31"/>
                      <a:pt x="24" y="30"/>
                      <a:pt x="24" y="29"/>
                    </a:cubicBezTo>
                    <a:cubicBezTo>
                      <a:pt x="23" y="26"/>
                      <a:pt x="21" y="24"/>
                      <a:pt x="20" y="22"/>
                    </a:cubicBezTo>
                    <a:cubicBezTo>
                      <a:pt x="18" y="20"/>
                      <a:pt x="16" y="19"/>
                      <a:pt x="14" y="17"/>
                    </a:cubicBezTo>
                    <a:cubicBezTo>
                      <a:pt x="13" y="16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4" y="14"/>
                      <a:pt x="14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7" y="14"/>
                      <a:pt x="18" y="15"/>
                      <a:pt x="19" y="15"/>
                    </a:cubicBezTo>
                    <a:cubicBezTo>
                      <a:pt x="19" y="16"/>
                      <a:pt x="20" y="16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3" y="20"/>
                      <a:pt x="24" y="20"/>
                      <a:pt x="26" y="20"/>
                    </a:cubicBezTo>
                    <a:cubicBezTo>
                      <a:pt x="26" y="20"/>
                      <a:pt x="27" y="20"/>
                      <a:pt x="27" y="20"/>
                    </a:cubicBezTo>
                    <a:cubicBezTo>
                      <a:pt x="28" y="20"/>
                      <a:pt x="29" y="19"/>
                      <a:pt x="29" y="19"/>
                    </a:cubicBezTo>
                    <a:cubicBezTo>
                      <a:pt x="29" y="18"/>
                      <a:pt x="29" y="18"/>
                      <a:pt x="29" y="17"/>
                    </a:cubicBezTo>
                    <a:cubicBezTo>
                      <a:pt x="29" y="13"/>
                      <a:pt x="26" y="9"/>
                      <a:pt x="23" y="7"/>
                    </a:cubicBezTo>
                    <a:cubicBezTo>
                      <a:pt x="23" y="7"/>
                      <a:pt x="23" y="6"/>
                      <a:pt x="23" y="6"/>
                    </a:cubicBezTo>
                    <a:cubicBezTo>
                      <a:pt x="23" y="5"/>
                      <a:pt x="23" y="5"/>
                      <a:pt x="24" y="4"/>
                    </a:cubicBezTo>
                    <a:cubicBezTo>
                      <a:pt x="24" y="3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0" y="0"/>
                      <a:pt x="20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77" name="Rectangle 779"/>
              <p:cNvSpPr>
                <a:spLocks noChangeArrowheads="1"/>
              </p:cNvSpPr>
              <p:nvPr/>
            </p:nvSpPr>
            <p:spPr bwMode="auto">
              <a:xfrm>
                <a:off x="3016" y="3310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78" name="Freeform 780"/>
              <p:cNvSpPr/>
              <p:nvPr/>
            </p:nvSpPr>
            <p:spPr bwMode="auto">
              <a:xfrm>
                <a:off x="3016" y="33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79" name="Freeform 781"/>
              <p:cNvSpPr/>
              <p:nvPr/>
            </p:nvSpPr>
            <p:spPr bwMode="auto">
              <a:xfrm>
                <a:off x="3019" y="32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80" name="Freeform 782"/>
              <p:cNvSpPr/>
              <p:nvPr/>
            </p:nvSpPr>
            <p:spPr bwMode="auto">
              <a:xfrm>
                <a:off x="3019" y="32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81" name="Freeform 783"/>
              <p:cNvSpPr>
                <a:spLocks noEditPoints="1"/>
              </p:cNvSpPr>
              <p:nvPr/>
            </p:nvSpPr>
            <p:spPr bwMode="auto">
              <a:xfrm>
                <a:off x="3035" y="2513"/>
                <a:ext cx="171" cy="68"/>
              </a:xfrm>
              <a:custGeom>
                <a:avLst/>
                <a:gdLst>
                  <a:gd name="T0" fmla="*/ 35 w 72"/>
                  <a:gd name="T1" fmla="*/ 25 h 29"/>
                  <a:gd name="T2" fmla="*/ 51 w 72"/>
                  <a:gd name="T3" fmla="*/ 16 h 29"/>
                  <a:gd name="T4" fmla="*/ 56 w 72"/>
                  <a:gd name="T5" fmla="*/ 13 h 29"/>
                  <a:gd name="T6" fmla="*/ 63 w 72"/>
                  <a:gd name="T7" fmla="*/ 16 h 29"/>
                  <a:gd name="T8" fmla="*/ 47 w 72"/>
                  <a:gd name="T9" fmla="*/ 24 h 29"/>
                  <a:gd name="T10" fmla="*/ 48 w 72"/>
                  <a:gd name="T11" fmla="*/ 21 h 29"/>
                  <a:gd name="T12" fmla="*/ 45 w 72"/>
                  <a:gd name="T13" fmla="*/ 17 h 29"/>
                  <a:gd name="T14" fmla="*/ 39 w 72"/>
                  <a:gd name="T15" fmla="*/ 13 h 29"/>
                  <a:gd name="T16" fmla="*/ 41 w 72"/>
                  <a:gd name="T17" fmla="*/ 13 h 29"/>
                  <a:gd name="T18" fmla="*/ 49 w 72"/>
                  <a:gd name="T19" fmla="*/ 16 h 29"/>
                  <a:gd name="T20" fmla="*/ 9 w 72"/>
                  <a:gd name="T21" fmla="*/ 16 h 29"/>
                  <a:gd name="T22" fmla="*/ 26 w 72"/>
                  <a:gd name="T23" fmla="*/ 12 h 29"/>
                  <a:gd name="T24" fmla="*/ 27 w 72"/>
                  <a:gd name="T25" fmla="*/ 14 h 29"/>
                  <a:gd name="T26" fmla="*/ 25 w 72"/>
                  <a:gd name="T27" fmla="*/ 15 h 29"/>
                  <a:gd name="T28" fmla="*/ 17 w 72"/>
                  <a:gd name="T29" fmla="*/ 17 h 29"/>
                  <a:gd name="T30" fmla="*/ 16 w 72"/>
                  <a:gd name="T31" fmla="*/ 19 h 29"/>
                  <a:gd name="T32" fmla="*/ 21 w 72"/>
                  <a:gd name="T33" fmla="*/ 22 h 29"/>
                  <a:gd name="T34" fmla="*/ 23 w 72"/>
                  <a:gd name="T35" fmla="*/ 25 h 29"/>
                  <a:gd name="T36" fmla="*/ 6 w 72"/>
                  <a:gd name="T37" fmla="*/ 19 h 29"/>
                  <a:gd name="T38" fmla="*/ 9 w 72"/>
                  <a:gd name="T39" fmla="*/ 16 h 29"/>
                  <a:gd name="T40" fmla="*/ 41 w 72"/>
                  <a:gd name="T41" fmla="*/ 9 h 29"/>
                  <a:gd name="T42" fmla="*/ 45 w 72"/>
                  <a:gd name="T43" fmla="*/ 8 h 29"/>
                  <a:gd name="T44" fmla="*/ 51 w 72"/>
                  <a:gd name="T45" fmla="*/ 12 h 29"/>
                  <a:gd name="T46" fmla="*/ 50 w 72"/>
                  <a:gd name="T47" fmla="*/ 13 h 29"/>
                  <a:gd name="T48" fmla="*/ 45 w 72"/>
                  <a:gd name="T49" fmla="*/ 12 h 29"/>
                  <a:gd name="T50" fmla="*/ 37 w 72"/>
                  <a:gd name="T51" fmla="*/ 11 h 29"/>
                  <a:gd name="T52" fmla="*/ 36 w 72"/>
                  <a:gd name="T53" fmla="*/ 12 h 29"/>
                  <a:gd name="T54" fmla="*/ 38 w 72"/>
                  <a:gd name="T55" fmla="*/ 16 h 29"/>
                  <a:gd name="T56" fmla="*/ 45 w 72"/>
                  <a:gd name="T57" fmla="*/ 21 h 29"/>
                  <a:gd name="T58" fmla="*/ 38 w 72"/>
                  <a:gd name="T59" fmla="*/ 23 h 29"/>
                  <a:gd name="T60" fmla="*/ 34 w 72"/>
                  <a:gd name="T61" fmla="*/ 23 h 29"/>
                  <a:gd name="T62" fmla="*/ 30 w 72"/>
                  <a:gd name="T63" fmla="*/ 25 h 29"/>
                  <a:gd name="T64" fmla="*/ 29 w 72"/>
                  <a:gd name="T65" fmla="*/ 25 h 29"/>
                  <a:gd name="T66" fmla="*/ 27 w 72"/>
                  <a:gd name="T67" fmla="*/ 23 h 29"/>
                  <a:gd name="T68" fmla="*/ 27 w 72"/>
                  <a:gd name="T69" fmla="*/ 21 h 29"/>
                  <a:gd name="T70" fmla="*/ 24 w 72"/>
                  <a:gd name="T71" fmla="*/ 18 h 29"/>
                  <a:gd name="T72" fmla="*/ 36 w 72"/>
                  <a:gd name="T73" fmla="*/ 20 h 29"/>
                  <a:gd name="T74" fmla="*/ 37 w 72"/>
                  <a:gd name="T75" fmla="*/ 17 h 29"/>
                  <a:gd name="T76" fmla="*/ 30 w 72"/>
                  <a:gd name="T77" fmla="*/ 14 h 29"/>
                  <a:gd name="T78" fmla="*/ 29 w 72"/>
                  <a:gd name="T79" fmla="*/ 13 h 29"/>
                  <a:gd name="T80" fmla="*/ 31 w 72"/>
                  <a:gd name="T81" fmla="*/ 10 h 29"/>
                  <a:gd name="T82" fmla="*/ 37 w 72"/>
                  <a:gd name="T83" fmla="*/ 9 h 29"/>
                  <a:gd name="T84" fmla="*/ 40 w 72"/>
                  <a:gd name="T85" fmla="*/ 9 h 29"/>
                  <a:gd name="T86" fmla="*/ 4 w 72"/>
                  <a:gd name="T87" fmla="*/ 15 h 29"/>
                  <a:gd name="T88" fmla="*/ 61 w 72"/>
                  <a:gd name="T89" fmla="*/ 7 h 29"/>
                  <a:gd name="T90" fmla="*/ 68 w 72"/>
                  <a:gd name="T91" fmla="*/ 15 h 29"/>
                  <a:gd name="T92" fmla="*/ 58 w 72"/>
                  <a:gd name="T93" fmla="*/ 10 h 29"/>
                  <a:gd name="T94" fmla="*/ 49 w 72"/>
                  <a:gd name="T95" fmla="*/ 8 h 29"/>
                  <a:gd name="T96" fmla="*/ 42 w 72"/>
                  <a:gd name="T97" fmla="*/ 5 h 29"/>
                  <a:gd name="T98" fmla="*/ 40 w 72"/>
                  <a:gd name="T99" fmla="*/ 7 h 29"/>
                  <a:gd name="T100" fmla="*/ 31 w 72"/>
                  <a:gd name="T101" fmla="*/ 7 h 29"/>
                  <a:gd name="T102" fmla="*/ 8 w 72"/>
                  <a:gd name="T103" fmla="*/ 12 h 29"/>
                  <a:gd name="T104" fmla="*/ 8 w 72"/>
                  <a:gd name="T105" fmla="*/ 13 h 29"/>
                  <a:gd name="T106" fmla="*/ 4 w 72"/>
                  <a:gd name="T107" fmla="*/ 16 h 29"/>
                  <a:gd name="T108" fmla="*/ 0 w 72"/>
                  <a:gd name="T109" fmla="*/ 14 h 29"/>
                  <a:gd name="T110" fmla="*/ 32 w 72"/>
                  <a:gd name="T111" fmla="*/ 29 h 29"/>
                  <a:gd name="T112" fmla="*/ 71 w 72"/>
                  <a:gd name="T113" fmla="*/ 16 h 29"/>
                  <a:gd name="T114" fmla="*/ 62 w 72"/>
                  <a:gd name="T115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2" h="29">
                    <a:moveTo>
                      <a:pt x="35" y="25"/>
                    </a:move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moveTo>
                      <a:pt x="50" y="16"/>
                    </a:moveTo>
                    <a:cubicBezTo>
                      <a:pt x="50" y="16"/>
                      <a:pt x="51" y="16"/>
                      <a:pt x="51" y="16"/>
                    </a:cubicBezTo>
                    <a:cubicBezTo>
                      <a:pt x="52" y="15"/>
                      <a:pt x="54" y="15"/>
                      <a:pt x="54" y="14"/>
                    </a:cubicBezTo>
                    <a:cubicBezTo>
                      <a:pt x="55" y="14"/>
                      <a:pt x="55" y="14"/>
                      <a:pt x="56" y="14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9" y="14"/>
                      <a:pt x="61" y="15"/>
                      <a:pt x="63" y="16"/>
                    </a:cubicBezTo>
                    <a:cubicBezTo>
                      <a:pt x="64" y="17"/>
                      <a:pt x="64" y="18"/>
                      <a:pt x="64" y="19"/>
                    </a:cubicBezTo>
                    <a:cubicBezTo>
                      <a:pt x="64" y="19"/>
                      <a:pt x="64" y="19"/>
                      <a:pt x="63" y="19"/>
                    </a:cubicBezTo>
                    <a:cubicBezTo>
                      <a:pt x="59" y="22"/>
                      <a:pt x="53" y="23"/>
                      <a:pt x="47" y="24"/>
                    </a:cubicBezTo>
                    <a:cubicBezTo>
                      <a:pt x="47" y="24"/>
                      <a:pt x="46" y="24"/>
                      <a:pt x="45" y="24"/>
                    </a:cubicBezTo>
                    <a:cubicBezTo>
                      <a:pt x="46" y="24"/>
                      <a:pt x="46" y="24"/>
                      <a:pt x="47" y="24"/>
                    </a:cubicBezTo>
                    <a:cubicBezTo>
                      <a:pt x="47" y="23"/>
                      <a:pt x="48" y="22"/>
                      <a:pt x="48" y="21"/>
                    </a:cubicBezTo>
                    <a:cubicBezTo>
                      <a:pt x="48" y="20"/>
                      <a:pt x="47" y="19"/>
                      <a:pt x="47" y="18"/>
                    </a:cubicBezTo>
                    <a:cubicBezTo>
                      <a:pt x="46" y="18"/>
                      <a:pt x="46" y="18"/>
                      <a:pt x="46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3" y="16"/>
                      <a:pt x="41" y="15"/>
                      <a:pt x="40" y="14"/>
                    </a:cubicBezTo>
                    <a:cubicBezTo>
                      <a:pt x="40" y="14"/>
                      <a:pt x="39" y="14"/>
                      <a:pt x="39" y="13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3"/>
                      <a:pt x="40" y="13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2" y="13"/>
                      <a:pt x="44" y="14"/>
                      <a:pt x="45" y="15"/>
                    </a:cubicBezTo>
                    <a:cubicBezTo>
                      <a:pt x="46" y="15"/>
                      <a:pt x="47" y="15"/>
                      <a:pt x="48" y="16"/>
                    </a:cubicBezTo>
                    <a:cubicBezTo>
                      <a:pt x="48" y="16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0" y="16"/>
                      <a:pt x="50" y="16"/>
                      <a:pt x="50" y="16"/>
                    </a:cubicBezTo>
                    <a:moveTo>
                      <a:pt x="9" y="16"/>
                    </a:moveTo>
                    <a:cubicBezTo>
                      <a:pt x="10" y="15"/>
                      <a:pt x="10" y="15"/>
                      <a:pt x="10" y="15"/>
                    </a:cubicBezTo>
                    <a:cubicBezTo>
                      <a:pt x="15" y="13"/>
                      <a:pt x="20" y="11"/>
                      <a:pt x="26" y="11"/>
                    </a:cubicBezTo>
                    <a:cubicBezTo>
                      <a:pt x="26" y="11"/>
                      <a:pt x="26" y="12"/>
                      <a:pt x="26" y="12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4"/>
                      <a:pt x="26" y="14"/>
                      <a:pt x="27" y="14"/>
                    </a:cubicBezTo>
                    <a:cubicBezTo>
                      <a:pt x="27" y="15"/>
                      <a:pt x="28" y="16"/>
                      <a:pt x="29" y="16"/>
                    </a:cubicBezTo>
                    <a:cubicBezTo>
                      <a:pt x="28" y="16"/>
                      <a:pt x="26" y="16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3" y="15"/>
                      <a:pt x="21" y="15"/>
                      <a:pt x="20" y="16"/>
                    </a:cubicBezTo>
                    <a:cubicBezTo>
                      <a:pt x="19" y="16"/>
                      <a:pt x="18" y="16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21"/>
                      <a:pt x="19" y="21"/>
                      <a:pt x="21" y="22"/>
                    </a:cubicBezTo>
                    <a:cubicBezTo>
                      <a:pt x="22" y="22"/>
                      <a:pt x="23" y="23"/>
                      <a:pt x="24" y="23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15" y="24"/>
                      <a:pt x="9" y="22"/>
                      <a:pt x="7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7"/>
                    </a:cubicBezTo>
                    <a:cubicBezTo>
                      <a:pt x="8" y="17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moveTo>
                      <a:pt x="40" y="9"/>
                    </a:moveTo>
                    <a:cubicBezTo>
                      <a:pt x="40" y="9"/>
                      <a:pt x="41" y="9"/>
                      <a:pt x="41" y="9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3" y="7"/>
                      <a:pt x="44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4" y="8"/>
                      <a:pt x="44" y="9"/>
                      <a:pt x="44" y="9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7" y="10"/>
                      <a:pt x="49" y="11"/>
                      <a:pt x="51" y="12"/>
                    </a:cubicBezTo>
                    <a:cubicBezTo>
                      <a:pt x="51" y="12"/>
                      <a:pt x="52" y="12"/>
                      <a:pt x="53" y="13"/>
                    </a:cubicBezTo>
                    <a:cubicBezTo>
                      <a:pt x="52" y="13"/>
                      <a:pt x="52" y="13"/>
                      <a:pt x="51" y="13"/>
                    </a:cubicBezTo>
                    <a:cubicBezTo>
                      <a:pt x="51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49" y="13"/>
                      <a:pt x="48" y="13"/>
                    </a:cubicBezTo>
                    <a:cubicBezTo>
                      <a:pt x="47" y="13"/>
                      <a:pt x="46" y="12"/>
                      <a:pt x="45" y="12"/>
                    </a:cubicBezTo>
                    <a:cubicBezTo>
                      <a:pt x="43" y="11"/>
                      <a:pt x="42" y="11"/>
                      <a:pt x="41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9" y="11"/>
                      <a:pt x="38" y="11"/>
                      <a:pt x="37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4"/>
                      <a:pt x="36" y="14"/>
                      <a:pt x="36" y="15"/>
                    </a:cubicBezTo>
                    <a:cubicBezTo>
                      <a:pt x="37" y="15"/>
                      <a:pt x="37" y="15"/>
                      <a:pt x="38" y="16"/>
                    </a:cubicBezTo>
                    <a:cubicBezTo>
                      <a:pt x="39" y="17"/>
                      <a:pt x="42" y="18"/>
                      <a:pt x="44" y="19"/>
                    </a:cubicBezTo>
                    <a:cubicBezTo>
                      <a:pt x="44" y="19"/>
                      <a:pt x="44" y="19"/>
                      <a:pt x="45" y="20"/>
                    </a:cubicBezTo>
                    <a:cubicBezTo>
                      <a:pt x="45" y="20"/>
                      <a:pt x="45" y="21"/>
                      <a:pt x="45" y="21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5" y="22"/>
                      <a:pt x="43" y="22"/>
                      <a:pt x="42" y="23"/>
                    </a:cubicBezTo>
                    <a:cubicBezTo>
                      <a:pt x="41" y="23"/>
                      <a:pt x="40" y="23"/>
                      <a:pt x="38" y="23"/>
                    </a:cubicBezTo>
                    <a:cubicBezTo>
                      <a:pt x="37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1" y="25"/>
                      <a:pt x="31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8" y="25"/>
                      <a:pt x="27" y="25"/>
                      <a:pt x="26" y="25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3"/>
                      <a:pt x="28" y="23"/>
                      <a:pt x="28" y="23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21"/>
                      <a:pt x="27" y="21"/>
                      <a:pt x="27" y="21"/>
                    </a:cubicBezTo>
                    <a:cubicBezTo>
                      <a:pt x="25" y="21"/>
                      <a:pt x="23" y="20"/>
                      <a:pt x="22" y="20"/>
                    </a:cubicBezTo>
                    <a:cubicBezTo>
                      <a:pt x="21" y="19"/>
                      <a:pt x="20" y="19"/>
                      <a:pt x="19" y="19"/>
                    </a:cubicBezTo>
                    <a:cubicBezTo>
                      <a:pt x="21" y="18"/>
                      <a:pt x="23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30" y="19"/>
                      <a:pt x="33" y="20"/>
                      <a:pt x="35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8" y="19"/>
                      <a:pt x="38" y="18"/>
                    </a:cubicBezTo>
                    <a:cubicBezTo>
                      <a:pt x="38" y="18"/>
                      <a:pt x="37" y="18"/>
                      <a:pt x="37" y="17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5" y="16"/>
                      <a:pt x="33" y="15"/>
                      <a:pt x="31" y="15"/>
                    </a:cubicBezTo>
                    <a:cubicBezTo>
                      <a:pt x="31" y="15"/>
                      <a:pt x="30" y="14"/>
                      <a:pt x="30" y="14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8" y="12"/>
                      <a:pt x="29" y="11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2" y="9"/>
                    </a:cubicBezTo>
                    <a:cubicBezTo>
                      <a:pt x="32" y="9"/>
                      <a:pt x="32" y="9"/>
                      <a:pt x="33" y="9"/>
                    </a:cubicBezTo>
                    <a:cubicBezTo>
                      <a:pt x="34" y="9"/>
                      <a:pt x="35" y="9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8" y="9"/>
                      <a:pt x="39" y="9"/>
                      <a:pt x="40" y="9"/>
                    </a:cubicBezTo>
                    <a:cubicBezTo>
                      <a:pt x="40" y="9"/>
                      <a:pt x="40" y="9"/>
                      <a:pt x="40" y="9"/>
                    </a:cubicBezTo>
                    <a:moveTo>
                      <a:pt x="4" y="16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3"/>
                      <a:pt x="5" y="11"/>
                      <a:pt x="7" y="11"/>
                    </a:cubicBezTo>
                    <a:cubicBezTo>
                      <a:pt x="16" y="5"/>
                      <a:pt x="27" y="3"/>
                      <a:pt x="37" y="3"/>
                    </a:cubicBezTo>
                    <a:cubicBezTo>
                      <a:pt x="45" y="3"/>
                      <a:pt x="53" y="4"/>
                      <a:pt x="61" y="7"/>
                    </a:cubicBezTo>
                    <a:cubicBezTo>
                      <a:pt x="63" y="8"/>
                      <a:pt x="65" y="9"/>
                      <a:pt x="66" y="10"/>
                    </a:cubicBezTo>
                    <a:cubicBezTo>
                      <a:pt x="68" y="11"/>
                      <a:pt x="68" y="13"/>
                      <a:pt x="68" y="14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6"/>
                      <a:pt x="67" y="16"/>
                    </a:cubicBezTo>
                    <a:cubicBezTo>
                      <a:pt x="67" y="15"/>
                      <a:pt x="66" y="14"/>
                      <a:pt x="65" y="14"/>
                    </a:cubicBezTo>
                    <a:cubicBezTo>
                      <a:pt x="63" y="12"/>
                      <a:pt x="61" y="11"/>
                      <a:pt x="58" y="10"/>
                    </a:cubicBezTo>
                    <a:cubicBezTo>
                      <a:pt x="58" y="10"/>
                      <a:pt x="56" y="10"/>
                      <a:pt x="54" y="9"/>
                    </a:cubicBezTo>
                    <a:cubicBezTo>
                      <a:pt x="52" y="9"/>
                      <a:pt x="50" y="8"/>
                      <a:pt x="50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49" y="6"/>
                      <a:pt x="49" y="6"/>
                    </a:cubicBezTo>
                    <a:cubicBezTo>
                      <a:pt x="47" y="5"/>
                      <a:pt x="44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9" y="6"/>
                      <a:pt x="38" y="6"/>
                      <a:pt x="37" y="6"/>
                    </a:cubicBezTo>
                    <a:cubicBezTo>
                      <a:pt x="35" y="6"/>
                      <a:pt x="34" y="6"/>
                      <a:pt x="32" y="7"/>
                    </a:cubicBezTo>
                    <a:cubicBezTo>
                      <a:pt x="32" y="7"/>
                      <a:pt x="32" y="7"/>
                      <a:pt x="31" y="7"/>
                    </a:cubicBezTo>
                    <a:cubicBezTo>
                      <a:pt x="31" y="7"/>
                      <a:pt x="31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2" y="7"/>
                      <a:pt x="15" y="9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7" y="13"/>
                      <a:pt x="6" y="14"/>
                      <a:pt x="5" y="14"/>
                    </a:cubicBezTo>
                    <a:cubicBezTo>
                      <a:pt x="5" y="15"/>
                      <a:pt x="4" y="15"/>
                      <a:pt x="4" y="16"/>
                    </a:cubicBezTo>
                    <a:moveTo>
                      <a:pt x="37" y="0"/>
                    </a:moveTo>
                    <a:cubicBezTo>
                      <a:pt x="26" y="0"/>
                      <a:pt x="15" y="2"/>
                      <a:pt x="5" y="8"/>
                    </a:cubicBezTo>
                    <a:cubicBezTo>
                      <a:pt x="3" y="9"/>
                      <a:pt x="1" y="12"/>
                      <a:pt x="0" y="14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0" y="18"/>
                      <a:pt x="2" y="20"/>
                      <a:pt x="4" y="21"/>
                    </a:cubicBezTo>
                    <a:cubicBezTo>
                      <a:pt x="8" y="25"/>
                      <a:pt x="17" y="29"/>
                      <a:pt x="32" y="29"/>
                    </a:cubicBezTo>
                    <a:cubicBezTo>
                      <a:pt x="37" y="29"/>
                      <a:pt x="46" y="28"/>
                      <a:pt x="54" y="26"/>
                    </a:cubicBezTo>
                    <a:cubicBezTo>
                      <a:pt x="58" y="25"/>
                      <a:pt x="62" y="24"/>
                      <a:pt x="65" y="22"/>
                    </a:cubicBezTo>
                    <a:cubicBezTo>
                      <a:pt x="68" y="21"/>
                      <a:pt x="70" y="19"/>
                      <a:pt x="71" y="16"/>
                    </a:cubicBezTo>
                    <a:cubicBezTo>
                      <a:pt x="72" y="15"/>
                      <a:pt x="72" y="15"/>
                      <a:pt x="72" y="14"/>
                    </a:cubicBezTo>
                    <a:cubicBezTo>
                      <a:pt x="72" y="11"/>
                      <a:pt x="70" y="9"/>
                      <a:pt x="69" y="8"/>
                    </a:cubicBezTo>
                    <a:cubicBezTo>
                      <a:pt x="67" y="6"/>
                      <a:pt x="64" y="5"/>
                      <a:pt x="62" y="4"/>
                    </a:cubicBezTo>
                    <a:cubicBezTo>
                      <a:pt x="54" y="1"/>
                      <a:pt x="46" y="0"/>
                      <a:pt x="3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82" name="Freeform 784"/>
              <p:cNvSpPr>
                <a:spLocks noEditPoints="1"/>
              </p:cNvSpPr>
              <p:nvPr/>
            </p:nvSpPr>
            <p:spPr bwMode="auto">
              <a:xfrm>
                <a:off x="3009" y="2501"/>
                <a:ext cx="220" cy="128"/>
              </a:xfrm>
              <a:custGeom>
                <a:avLst/>
                <a:gdLst>
                  <a:gd name="T0" fmla="*/ 43 w 93"/>
                  <a:gd name="T1" fmla="*/ 41 h 54"/>
                  <a:gd name="T2" fmla="*/ 42 w 93"/>
                  <a:gd name="T3" fmla="*/ 51 h 54"/>
                  <a:gd name="T4" fmla="*/ 35 w 93"/>
                  <a:gd name="T5" fmla="*/ 50 h 54"/>
                  <a:gd name="T6" fmla="*/ 41 w 93"/>
                  <a:gd name="T7" fmla="*/ 47 h 54"/>
                  <a:gd name="T8" fmla="*/ 48 w 93"/>
                  <a:gd name="T9" fmla="*/ 41 h 54"/>
                  <a:gd name="T10" fmla="*/ 52 w 93"/>
                  <a:gd name="T11" fmla="*/ 47 h 54"/>
                  <a:gd name="T12" fmla="*/ 54 w 93"/>
                  <a:gd name="T13" fmla="*/ 50 h 54"/>
                  <a:gd name="T14" fmla="*/ 54 w 93"/>
                  <a:gd name="T15" fmla="*/ 47 h 54"/>
                  <a:gd name="T16" fmla="*/ 55 w 93"/>
                  <a:gd name="T17" fmla="*/ 50 h 54"/>
                  <a:gd name="T18" fmla="*/ 28 w 93"/>
                  <a:gd name="T19" fmla="*/ 50 h 54"/>
                  <a:gd name="T20" fmla="*/ 33 w 93"/>
                  <a:gd name="T21" fmla="*/ 41 h 54"/>
                  <a:gd name="T22" fmla="*/ 57 w 93"/>
                  <a:gd name="T23" fmla="*/ 49 h 54"/>
                  <a:gd name="T24" fmla="*/ 58 w 93"/>
                  <a:gd name="T25" fmla="*/ 49 h 54"/>
                  <a:gd name="T26" fmla="*/ 60 w 93"/>
                  <a:gd name="T27" fmla="*/ 39 h 54"/>
                  <a:gd name="T28" fmla="*/ 63 w 93"/>
                  <a:gd name="T29" fmla="*/ 48 h 54"/>
                  <a:gd name="T30" fmla="*/ 26 w 93"/>
                  <a:gd name="T31" fmla="*/ 49 h 54"/>
                  <a:gd name="T32" fmla="*/ 21 w 93"/>
                  <a:gd name="T33" fmla="*/ 38 h 54"/>
                  <a:gd name="T34" fmla="*/ 26 w 93"/>
                  <a:gd name="T35" fmla="*/ 49 h 54"/>
                  <a:gd name="T36" fmla="*/ 64 w 93"/>
                  <a:gd name="T37" fmla="*/ 47 h 54"/>
                  <a:gd name="T38" fmla="*/ 67 w 93"/>
                  <a:gd name="T39" fmla="*/ 43 h 54"/>
                  <a:gd name="T40" fmla="*/ 69 w 93"/>
                  <a:gd name="T41" fmla="*/ 47 h 54"/>
                  <a:gd name="T42" fmla="*/ 70 w 93"/>
                  <a:gd name="T43" fmla="*/ 37 h 54"/>
                  <a:gd name="T44" fmla="*/ 73 w 93"/>
                  <a:gd name="T45" fmla="*/ 46 h 54"/>
                  <a:gd name="T46" fmla="*/ 13 w 93"/>
                  <a:gd name="T47" fmla="*/ 44 h 54"/>
                  <a:gd name="T48" fmla="*/ 19 w 93"/>
                  <a:gd name="T49" fmla="*/ 44 h 54"/>
                  <a:gd name="T50" fmla="*/ 75 w 93"/>
                  <a:gd name="T51" fmla="*/ 45 h 54"/>
                  <a:gd name="T52" fmla="*/ 78 w 93"/>
                  <a:gd name="T53" fmla="*/ 44 h 54"/>
                  <a:gd name="T54" fmla="*/ 9 w 93"/>
                  <a:gd name="T55" fmla="*/ 42 h 54"/>
                  <a:gd name="T56" fmla="*/ 11 w 93"/>
                  <a:gd name="T57" fmla="*/ 35 h 54"/>
                  <a:gd name="T58" fmla="*/ 79 w 93"/>
                  <a:gd name="T59" fmla="*/ 34 h 54"/>
                  <a:gd name="T60" fmla="*/ 84 w 93"/>
                  <a:gd name="T61" fmla="*/ 40 h 54"/>
                  <a:gd name="T62" fmla="*/ 7 w 93"/>
                  <a:gd name="T63" fmla="*/ 40 h 54"/>
                  <a:gd name="T64" fmla="*/ 6 w 93"/>
                  <a:gd name="T65" fmla="*/ 31 h 54"/>
                  <a:gd name="T66" fmla="*/ 4 w 93"/>
                  <a:gd name="T67" fmla="*/ 32 h 54"/>
                  <a:gd name="T68" fmla="*/ 4 w 93"/>
                  <a:gd name="T69" fmla="*/ 29 h 54"/>
                  <a:gd name="T70" fmla="*/ 86 w 93"/>
                  <a:gd name="T71" fmla="*/ 30 h 54"/>
                  <a:gd name="T72" fmla="*/ 89 w 93"/>
                  <a:gd name="T73" fmla="*/ 35 h 54"/>
                  <a:gd name="T74" fmla="*/ 8 w 93"/>
                  <a:gd name="T75" fmla="*/ 28 h 54"/>
                  <a:gd name="T76" fmla="*/ 7 w 93"/>
                  <a:gd name="T77" fmla="*/ 17 h 54"/>
                  <a:gd name="T78" fmla="*/ 79 w 93"/>
                  <a:gd name="T79" fmla="*/ 9 h 54"/>
                  <a:gd name="T80" fmla="*/ 89 w 93"/>
                  <a:gd name="T81" fmla="*/ 21 h 54"/>
                  <a:gd name="T82" fmla="*/ 41 w 93"/>
                  <a:gd name="T83" fmla="*/ 38 h 54"/>
                  <a:gd name="T84" fmla="*/ 10 w 93"/>
                  <a:gd name="T85" fmla="*/ 9 h 54"/>
                  <a:gd name="T86" fmla="*/ 2 w 93"/>
                  <a:gd name="T87" fmla="*/ 21 h 54"/>
                  <a:gd name="T88" fmla="*/ 1 w 93"/>
                  <a:gd name="T89" fmla="*/ 36 h 54"/>
                  <a:gd name="T90" fmla="*/ 41 w 93"/>
                  <a:gd name="T91" fmla="*/ 54 h 54"/>
                  <a:gd name="T92" fmla="*/ 79 w 93"/>
                  <a:gd name="T93" fmla="*/ 47 h 54"/>
                  <a:gd name="T94" fmla="*/ 84 w 93"/>
                  <a:gd name="T95" fmla="*/ 45 h 54"/>
                  <a:gd name="T96" fmla="*/ 86 w 93"/>
                  <a:gd name="T97" fmla="*/ 43 h 54"/>
                  <a:gd name="T98" fmla="*/ 92 w 93"/>
                  <a:gd name="T99" fmla="*/ 32 h 54"/>
                  <a:gd name="T100" fmla="*/ 89 w 93"/>
                  <a:gd name="T101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3" h="54">
                    <a:moveTo>
                      <a:pt x="42" y="51"/>
                    </a:moveTo>
                    <a:cubicBezTo>
                      <a:pt x="42" y="50"/>
                      <a:pt x="42" y="48"/>
                      <a:pt x="42" y="47"/>
                    </a:cubicBezTo>
                    <a:cubicBezTo>
                      <a:pt x="42" y="45"/>
                      <a:pt x="42" y="43"/>
                      <a:pt x="43" y="41"/>
                    </a:cubicBezTo>
                    <a:cubicBezTo>
                      <a:pt x="44" y="41"/>
                      <a:pt x="45" y="41"/>
                      <a:pt x="47" y="41"/>
                    </a:cubicBezTo>
                    <a:cubicBezTo>
                      <a:pt x="47" y="44"/>
                      <a:pt x="47" y="47"/>
                      <a:pt x="48" y="50"/>
                    </a:cubicBezTo>
                    <a:cubicBezTo>
                      <a:pt x="46" y="51"/>
                      <a:pt x="44" y="51"/>
                      <a:pt x="42" y="51"/>
                    </a:cubicBezTo>
                    <a:moveTo>
                      <a:pt x="41" y="51"/>
                    </a:moveTo>
                    <a:cubicBezTo>
                      <a:pt x="39" y="51"/>
                      <a:pt x="37" y="51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47"/>
                      <a:pt x="35" y="44"/>
                      <a:pt x="35" y="41"/>
                    </a:cubicBezTo>
                    <a:cubicBezTo>
                      <a:pt x="37" y="41"/>
                      <a:pt x="39" y="41"/>
                      <a:pt x="41" y="41"/>
                    </a:cubicBezTo>
                    <a:cubicBezTo>
                      <a:pt x="41" y="43"/>
                      <a:pt x="41" y="45"/>
                      <a:pt x="41" y="47"/>
                    </a:cubicBezTo>
                    <a:cubicBezTo>
                      <a:pt x="41" y="48"/>
                      <a:pt x="41" y="50"/>
                      <a:pt x="41" y="51"/>
                    </a:cubicBezTo>
                    <a:moveTo>
                      <a:pt x="49" y="50"/>
                    </a:moveTo>
                    <a:cubicBezTo>
                      <a:pt x="49" y="47"/>
                      <a:pt x="49" y="44"/>
                      <a:pt x="48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50" y="41"/>
                      <a:pt x="51" y="41"/>
                      <a:pt x="52" y="40"/>
                    </a:cubicBezTo>
                    <a:cubicBezTo>
                      <a:pt x="52" y="42"/>
                      <a:pt x="52" y="45"/>
                      <a:pt x="52" y="47"/>
                    </a:cubicBezTo>
                    <a:cubicBezTo>
                      <a:pt x="52" y="48"/>
                      <a:pt x="52" y="49"/>
                      <a:pt x="52" y="50"/>
                    </a:cubicBezTo>
                    <a:cubicBezTo>
                      <a:pt x="51" y="50"/>
                      <a:pt x="50" y="50"/>
                      <a:pt x="49" y="50"/>
                    </a:cubicBezTo>
                    <a:moveTo>
                      <a:pt x="54" y="50"/>
                    </a:move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4"/>
                      <a:pt x="54" y="42"/>
                      <a:pt x="54" y="40"/>
                    </a:cubicBezTo>
                    <a:cubicBezTo>
                      <a:pt x="54" y="40"/>
                      <a:pt x="55" y="40"/>
                      <a:pt x="55" y="40"/>
                    </a:cubicBezTo>
                    <a:cubicBezTo>
                      <a:pt x="55" y="43"/>
                      <a:pt x="55" y="46"/>
                      <a:pt x="55" y="50"/>
                    </a:cubicBezTo>
                    <a:cubicBezTo>
                      <a:pt x="54" y="50"/>
                      <a:pt x="54" y="50"/>
                      <a:pt x="54" y="50"/>
                    </a:cubicBezTo>
                    <a:moveTo>
                      <a:pt x="34" y="50"/>
                    </a:moveTo>
                    <a:cubicBezTo>
                      <a:pt x="32" y="50"/>
                      <a:pt x="30" y="50"/>
                      <a:pt x="28" y="50"/>
                    </a:cubicBezTo>
                    <a:cubicBezTo>
                      <a:pt x="28" y="48"/>
                      <a:pt x="28" y="47"/>
                      <a:pt x="28" y="46"/>
                    </a:cubicBezTo>
                    <a:cubicBezTo>
                      <a:pt x="28" y="44"/>
                      <a:pt x="28" y="42"/>
                      <a:pt x="28" y="40"/>
                    </a:cubicBezTo>
                    <a:cubicBezTo>
                      <a:pt x="30" y="40"/>
                      <a:pt x="32" y="41"/>
                      <a:pt x="33" y="41"/>
                    </a:cubicBezTo>
                    <a:cubicBezTo>
                      <a:pt x="34" y="44"/>
                      <a:pt x="34" y="47"/>
                      <a:pt x="34" y="50"/>
                    </a:cubicBezTo>
                    <a:cubicBezTo>
                      <a:pt x="34" y="50"/>
                      <a:pt x="34" y="50"/>
                      <a:pt x="34" y="50"/>
                    </a:cubicBezTo>
                    <a:moveTo>
                      <a:pt x="57" y="49"/>
                    </a:moveTo>
                    <a:cubicBezTo>
                      <a:pt x="57" y="46"/>
                      <a:pt x="57" y="43"/>
                      <a:pt x="57" y="4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3"/>
                      <a:pt x="58" y="46"/>
                      <a:pt x="58" y="49"/>
                    </a:cubicBezTo>
                    <a:cubicBezTo>
                      <a:pt x="58" y="49"/>
                      <a:pt x="57" y="49"/>
                      <a:pt x="57" y="49"/>
                    </a:cubicBezTo>
                    <a:moveTo>
                      <a:pt x="60" y="49"/>
                    </a:moveTo>
                    <a:cubicBezTo>
                      <a:pt x="60" y="46"/>
                      <a:pt x="60" y="43"/>
                      <a:pt x="60" y="39"/>
                    </a:cubicBezTo>
                    <a:cubicBezTo>
                      <a:pt x="61" y="39"/>
                      <a:pt x="62" y="39"/>
                      <a:pt x="63" y="39"/>
                    </a:cubicBezTo>
                    <a:cubicBezTo>
                      <a:pt x="63" y="42"/>
                      <a:pt x="63" y="45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2" y="49"/>
                      <a:pt x="61" y="49"/>
                      <a:pt x="60" y="49"/>
                    </a:cubicBezTo>
                    <a:moveTo>
                      <a:pt x="26" y="49"/>
                    </a:moveTo>
                    <a:cubicBezTo>
                      <a:pt x="24" y="49"/>
                      <a:pt x="22" y="48"/>
                      <a:pt x="20" y="48"/>
                    </a:cubicBezTo>
                    <a:cubicBezTo>
                      <a:pt x="20" y="46"/>
                      <a:pt x="20" y="45"/>
                      <a:pt x="20" y="44"/>
                    </a:cubicBezTo>
                    <a:cubicBezTo>
                      <a:pt x="20" y="42"/>
                      <a:pt x="20" y="40"/>
                      <a:pt x="21" y="38"/>
                    </a:cubicBezTo>
                    <a:cubicBezTo>
                      <a:pt x="22" y="39"/>
                      <a:pt x="24" y="39"/>
                      <a:pt x="26" y="40"/>
                    </a:cubicBezTo>
                    <a:cubicBezTo>
                      <a:pt x="26" y="42"/>
                      <a:pt x="26" y="44"/>
                      <a:pt x="26" y="46"/>
                    </a:cubicBezTo>
                    <a:cubicBezTo>
                      <a:pt x="26" y="47"/>
                      <a:pt x="26" y="48"/>
                      <a:pt x="26" y="49"/>
                    </a:cubicBezTo>
                    <a:moveTo>
                      <a:pt x="65" y="48"/>
                    </a:moveTo>
                    <a:cubicBezTo>
                      <a:pt x="65" y="47"/>
                      <a:pt x="65" y="47"/>
                      <a:pt x="65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44"/>
                      <a:pt x="64" y="42"/>
                      <a:pt x="64" y="39"/>
                    </a:cubicBezTo>
                    <a:cubicBezTo>
                      <a:pt x="65" y="38"/>
                      <a:pt x="66" y="38"/>
                      <a:pt x="67" y="38"/>
                    </a:cubicBezTo>
                    <a:cubicBezTo>
                      <a:pt x="67" y="40"/>
                      <a:pt x="67" y="41"/>
                      <a:pt x="67" y="43"/>
                    </a:cubicBezTo>
                    <a:cubicBezTo>
                      <a:pt x="67" y="44"/>
                      <a:pt x="67" y="46"/>
                      <a:pt x="67" y="47"/>
                    </a:cubicBezTo>
                    <a:cubicBezTo>
                      <a:pt x="66" y="48"/>
                      <a:pt x="66" y="48"/>
                      <a:pt x="65" y="48"/>
                    </a:cubicBezTo>
                    <a:moveTo>
                      <a:pt x="69" y="47"/>
                    </a:moveTo>
                    <a:cubicBezTo>
                      <a:pt x="69" y="46"/>
                      <a:pt x="69" y="44"/>
                      <a:pt x="69" y="43"/>
                    </a:cubicBezTo>
                    <a:cubicBezTo>
                      <a:pt x="69" y="41"/>
                      <a:pt x="69" y="39"/>
                      <a:pt x="69" y="38"/>
                    </a:cubicBezTo>
                    <a:cubicBezTo>
                      <a:pt x="70" y="37"/>
                      <a:pt x="70" y="37"/>
                      <a:pt x="70" y="37"/>
                    </a:cubicBezTo>
                    <a:cubicBezTo>
                      <a:pt x="71" y="37"/>
                      <a:pt x="72" y="37"/>
                      <a:pt x="73" y="36"/>
                    </a:cubicBezTo>
                    <a:cubicBezTo>
                      <a:pt x="73" y="39"/>
                      <a:pt x="73" y="42"/>
                      <a:pt x="73" y="45"/>
                    </a:cubicBezTo>
                    <a:cubicBezTo>
                      <a:pt x="73" y="46"/>
                      <a:pt x="73" y="46"/>
                      <a:pt x="73" y="46"/>
                    </a:cubicBezTo>
                    <a:cubicBezTo>
                      <a:pt x="72" y="46"/>
                      <a:pt x="70" y="47"/>
                      <a:pt x="69" y="47"/>
                    </a:cubicBezTo>
                    <a:moveTo>
                      <a:pt x="19" y="47"/>
                    </a:moveTo>
                    <a:cubicBezTo>
                      <a:pt x="17" y="46"/>
                      <a:pt x="15" y="45"/>
                      <a:pt x="13" y="44"/>
                    </a:cubicBezTo>
                    <a:cubicBezTo>
                      <a:pt x="13" y="41"/>
                      <a:pt x="13" y="38"/>
                      <a:pt x="13" y="35"/>
                    </a:cubicBezTo>
                    <a:cubicBezTo>
                      <a:pt x="15" y="36"/>
                      <a:pt x="17" y="37"/>
                      <a:pt x="19" y="38"/>
                    </a:cubicBezTo>
                    <a:cubicBezTo>
                      <a:pt x="19" y="40"/>
                      <a:pt x="19" y="42"/>
                      <a:pt x="19" y="44"/>
                    </a:cubicBezTo>
                    <a:cubicBezTo>
                      <a:pt x="19" y="45"/>
                      <a:pt x="19" y="46"/>
                      <a:pt x="19" y="47"/>
                    </a:cubicBezTo>
                    <a:moveTo>
                      <a:pt x="75" y="45"/>
                    </a:moveTo>
                    <a:cubicBezTo>
                      <a:pt x="75" y="45"/>
                      <a:pt x="75" y="45"/>
                      <a:pt x="75" y="45"/>
                    </a:cubicBezTo>
                    <a:cubicBezTo>
                      <a:pt x="75" y="42"/>
                      <a:pt x="75" y="39"/>
                      <a:pt x="74" y="36"/>
                    </a:cubicBezTo>
                    <a:cubicBezTo>
                      <a:pt x="75" y="36"/>
                      <a:pt x="76" y="35"/>
                      <a:pt x="77" y="35"/>
                    </a:cubicBezTo>
                    <a:cubicBezTo>
                      <a:pt x="78" y="38"/>
                      <a:pt x="78" y="41"/>
                      <a:pt x="78" y="44"/>
                    </a:cubicBezTo>
                    <a:cubicBezTo>
                      <a:pt x="77" y="44"/>
                      <a:pt x="76" y="45"/>
                      <a:pt x="75" y="45"/>
                    </a:cubicBezTo>
                    <a:moveTo>
                      <a:pt x="11" y="43"/>
                    </a:moveTo>
                    <a:cubicBezTo>
                      <a:pt x="10" y="43"/>
                      <a:pt x="10" y="42"/>
                      <a:pt x="9" y="42"/>
                    </a:cubicBezTo>
                    <a:cubicBezTo>
                      <a:pt x="9" y="39"/>
                      <a:pt x="9" y="36"/>
                      <a:pt x="9" y="33"/>
                    </a:cubicBezTo>
                    <a:cubicBezTo>
                      <a:pt x="10" y="33"/>
                      <a:pt x="10" y="34"/>
                      <a:pt x="11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8"/>
                      <a:pt x="11" y="40"/>
                      <a:pt x="11" y="43"/>
                    </a:cubicBezTo>
                    <a:moveTo>
                      <a:pt x="79" y="43"/>
                    </a:moveTo>
                    <a:cubicBezTo>
                      <a:pt x="79" y="40"/>
                      <a:pt x="79" y="37"/>
                      <a:pt x="79" y="34"/>
                    </a:cubicBezTo>
                    <a:cubicBezTo>
                      <a:pt x="81" y="33"/>
                      <a:pt x="82" y="33"/>
                      <a:pt x="84" y="32"/>
                    </a:cubicBezTo>
                    <a:cubicBezTo>
                      <a:pt x="84" y="32"/>
                      <a:pt x="84" y="32"/>
                      <a:pt x="84" y="32"/>
                    </a:cubicBezTo>
                    <a:cubicBezTo>
                      <a:pt x="84" y="34"/>
                      <a:pt x="84" y="37"/>
                      <a:pt x="84" y="40"/>
                    </a:cubicBezTo>
                    <a:cubicBezTo>
                      <a:pt x="84" y="41"/>
                      <a:pt x="83" y="41"/>
                      <a:pt x="82" y="42"/>
                    </a:cubicBezTo>
                    <a:cubicBezTo>
                      <a:pt x="81" y="42"/>
                      <a:pt x="80" y="43"/>
                      <a:pt x="79" y="43"/>
                    </a:cubicBezTo>
                    <a:moveTo>
                      <a:pt x="7" y="40"/>
                    </a:moveTo>
                    <a:cubicBezTo>
                      <a:pt x="7" y="40"/>
                      <a:pt x="6" y="39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6"/>
                      <a:pt x="6" y="33"/>
                      <a:pt x="6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4"/>
                      <a:pt x="7" y="37"/>
                      <a:pt x="7" y="40"/>
                    </a:cubicBezTo>
                    <a:moveTo>
                      <a:pt x="4" y="32"/>
                    </a:moveTo>
                    <a:cubicBezTo>
                      <a:pt x="4" y="32"/>
                      <a:pt x="4" y="32"/>
                      <a:pt x="4" y="32"/>
                    </a:cubicBezTo>
                    <a:cubicBezTo>
                      <a:pt x="4" y="31"/>
                      <a:pt x="4" y="30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0"/>
                      <a:pt x="4" y="31"/>
                      <a:pt x="4" y="32"/>
                    </a:cubicBezTo>
                    <a:moveTo>
                      <a:pt x="86" y="39"/>
                    </a:moveTo>
                    <a:cubicBezTo>
                      <a:pt x="86" y="36"/>
                      <a:pt x="86" y="33"/>
                      <a:pt x="86" y="30"/>
                    </a:cubicBezTo>
                    <a:cubicBezTo>
                      <a:pt x="87" y="30"/>
                      <a:pt x="88" y="29"/>
                      <a:pt x="89" y="28"/>
                    </a:cubicBezTo>
                    <a:cubicBezTo>
                      <a:pt x="89" y="30"/>
                      <a:pt x="89" y="32"/>
                      <a:pt x="89" y="35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8" y="36"/>
                      <a:pt x="87" y="38"/>
                      <a:pt x="86" y="39"/>
                    </a:cubicBezTo>
                    <a:moveTo>
                      <a:pt x="41" y="38"/>
                    </a:moveTo>
                    <a:cubicBezTo>
                      <a:pt x="23" y="38"/>
                      <a:pt x="12" y="32"/>
                      <a:pt x="8" y="28"/>
                    </a:cubicBezTo>
                    <a:cubicBezTo>
                      <a:pt x="6" y="26"/>
                      <a:pt x="5" y="24"/>
                      <a:pt x="5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0"/>
                      <a:pt x="6" y="18"/>
                      <a:pt x="7" y="17"/>
                    </a:cubicBezTo>
                    <a:cubicBezTo>
                      <a:pt x="8" y="15"/>
                      <a:pt x="10" y="13"/>
                      <a:pt x="12" y="12"/>
                    </a:cubicBezTo>
                    <a:cubicBezTo>
                      <a:pt x="23" y="6"/>
                      <a:pt x="35" y="3"/>
                      <a:pt x="48" y="3"/>
                    </a:cubicBezTo>
                    <a:cubicBezTo>
                      <a:pt x="58" y="3"/>
                      <a:pt x="69" y="5"/>
                      <a:pt x="79" y="9"/>
                    </a:cubicBezTo>
                    <a:cubicBezTo>
                      <a:pt x="82" y="10"/>
                      <a:pt x="85" y="12"/>
                      <a:pt x="86" y="14"/>
                    </a:cubicBezTo>
                    <a:cubicBezTo>
                      <a:pt x="88" y="16"/>
                      <a:pt x="89" y="18"/>
                      <a:pt x="89" y="20"/>
                    </a:cubicBezTo>
                    <a:cubicBezTo>
                      <a:pt x="89" y="20"/>
                      <a:pt x="89" y="21"/>
                      <a:pt x="89" y="21"/>
                    </a:cubicBezTo>
                    <a:cubicBezTo>
                      <a:pt x="88" y="24"/>
                      <a:pt x="86" y="27"/>
                      <a:pt x="82" y="29"/>
                    </a:cubicBezTo>
                    <a:cubicBezTo>
                      <a:pt x="71" y="35"/>
                      <a:pt x="52" y="38"/>
                      <a:pt x="42" y="38"/>
                    </a:cubicBezTo>
                    <a:cubicBezTo>
                      <a:pt x="42" y="38"/>
                      <a:pt x="41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moveTo>
                      <a:pt x="48" y="0"/>
                    </a:moveTo>
                    <a:cubicBezTo>
                      <a:pt x="35" y="0"/>
                      <a:pt x="22" y="3"/>
                      <a:pt x="10" y="9"/>
                    </a:cubicBezTo>
                    <a:cubicBezTo>
                      <a:pt x="8" y="11"/>
                      <a:pt x="6" y="13"/>
                      <a:pt x="4" y="15"/>
                    </a:cubicBezTo>
                    <a:cubicBezTo>
                      <a:pt x="3" y="17"/>
                      <a:pt x="2" y="19"/>
                      <a:pt x="2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1" y="24"/>
                      <a:pt x="0" y="26"/>
                      <a:pt x="0" y="28"/>
                    </a:cubicBezTo>
                    <a:cubicBezTo>
                      <a:pt x="0" y="30"/>
                      <a:pt x="1" y="33"/>
                      <a:pt x="1" y="36"/>
                    </a:cubicBezTo>
                    <a:cubicBezTo>
                      <a:pt x="1" y="37"/>
                      <a:pt x="1" y="37"/>
                      <a:pt x="2" y="37"/>
                    </a:cubicBezTo>
                    <a:cubicBezTo>
                      <a:pt x="2" y="39"/>
                      <a:pt x="4" y="42"/>
                      <a:pt x="5" y="43"/>
                    </a:cubicBezTo>
                    <a:cubicBezTo>
                      <a:pt x="11" y="49"/>
                      <a:pt x="23" y="54"/>
                      <a:pt x="41" y="54"/>
                    </a:cubicBezTo>
                    <a:cubicBezTo>
                      <a:pt x="49" y="54"/>
                      <a:pt x="60" y="53"/>
                      <a:pt x="70" y="50"/>
                    </a:cubicBezTo>
                    <a:cubicBezTo>
                      <a:pt x="73" y="49"/>
                      <a:pt x="76" y="48"/>
                      <a:pt x="79" y="47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1" y="46"/>
                      <a:pt x="83" y="45"/>
                      <a:pt x="84" y="45"/>
                    </a:cubicBezTo>
                    <a:cubicBezTo>
                      <a:pt x="84" y="44"/>
                      <a:pt x="85" y="44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9" y="41"/>
                      <a:pt x="91" y="39"/>
                      <a:pt x="92" y="35"/>
                    </a:cubicBezTo>
                    <a:cubicBezTo>
                      <a:pt x="92" y="35"/>
                      <a:pt x="93" y="34"/>
                      <a:pt x="93" y="34"/>
                    </a:cubicBezTo>
                    <a:cubicBezTo>
                      <a:pt x="93" y="33"/>
                      <a:pt x="92" y="33"/>
                      <a:pt x="92" y="32"/>
                    </a:cubicBezTo>
                    <a:cubicBezTo>
                      <a:pt x="92" y="28"/>
                      <a:pt x="93" y="24"/>
                      <a:pt x="93" y="19"/>
                    </a:cubicBezTo>
                    <a:cubicBezTo>
                      <a:pt x="93" y="19"/>
                      <a:pt x="93" y="18"/>
                      <a:pt x="92" y="18"/>
                    </a:cubicBezTo>
                    <a:cubicBezTo>
                      <a:pt x="92" y="16"/>
                      <a:pt x="91" y="13"/>
                      <a:pt x="89" y="12"/>
                    </a:cubicBezTo>
                    <a:cubicBezTo>
                      <a:pt x="86" y="9"/>
                      <a:pt x="83" y="7"/>
                      <a:pt x="80" y="6"/>
                    </a:cubicBezTo>
                    <a:cubicBezTo>
                      <a:pt x="70" y="2"/>
                      <a:pt x="59" y="0"/>
                      <a:pt x="48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83" name="Freeform 785"/>
              <p:cNvSpPr>
                <a:spLocks noEditPoints="1"/>
              </p:cNvSpPr>
              <p:nvPr/>
            </p:nvSpPr>
            <p:spPr bwMode="auto">
              <a:xfrm>
                <a:off x="3009" y="2596"/>
                <a:ext cx="220" cy="87"/>
              </a:xfrm>
              <a:custGeom>
                <a:avLst/>
                <a:gdLst>
                  <a:gd name="T0" fmla="*/ 47 w 93"/>
                  <a:gd name="T1" fmla="*/ 23 h 37"/>
                  <a:gd name="T2" fmla="*/ 42 w 93"/>
                  <a:gd name="T3" fmla="*/ 33 h 37"/>
                  <a:gd name="T4" fmla="*/ 44 w 93"/>
                  <a:gd name="T5" fmla="*/ 23 h 37"/>
                  <a:gd name="T6" fmla="*/ 35 w 93"/>
                  <a:gd name="T7" fmla="*/ 33 h 37"/>
                  <a:gd name="T8" fmla="*/ 41 w 93"/>
                  <a:gd name="T9" fmla="*/ 30 h 37"/>
                  <a:gd name="T10" fmla="*/ 48 w 93"/>
                  <a:gd name="T11" fmla="*/ 24 h 37"/>
                  <a:gd name="T12" fmla="*/ 52 w 93"/>
                  <a:gd name="T13" fmla="*/ 23 h 37"/>
                  <a:gd name="T14" fmla="*/ 49 w 93"/>
                  <a:gd name="T15" fmla="*/ 33 h 37"/>
                  <a:gd name="T16" fmla="*/ 54 w 93"/>
                  <a:gd name="T17" fmla="*/ 31 h 37"/>
                  <a:gd name="T18" fmla="*/ 55 w 93"/>
                  <a:gd name="T19" fmla="*/ 23 h 37"/>
                  <a:gd name="T20" fmla="*/ 57 w 93"/>
                  <a:gd name="T21" fmla="*/ 32 h 37"/>
                  <a:gd name="T22" fmla="*/ 58 w 93"/>
                  <a:gd name="T23" fmla="*/ 32 h 37"/>
                  <a:gd name="T24" fmla="*/ 28 w 93"/>
                  <a:gd name="T25" fmla="*/ 32 h 37"/>
                  <a:gd name="T26" fmla="*/ 32 w 93"/>
                  <a:gd name="T27" fmla="*/ 23 h 37"/>
                  <a:gd name="T28" fmla="*/ 34 w 93"/>
                  <a:gd name="T29" fmla="*/ 33 h 37"/>
                  <a:gd name="T30" fmla="*/ 63 w 93"/>
                  <a:gd name="T31" fmla="*/ 22 h 37"/>
                  <a:gd name="T32" fmla="*/ 63 w 93"/>
                  <a:gd name="T33" fmla="*/ 31 h 37"/>
                  <a:gd name="T34" fmla="*/ 20 w 93"/>
                  <a:gd name="T35" fmla="*/ 31 h 37"/>
                  <a:gd name="T36" fmla="*/ 26 w 93"/>
                  <a:gd name="T37" fmla="*/ 22 h 37"/>
                  <a:gd name="T38" fmla="*/ 65 w 93"/>
                  <a:gd name="T39" fmla="*/ 31 h 37"/>
                  <a:gd name="T40" fmla="*/ 64 w 93"/>
                  <a:gd name="T41" fmla="*/ 21 h 37"/>
                  <a:gd name="T42" fmla="*/ 67 w 93"/>
                  <a:gd name="T43" fmla="*/ 26 h 37"/>
                  <a:gd name="T44" fmla="*/ 69 w 93"/>
                  <a:gd name="T45" fmla="*/ 30 h 37"/>
                  <a:gd name="T46" fmla="*/ 73 w 93"/>
                  <a:gd name="T47" fmla="*/ 19 h 37"/>
                  <a:gd name="T48" fmla="*/ 69 w 93"/>
                  <a:gd name="T49" fmla="*/ 30 h 37"/>
                  <a:gd name="T50" fmla="*/ 13 w 93"/>
                  <a:gd name="T51" fmla="*/ 18 h 37"/>
                  <a:gd name="T52" fmla="*/ 19 w 93"/>
                  <a:gd name="T53" fmla="*/ 30 h 37"/>
                  <a:gd name="T54" fmla="*/ 74 w 93"/>
                  <a:gd name="T55" fmla="*/ 18 h 37"/>
                  <a:gd name="T56" fmla="*/ 75 w 93"/>
                  <a:gd name="T57" fmla="*/ 28 h 37"/>
                  <a:gd name="T58" fmla="*/ 9 w 93"/>
                  <a:gd name="T59" fmla="*/ 16 h 37"/>
                  <a:gd name="T60" fmla="*/ 7 w 93"/>
                  <a:gd name="T61" fmla="*/ 23 h 37"/>
                  <a:gd name="T62" fmla="*/ 6 w 93"/>
                  <a:gd name="T63" fmla="*/ 14 h 37"/>
                  <a:gd name="T64" fmla="*/ 79 w 93"/>
                  <a:gd name="T65" fmla="*/ 26 h 37"/>
                  <a:gd name="T66" fmla="*/ 84 w 93"/>
                  <a:gd name="T67" fmla="*/ 23 h 37"/>
                  <a:gd name="T68" fmla="*/ 4 w 93"/>
                  <a:gd name="T69" fmla="*/ 15 h 37"/>
                  <a:gd name="T70" fmla="*/ 4 w 93"/>
                  <a:gd name="T71" fmla="*/ 13 h 37"/>
                  <a:gd name="T72" fmla="*/ 86 w 93"/>
                  <a:gd name="T73" fmla="*/ 13 h 37"/>
                  <a:gd name="T74" fmla="*/ 89 w 93"/>
                  <a:gd name="T75" fmla="*/ 18 h 37"/>
                  <a:gd name="T76" fmla="*/ 89 w 93"/>
                  <a:gd name="T77" fmla="*/ 2 h 37"/>
                  <a:gd name="T78" fmla="*/ 44 w 93"/>
                  <a:gd name="T79" fmla="*/ 20 h 37"/>
                  <a:gd name="T80" fmla="*/ 6 w 93"/>
                  <a:gd name="T81" fmla="*/ 10 h 37"/>
                  <a:gd name="T82" fmla="*/ 4 w 93"/>
                  <a:gd name="T83" fmla="*/ 4 h 37"/>
                  <a:gd name="T84" fmla="*/ 1 w 93"/>
                  <a:gd name="T85" fmla="*/ 4 h 37"/>
                  <a:gd name="T86" fmla="*/ 0 w 93"/>
                  <a:gd name="T87" fmla="*/ 10 h 37"/>
                  <a:gd name="T88" fmla="*/ 5 w 93"/>
                  <a:gd name="T89" fmla="*/ 26 h 37"/>
                  <a:gd name="T90" fmla="*/ 79 w 93"/>
                  <a:gd name="T91" fmla="*/ 30 h 37"/>
                  <a:gd name="T92" fmla="*/ 80 w 93"/>
                  <a:gd name="T93" fmla="*/ 30 h 37"/>
                  <a:gd name="T94" fmla="*/ 86 w 93"/>
                  <a:gd name="T95" fmla="*/ 26 h 37"/>
                  <a:gd name="T96" fmla="*/ 93 w 93"/>
                  <a:gd name="T97" fmla="*/ 17 h 37"/>
                  <a:gd name="T98" fmla="*/ 91 w 93"/>
                  <a:gd name="T9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3" h="37">
                    <a:moveTo>
                      <a:pt x="44" y="23"/>
                    </a:moveTo>
                    <a:cubicBezTo>
                      <a:pt x="45" y="23"/>
                      <a:pt x="46" y="23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7"/>
                      <a:pt x="47" y="30"/>
                      <a:pt x="48" y="33"/>
                    </a:cubicBezTo>
                    <a:cubicBezTo>
                      <a:pt x="46" y="33"/>
                      <a:pt x="44" y="33"/>
                      <a:pt x="42" y="33"/>
                    </a:cubicBezTo>
                    <a:cubicBezTo>
                      <a:pt x="42" y="32"/>
                      <a:pt x="42" y="31"/>
                      <a:pt x="42" y="30"/>
                    </a:cubicBezTo>
                    <a:cubicBezTo>
                      <a:pt x="42" y="28"/>
                      <a:pt x="42" y="26"/>
                      <a:pt x="43" y="23"/>
                    </a:cubicBezTo>
                    <a:cubicBezTo>
                      <a:pt x="44" y="23"/>
                      <a:pt x="44" y="23"/>
                      <a:pt x="44" y="23"/>
                    </a:cubicBezTo>
                    <a:moveTo>
                      <a:pt x="41" y="33"/>
                    </a:moveTo>
                    <a:cubicBezTo>
                      <a:pt x="39" y="33"/>
                      <a:pt x="37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0"/>
                      <a:pt x="35" y="26"/>
                      <a:pt x="35" y="23"/>
                    </a:cubicBezTo>
                    <a:cubicBezTo>
                      <a:pt x="37" y="23"/>
                      <a:pt x="39" y="23"/>
                      <a:pt x="41" y="23"/>
                    </a:cubicBezTo>
                    <a:cubicBezTo>
                      <a:pt x="41" y="26"/>
                      <a:pt x="41" y="28"/>
                      <a:pt x="41" y="30"/>
                    </a:cubicBezTo>
                    <a:cubicBezTo>
                      <a:pt x="41" y="31"/>
                      <a:pt x="41" y="32"/>
                      <a:pt x="41" y="33"/>
                    </a:cubicBezTo>
                    <a:moveTo>
                      <a:pt x="49" y="33"/>
                    </a:moveTo>
                    <a:cubicBezTo>
                      <a:pt x="49" y="30"/>
                      <a:pt x="49" y="27"/>
                      <a:pt x="48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3"/>
                      <a:pt x="51" y="23"/>
                      <a:pt x="52" y="23"/>
                    </a:cubicBezTo>
                    <a:cubicBezTo>
                      <a:pt x="52" y="25"/>
                      <a:pt x="52" y="27"/>
                      <a:pt x="52" y="29"/>
                    </a:cubicBezTo>
                    <a:cubicBezTo>
                      <a:pt x="52" y="31"/>
                      <a:pt x="52" y="32"/>
                      <a:pt x="52" y="33"/>
                    </a:cubicBezTo>
                    <a:cubicBezTo>
                      <a:pt x="51" y="33"/>
                      <a:pt x="50" y="33"/>
                      <a:pt x="49" y="33"/>
                    </a:cubicBezTo>
                    <a:moveTo>
                      <a:pt x="54" y="33"/>
                    </a:move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0"/>
                      <a:pt x="54" y="30"/>
                      <a:pt x="54" y="29"/>
                    </a:cubicBezTo>
                    <a:cubicBezTo>
                      <a:pt x="54" y="27"/>
                      <a:pt x="54" y="25"/>
                      <a:pt x="54" y="23"/>
                    </a:cubicBezTo>
                    <a:cubicBezTo>
                      <a:pt x="54" y="23"/>
                      <a:pt x="55" y="23"/>
                      <a:pt x="55" y="23"/>
                    </a:cubicBezTo>
                    <a:cubicBezTo>
                      <a:pt x="55" y="26"/>
                      <a:pt x="55" y="29"/>
                      <a:pt x="55" y="32"/>
                    </a:cubicBezTo>
                    <a:cubicBezTo>
                      <a:pt x="54" y="33"/>
                      <a:pt x="54" y="33"/>
                      <a:pt x="54" y="33"/>
                    </a:cubicBezTo>
                    <a:moveTo>
                      <a:pt x="57" y="32"/>
                    </a:moveTo>
                    <a:cubicBezTo>
                      <a:pt x="57" y="29"/>
                      <a:pt x="57" y="26"/>
                      <a:pt x="57" y="22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6"/>
                      <a:pt x="58" y="29"/>
                      <a:pt x="58" y="32"/>
                    </a:cubicBezTo>
                    <a:cubicBezTo>
                      <a:pt x="58" y="32"/>
                      <a:pt x="57" y="32"/>
                      <a:pt x="57" y="32"/>
                    </a:cubicBezTo>
                    <a:moveTo>
                      <a:pt x="34" y="33"/>
                    </a:moveTo>
                    <a:cubicBezTo>
                      <a:pt x="32" y="33"/>
                      <a:pt x="30" y="33"/>
                      <a:pt x="28" y="32"/>
                    </a:cubicBezTo>
                    <a:cubicBezTo>
                      <a:pt x="28" y="31"/>
                      <a:pt x="28" y="30"/>
                      <a:pt x="28" y="29"/>
                    </a:cubicBezTo>
                    <a:cubicBezTo>
                      <a:pt x="28" y="27"/>
                      <a:pt x="28" y="25"/>
                      <a:pt x="28" y="22"/>
                    </a:cubicBezTo>
                    <a:cubicBezTo>
                      <a:pt x="29" y="22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4" y="26"/>
                      <a:pt x="34" y="30"/>
                      <a:pt x="34" y="33"/>
                    </a:cubicBezTo>
                    <a:cubicBezTo>
                      <a:pt x="34" y="33"/>
                      <a:pt x="34" y="33"/>
                      <a:pt x="34" y="33"/>
                    </a:cubicBezTo>
                    <a:moveTo>
                      <a:pt x="60" y="32"/>
                    </a:moveTo>
                    <a:cubicBezTo>
                      <a:pt x="60" y="29"/>
                      <a:pt x="60" y="25"/>
                      <a:pt x="59" y="22"/>
                    </a:cubicBezTo>
                    <a:cubicBezTo>
                      <a:pt x="61" y="22"/>
                      <a:pt x="62" y="22"/>
                      <a:pt x="63" y="22"/>
                    </a:cubicBezTo>
                    <a:cubicBezTo>
                      <a:pt x="63" y="24"/>
                      <a:pt x="63" y="27"/>
                      <a:pt x="63" y="30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2" y="31"/>
                      <a:pt x="61" y="32"/>
                      <a:pt x="60" y="32"/>
                    </a:cubicBezTo>
                    <a:moveTo>
                      <a:pt x="26" y="32"/>
                    </a:moveTo>
                    <a:cubicBezTo>
                      <a:pt x="24" y="32"/>
                      <a:pt x="22" y="31"/>
                      <a:pt x="20" y="31"/>
                    </a:cubicBezTo>
                    <a:cubicBezTo>
                      <a:pt x="20" y="29"/>
                      <a:pt x="20" y="28"/>
                      <a:pt x="20" y="26"/>
                    </a:cubicBezTo>
                    <a:cubicBezTo>
                      <a:pt x="20" y="25"/>
                      <a:pt x="20" y="23"/>
                      <a:pt x="21" y="21"/>
                    </a:cubicBezTo>
                    <a:cubicBezTo>
                      <a:pt x="23" y="21"/>
                      <a:pt x="24" y="22"/>
                      <a:pt x="26" y="22"/>
                    </a:cubicBezTo>
                    <a:cubicBezTo>
                      <a:pt x="26" y="24"/>
                      <a:pt x="26" y="27"/>
                      <a:pt x="26" y="29"/>
                    </a:cubicBezTo>
                    <a:cubicBezTo>
                      <a:pt x="26" y="30"/>
                      <a:pt x="26" y="31"/>
                      <a:pt x="26" y="32"/>
                    </a:cubicBezTo>
                    <a:moveTo>
                      <a:pt x="65" y="31"/>
                    </a:moveTo>
                    <a:cubicBezTo>
                      <a:pt x="65" y="30"/>
                      <a:pt x="65" y="30"/>
                      <a:pt x="65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27"/>
                      <a:pt x="64" y="24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5" y="21"/>
                      <a:pt x="66" y="21"/>
                      <a:pt x="67" y="20"/>
                    </a:cubicBezTo>
                    <a:cubicBezTo>
                      <a:pt x="67" y="22"/>
                      <a:pt x="67" y="24"/>
                      <a:pt x="67" y="26"/>
                    </a:cubicBezTo>
                    <a:cubicBezTo>
                      <a:pt x="67" y="27"/>
                      <a:pt x="67" y="29"/>
                      <a:pt x="67" y="30"/>
                    </a:cubicBezTo>
                    <a:cubicBezTo>
                      <a:pt x="66" y="30"/>
                      <a:pt x="66" y="31"/>
                      <a:pt x="65" y="31"/>
                    </a:cubicBezTo>
                    <a:moveTo>
                      <a:pt x="69" y="30"/>
                    </a:moveTo>
                    <a:cubicBezTo>
                      <a:pt x="69" y="28"/>
                      <a:pt x="69" y="27"/>
                      <a:pt x="69" y="26"/>
                    </a:cubicBezTo>
                    <a:cubicBezTo>
                      <a:pt x="69" y="24"/>
                      <a:pt x="69" y="22"/>
                      <a:pt x="69" y="20"/>
                    </a:cubicBezTo>
                    <a:cubicBezTo>
                      <a:pt x="70" y="20"/>
                      <a:pt x="71" y="19"/>
                      <a:pt x="73" y="19"/>
                    </a:cubicBezTo>
                    <a:cubicBezTo>
                      <a:pt x="73" y="22"/>
                      <a:pt x="73" y="25"/>
                      <a:pt x="73" y="2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2" y="29"/>
                      <a:pt x="70" y="29"/>
                      <a:pt x="69" y="30"/>
                    </a:cubicBezTo>
                    <a:moveTo>
                      <a:pt x="19" y="30"/>
                    </a:moveTo>
                    <a:cubicBezTo>
                      <a:pt x="17" y="29"/>
                      <a:pt x="15" y="28"/>
                      <a:pt x="13" y="27"/>
                    </a:cubicBezTo>
                    <a:cubicBezTo>
                      <a:pt x="13" y="24"/>
                      <a:pt x="13" y="21"/>
                      <a:pt x="13" y="18"/>
                    </a:cubicBezTo>
                    <a:cubicBezTo>
                      <a:pt x="15" y="19"/>
                      <a:pt x="17" y="20"/>
                      <a:pt x="19" y="20"/>
                    </a:cubicBezTo>
                    <a:cubicBezTo>
                      <a:pt x="19" y="22"/>
                      <a:pt x="19" y="24"/>
                      <a:pt x="19" y="26"/>
                    </a:cubicBezTo>
                    <a:cubicBezTo>
                      <a:pt x="19" y="28"/>
                      <a:pt x="19" y="29"/>
                      <a:pt x="19" y="30"/>
                    </a:cubicBezTo>
                    <a:moveTo>
                      <a:pt x="75" y="28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4"/>
                      <a:pt x="75" y="21"/>
                      <a:pt x="74" y="18"/>
                    </a:cubicBezTo>
                    <a:cubicBezTo>
                      <a:pt x="75" y="18"/>
                      <a:pt x="76" y="17"/>
                      <a:pt x="77" y="17"/>
                    </a:cubicBezTo>
                    <a:cubicBezTo>
                      <a:pt x="78" y="20"/>
                      <a:pt x="78" y="23"/>
                      <a:pt x="78" y="27"/>
                    </a:cubicBezTo>
                    <a:cubicBezTo>
                      <a:pt x="77" y="27"/>
                      <a:pt x="76" y="28"/>
                      <a:pt x="75" y="28"/>
                    </a:cubicBezTo>
                    <a:moveTo>
                      <a:pt x="11" y="26"/>
                    </a:moveTo>
                    <a:cubicBezTo>
                      <a:pt x="10" y="26"/>
                      <a:pt x="10" y="25"/>
                      <a:pt x="9" y="25"/>
                    </a:cubicBezTo>
                    <a:cubicBezTo>
                      <a:pt x="9" y="22"/>
                      <a:pt x="9" y="19"/>
                      <a:pt x="9" y="16"/>
                    </a:cubicBezTo>
                    <a:cubicBezTo>
                      <a:pt x="10" y="17"/>
                      <a:pt x="10" y="17"/>
                      <a:pt x="11" y="18"/>
                    </a:cubicBezTo>
                    <a:cubicBezTo>
                      <a:pt x="11" y="20"/>
                      <a:pt x="11" y="23"/>
                      <a:pt x="11" y="26"/>
                    </a:cubicBezTo>
                    <a:moveTo>
                      <a:pt x="7" y="23"/>
                    </a:moveTo>
                    <a:cubicBezTo>
                      <a:pt x="7" y="23"/>
                      <a:pt x="6" y="22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19"/>
                      <a:pt x="6" y="17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8"/>
                      <a:pt x="7" y="20"/>
                      <a:pt x="7" y="23"/>
                    </a:cubicBezTo>
                    <a:moveTo>
                      <a:pt x="79" y="26"/>
                    </a:moveTo>
                    <a:cubicBezTo>
                      <a:pt x="79" y="23"/>
                      <a:pt x="79" y="19"/>
                      <a:pt x="79" y="16"/>
                    </a:cubicBezTo>
                    <a:cubicBezTo>
                      <a:pt x="81" y="15"/>
                      <a:pt x="82" y="14"/>
                      <a:pt x="84" y="14"/>
                    </a:cubicBezTo>
                    <a:cubicBezTo>
                      <a:pt x="84" y="17"/>
                      <a:pt x="84" y="20"/>
                      <a:pt x="84" y="23"/>
                    </a:cubicBezTo>
                    <a:cubicBezTo>
                      <a:pt x="84" y="24"/>
                      <a:pt x="83" y="24"/>
                      <a:pt x="82" y="25"/>
                    </a:cubicBezTo>
                    <a:cubicBezTo>
                      <a:pt x="81" y="25"/>
                      <a:pt x="80" y="25"/>
                      <a:pt x="79" y="26"/>
                    </a:cubicBezTo>
                    <a:moveTo>
                      <a:pt x="4" y="15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4" y="15"/>
                      <a:pt x="4" y="15"/>
                    </a:cubicBezTo>
                    <a:moveTo>
                      <a:pt x="86" y="22"/>
                    </a:moveTo>
                    <a:cubicBezTo>
                      <a:pt x="86" y="19"/>
                      <a:pt x="86" y="16"/>
                      <a:pt x="86" y="13"/>
                    </a:cubicBezTo>
                    <a:cubicBezTo>
                      <a:pt x="87" y="12"/>
                      <a:pt x="88" y="11"/>
                      <a:pt x="89" y="10"/>
                    </a:cubicBezTo>
                    <a:cubicBezTo>
                      <a:pt x="89" y="13"/>
                      <a:pt x="89" y="15"/>
                      <a:pt x="89" y="17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88" y="19"/>
                      <a:pt x="87" y="20"/>
                      <a:pt x="86" y="22"/>
                    </a:cubicBezTo>
                    <a:moveTo>
                      <a:pt x="91" y="0"/>
                    </a:moveTo>
                    <a:cubicBezTo>
                      <a:pt x="90" y="0"/>
                      <a:pt x="89" y="1"/>
                      <a:pt x="89" y="2"/>
                    </a:cubicBezTo>
                    <a:cubicBezTo>
                      <a:pt x="89" y="3"/>
                      <a:pt x="89" y="5"/>
                      <a:pt x="89" y="6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76" y="16"/>
                      <a:pt x="60" y="20"/>
                      <a:pt x="44" y="2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0" y="20"/>
                      <a:pt x="36" y="20"/>
                      <a:pt x="32" y="19"/>
                    </a:cubicBezTo>
                    <a:cubicBezTo>
                      <a:pt x="22" y="18"/>
                      <a:pt x="12" y="16"/>
                      <a:pt x="6" y="10"/>
                    </a:cubicBezTo>
                    <a:cubicBezTo>
                      <a:pt x="5" y="9"/>
                      <a:pt x="4" y="8"/>
                      <a:pt x="4" y="8"/>
                    </a:cubicBezTo>
                    <a:cubicBezTo>
                      <a:pt x="4" y="7"/>
                      <a:pt x="4" y="6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3"/>
                      <a:pt x="1" y="16"/>
                      <a:pt x="1" y="19"/>
                    </a:cubicBezTo>
                    <a:cubicBezTo>
                      <a:pt x="1" y="19"/>
                      <a:pt x="1" y="20"/>
                      <a:pt x="2" y="20"/>
                    </a:cubicBezTo>
                    <a:cubicBezTo>
                      <a:pt x="2" y="22"/>
                      <a:pt x="4" y="24"/>
                      <a:pt x="5" y="26"/>
                    </a:cubicBezTo>
                    <a:cubicBezTo>
                      <a:pt x="11" y="31"/>
                      <a:pt x="23" y="37"/>
                      <a:pt x="41" y="37"/>
                    </a:cubicBezTo>
                    <a:cubicBezTo>
                      <a:pt x="49" y="37"/>
                      <a:pt x="60" y="36"/>
                      <a:pt x="70" y="33"/>
                    </a:cubicBezTo>
                    <a:cubicBezTo>
                      <a:pt x="73" y="32"/>
                      <a:pt x="76" y="31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1" y="29"/>
                      <a:pt x="83" y="28"/>
                      <a:pt x="84" y="28"/>
                    </a:cubicBezTo>
                    <a:cubicBezTo>
                      <a:pt x="84" y="27"/>
                      <a:pt x="85" y="27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9" y="24"/>
                      <a:pt x="91" y="21"/>
                      <a:pt x="92" y="18"/>
                    </a:cubicBezTo>
                    <a:cubicBezTo>
                      <a:pt x="92" y="18"/>
                      <a:pt x="93" y="17"/>
                      <a:pt x="93" y="17"/>
                    </a:cubicBezTo>
                    <a:cubicBezTo>
                      <a:pt x="93" y="16"/>
                      <a:pt x="92" y="16"/>
                      <a:pt x="92" y="15"/>
                    </a:cubicBezTo>
                    <a:cubicBezTo>
                      <a:pt x="92" y="11"/>
                      <a:pt x="93" y="6"/>
                      <a:pt x="93" y="2"/>
                    </a:cubicBezTo>
                    <a:cubicBezTo>
                      <a:pt x="93" y="1"/>
                      <a:pt x="92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84" name="Freeform 786"/>
              <p:cNvSpPr>
                <a:spLocks noEditPoints="1"/>
              </p:cNvSpPr>
              <p:nvPr/>
            </p:nvSpPr>
            <p:spPr bwMode="auto">
              <a:xfrm>
                <a:off x="3009" y="2648"/>
                <a:ext cx="220" cy="87"/>
              </a:xfrm>
              <a:custGeom>
                <a:avLst/>
                <a:gdLst>
                  <a:gd name="T0" fmla="*/ 47 w 93"/>
                  <a:gd name="T1" fmla="*/ 23 h 37"/>
                  <a:gd name="T2" fmla="*/ 42 w 93"/>
                  <a:gd name="T3" fmla="*/ 33 h 37"/>
                  <a:gd name="T4" fmla="*/ 44 w 93"/>
                  <a:gd name="T5" fmla="*/ 23 h 37"/>
                  <a:gd name="T6" fmla="*/ 35 w 93"/>
                  <a:gd name="T7" fmla="*/ 33 h 37"/>
                  <a:gd name="T8" fmla="*/ 41 w 93"/>
                  <a:gd name="T9" fmla="*/ 30 h 37"/>
                  <a:gd name="T10" fmla="*/ 48 w 93"/>
                  <a:gd name="T11" fmla="*/ 24 h 37"/>
                  <a:gd name="T12" fmla="*/ 52 w 93"/>
                  <a:gd name="T13" fmla="*/ 23 h 37"/>
                  <a:gd name="T14" fmla="*/ 49 w 93"/>
                  <a:gd name="T15" fmla="*/ 33 h 37"/>
                  <a:gd name="T16" fmla="*/ 54 w 93"/>
                  <a:gd name="T17" fmla="*/ 31 h 37"/>
                  <a:gd name="T18" fmla="*/ 55 w 93"/>
                  <a:gd name="T19" fmla="*/ 23 h 37"/>
                  <a:gd name="T20" fmla="*/ 57 w 93"/>
                  <a:gd name="T21" fmla="*/ 32 h 37"/>
                  <a:gd name="T22" fmla="*/ 58 w 93"/>
                  <a:gd name="T23" fmla="*/ 32 h 37"/>
                  <a:gd name="T24" fmla="*/ 28 w 93"/>
                  <a:gd name="T25" fmla="*/ 32 h 37"/>
                  <a:gd name="T26" fmla="*/ 32 w 93"/>
                  <a:gd name="T27" fmla="*/ 23 h 37"/>
                  <a:gd name="T28" fmla="*/ 34 w 93"/>
                  <a:gd name="T29" fmla="*/ 33 h 37"/>
                  <a:gd name="T30" fmla="*/ 63 w 93"/>
                  <a:gd name="T31" fmla="*/ 21 h 37"/>
                  <a:gd name="T32" fmla="*/ 63 w 93"/>
                  <a:gd name="T33" fmla="*/ 31 h 37"/>
                  <a:gd name="T34" fmla="*/ 20 w 93"/>
                  <a:gd name="T35" fmla="*/ 30 h 37"/>
                  <a:gd name="T36" fmla="*/ 26 w 93"/>
                  <a:gd name="T37" fmla="*/ 22 h 37"/>
                  <a:gd name="T38" fmla="*/ 65 w 93"/>
                  <a:gd name="T39" fmla="*/ 31 h 37"/>
                  <a:gd name="T40" fmla="*/ 64 w 93"/>
                  <a:gd name="T41" fmla="*/ 21 h 37"/>
                  <a:gd name="T42" fmla="*/ 67 w 93"/>
                  <a:gd name="T43" fmla="*/ 26 h 37"/>
                  <a:gd name="T44" fmla="*/ 69 w 93"/>
                  <a:gd name="T45" fmla="*/ 30 h 37"/>
                  <a:gd name="T46" fmla="*/ 73 w 93"/>
                  <a:gd name="T47" fmla="*/ 19 h 37"/>
                  <a:gd name="T48" fmla="*/ 69 w 93"/>
                  <a:gd name="T49" fmla="*/ 30 h 37"/>
                  <a:gd name="T50" fmla="*/ 13 w 93"/>
                  <a:gd name="T51" fmla="*/ 18 h 37"/>
                  <a:gd name="T52" fmla="*/ 19 w 93"/>
                  <a:gd name="T53" fmla="*/ 30 h 37"/>
                  <a:gd name="T54" fmla="*/ 74 w 93"/>
                  <a:gd name="T55" fmla="*/ 18 h 37"/>
                  <a:gd name="T56" fmla="*/ 75 w 93"/>
                  <a:gd name="T57" fmla="*/ 28 h 37"/>
                  <a:gd name="T58" fmla="*/ 9 w 93"/>
                  <a:gd name="T59" fmla="*/ 16 h 37"/>
                  <a:gd name="T60" fmla="*/ 7 w 93"/>
                  <a:gd name="T61" fmla="*/ 23 h 37"/>
                  <a:gd name="T62" fmla="*/ 6 w 93"/>
                  <a:gd name="T63" fmla="*/ 14 h 37"/>
                  <a:gd name="T64" fmla="*/ 79 w 93"/>
                  <a:gd name="T65" fmla="*/ 26 h 37"/>
                  <a:gd name="T66" fmla="*/ 84 w 93"/>
                  <a:gd name="T67" fmla="*/ 23 h 37"/>
                  <a:gd name="T68" fmla="*/ 4 w 93"/>
                  <a:gd name="T69" fmla="*/ 15 h 37"/>
                  <a:gd name="T70" fmla="*/ 4 w 93"/>
                  <a:gd name="T71" fmla="*/ 13 h 37"/>
                  <a:gd name="T72" fmla="*/ 86 w 93"/>
                  <a:gd name="T73" fmla="*/ 13 h 37"/>
                  <a:gd name="T74" fmla="*/ 89 w 93"/>
                  <a:gd name="T75" fmla="*/ 18 h 37"/>
                  <a:gd name="T76" fmla="*/ 89 w 93"/>
                  <a:gd name="T77" fmla="*/ 2 h 37"/>
                  <a:gd name="T78" fmla="*/ 44 w 93"/>
                  <a:gd name="T79" fmla="*/ 20 h 37"/>
                  <a:gd name="T80" fmla="*/ 4 w 93"/>
                  <a:gd name="T81" fmla="*/ 7 h 37"/>
                  <a:gd name="T82" fmla="*/ 3 w 93"/>
                  <a:gd name="T83" fmla="*/ 3 h 37"/>
                  <a:gd name="T84" fmla="*/ 0 w 93"/>
                  <a:gd name="T85" fmla="*/ 6 h 37"/>
                  <a:gd name="T86" fmla="*/ 1 w 93"/>
                  <a:gd name="T87" fmla="*/ 19 h 37"/>
                  <a:gd name="T88" fmla="*/ 41 w 93"/>
                  <a:gd name="T89" fmla="*/ 37 h 37"/>
                  <a:gd name="T90" fmla="*/ 79 w 93"/>
                  <a:gd name="T91" fmla="*/ 30 h 37"/>
                  <a:gd name="T92" fmla="*/ 84 w 93"/>
                  <a:gd name="T93" fmla="*/ 27 h 37"/>
                  <a:gd name="T94" fmla="*/ 86 w 93"/>
                  <a:gd name="T95" fmla="*/ 26 h 37"/>
                  <a:gd name="T96" fmla="*/ 92 w 93"/>
                  <a:gd name="T97" fmla="*/ 15 h 37"/>
                  <a:gd name="T98" fmla="*/ 91 w 93"/>
                  <a:gd name="T9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3" h="37">
                    <a:moveTo>
                      <a:pt x="44" y="23"/>
                    </a:moveTo>
                    <a:cubicBezTo>
                      <a:pt x="45" y="23"/>
                      <a:pt x="46" y="23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7"/>
                      <a:pt x="47" y="30"/>
                      <a:pt x="48" y="33"/>
                    </a:cubicBezTo>
                    <a:cubicBezTo>
                      <a:pt x="46" y="33"/>
                      <a:pt x="44" y="33"/>
                      <a:pt x="42" y="33"/>
                    </a:cubicBezTo>
                    <a:cubicBezTo>
                      <a:pt x="42" y="32"/>
                      <a:pt x="42" y="31"/>
                      <a:pt x="42" y="30"/>
                    </a:cubicBezTo>
                    <a:cubicBezTo>
                      <a:pt x="42" y="28"/>
                      <a:pt x="42" y="26"/>
                      <a:pt x="43" y="23"/>
                    </a:cubicBezTo>
                    <a:cubicBezTo>
                      <a:pt x="44" y="23"/>
                      <a:pt x="44" y="23"/>
                      <a:pt x="44" y="23"/>
                    </a:cubicBezTo>
                    <a:moveTo>
                      <a:pt x="41" y="33"/>
                    </a:moveTo>
                    <a:cubicBezTo>
                      <a:pt x="39" y="33"/>
                      <a:pt x="37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0"/>
                      <a:pt x="35" y="26"/>
                      <a:pt x="35" y="23"/>
                    </a:cubicBezTo>
                    <a:cubicBezTo>
                      <a:pt x="37" y="23"/>
                      <a:pt x="39" y="23"/>
                      <a:pt x="41" y="23"/>
                    </a:cubicBezTo>
                    <a:cubicBezTo>
                      <a:pt x="41" y="26"/>
                      <a:pt x="41" y="28"/>
                      <a:pt x="41" y="30"/>
                    </a:cubicBezTo>
                    <a:cubicBezTo>
                      <a:pt x="41" y="31"/>
                      <a:pt x="41" y="32"/>
                      <a:pt x="41" y="33"/>
                    </a:cubicBezTo>
                    <a:moveTo>
                      <a:pt x="49" y="33"/>
                    </a:moveTo>
                    <a:cubicBezTo>
                      <a:pt x="49" y="30"/>
                      <a:pt x="49" y="27"/>
                      <a:pt x="48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3"/>
                      <a:pt x="51" y="23"/>
                      <a:pt x="52" y="23"/>
                    </a:cubicBezTo>
                    <a:cubicBezTo>
                      <a:pt x="52" y="25"/>
                      <a:pt x="52" y="27"/>
                      <a:pt x="52" y="29"/>
                    </a:cubicBezTo>
                    <a:cubicBezTo>
                      <a:pt x="52" y="30"/>
                      <a:pt x="52" y="32"/>
                      <a:pt x="52" y="33"/>
                    </a:cubicBezTo>
                    <a:cubicBezTo>
                      <a:pt x="51" y="33"/>
                      <a:pt x="50" y="33"/>
                      <a:pt x="49" y="33"/>
                    </a:cubicBezTo>
                    <a:moveTo>
                      <a:pt x="54" y="33"/>
                    </a:moveTo>
                    <a:cubicBezTo>
                      <a:pt x="54" y="32"/>
                      <a:pt x="54" y="32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0"/>
                      <a:pt x="54" y="30"/>
                      <a:pt x="54" y="29"/>
                    </a:cubicBezTo>
                    <a:cubicBezTo>
                      <a:pt x="54" y="27"/>
                      <a:pt x="54" y="25"/>
                      <a:pt x="54" y="23"/>
                    </a:cubicBezTo>
                    <a:cubicBezTo>
                      <a:pt x="54" y="23"/>
                      <a:pt x="55" y="23"/>
                      <a:pt x="55" y="23"/>
                    </a:cubicBezTo>
                    <a:cubicBezTo>
                      <a:pt x="55" y="26"/>
                      <a:pt x="55" y="29"/>
                      <a:pt x="55" y="32"/>
                    </a:cubicBezTo>
                    <a:cubicBezTo>
                      <a:pt x="54" y="33"/>
                      <a:pt x="54" y="33"/>
                      <a:pt x="54" y="33"/>
                    </a:cubicBezTo>
                    <a:moveTo>
                      <a:pt x="57" y="32"/>
                    </a:moveTo>
                    <a:cubicBezTo>
                      <a:pt x="57" y="29"/>
                      <a:pt x="57" y="26"/>
                      <a:pt x="57" y="22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6"/>
                      <a:pt x="58" y="29"/>
                      <a:pt x="58" y="32"/>
                    </a:cubicBezTo>
                    <a:cubicBezTo>
                      <a:pt x="58" y="32"/>
                      <a:pt x="57" y="32"/>
                      <a:pt x="57" y="32"/>
                    </a:cubicBezTo>
                    <a:moveTo>
                      <a:pt x="34" y="33"/>
                    </a:moveTo>
                    <a:cubicBezTo>
                      <a:pt x="32" y="33"/>
                      <a:pt x="30" y="33"/>
                      <a:pt x="28" y="32"/>
                    </a:cubicBezTo>
                    <a:cubicBezTo>
                      <a:pt x="28" y="31"/>
                      <a:pt x="28" y="30"/>
                      <a:pt x="28" y="29"/>
                    </a:cubicBezTo>
                    <a:cubicBezTo>
                      <a:pt x="28" y="27"/>
                      <a:pt x="28" y="25"/>
                      <a:pt x="28" y="22"/>
                    </a:cubicBezTo>
                    <a:cubicBezTo>
                      <a:pt x="29" y="22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4" y="26"/>
                      <a:pt x="34" y="30"/>
                      <a:pt x="34" y="33"/>
                    </a:cubicBezTo>
                    <a:cubicBezTo>
                      <a:pt x="34" y="33"/>
                      <a:pt x="34" y="33"/>
                      <a:pt x="34" y="33"/>
                    </a:cubicBezTo>
                    <a:moveTo>
                      <a:pt x="60" y="32"/>
                    </a:moveTo>
                    <a:cubicBezTo>
                      <a:pt x="60" y="28"/>
                      <a:pt x="60" y="25"/>
                      <a:pt x="59" y="22"/>
                    </a:cubicBezTo>
                    <a:cubicBezTo>
                      <a:pt x="61" y="22"/>
                      <a:pt x="62" y="22"/>
                      <a:pt x="63" y="21"/>
                    </a:cubicBezTo>
                    <a:cubicBezTo>
                      <a:pt x="63" y="24"/>
                      <a:pt x="63" y="27"/>
                      <a:pt x="63" y="30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2" y="31"/>
                      <a:pt x="61" y="32"/>
                      <a:pt x="60" y="32"/>
                    </a:cubicBezTo>
                    <a:moveTo>
                      <a:pt x="26" y="32"/>
                    </a:moveTo>
                    <a:cubicBezTo>
                      <a:pt x="24" y="32"/>
                      <a:pt x="22" y="31"/>
                      <a:pt x="20" y="30"/>
                    </a:cubicBezTo>
                    <a:cubicBezTo>
                      <a:pt x="20" y="29"/>
                      <a:pt x="20" y="28"/>
                      <a:pt x="20" y="26"/>
                    </a:cubicBezTo>
                    <a:cubicBezTo>
                      <a:pt x="20" y="25"/>
                      <a:pt x="20" y="23"/>
                      <a:pt x="21" y="21"/>
                    </a:cubicBezTo>
                    <a:cubicBezTo>
                      <a:pt x="23" y="21"/>
                      <a:pt x="24" y="22"/>
                      <a:pt x="26" y="22"/>
                    </a:cubicBezTo>
                    <a:cubicBezTo>
                      <a:pt x="26" y="24"/>
                      <a:pt x="26" y="27"/>
                      <a:pt x="26" y="29"/>
                    </a:cubicBezTo>
                    <a:cubicBezTo>
                      <a:pt x="26" y="30"/>
                      <a:pt x="26" y="31"/>
                      <a:pt x="26" y="32"/>
                    </a:cubicBezTo>
                    <a:moveTo>
                      <a:pt x="65" y="31"/>
                    </a:moveTo>
                    <a:cubicBezTo>
                      <a:pt x="65" y="30"/>
                      <a:pt x="65" y="30"/>
                      <a:pt x="65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27"/>
                      <a:pt x="64" y="24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5" y="21"/>
                      <a:pt x="66" y="21"/>
                      <a:pt x="67" y="20"/>
                    </a:cubicBezTo>
                    <a:cubicBezTo>
                      <a:pt x="67" y="22"/>
                      <a:pt x="67" y="24"/>
                      <a:pt x="67" y="26"/>
                    </a:cubicBezTo>
                    <a:cubicBezTo>
                      <a:pt x="67" y="27"/>
                      <a:pt x="67" y="29"/>
                      <a:pt x="67" y="30"/>
                    </a:cubicBezTo>
                    <a:cubicBezTo>
                      <a:pt x="66" y="30"/>
                      <a:pt x="66" y="31"/>
                      <a:pt x="65" y="31"/>
                    </a:cubicBezTo>
                    <a:moveTo>
                      <a:pt x="69" y="30"/>
                    </a:moveTo>
                    <a:cubicBezTo>
                      <a:pt x="69" y="28"/>
                      <a:pt x="69" y="27"/>
                      <a:pt x="69" y="26"/>
                    </a:cubicBezTo>
                    <a:cubicBezTo>
                      <a:pt x="69" y="24"/>
                      <a:pt x="69" y="22"/>
                      <a:pt x="69" y="20"/>
                    </a:cubicBezTo>
                    <a:cubicBezTo>
                      <a:pt x="70" y="20"/>
                      <a:pt x="71" y="19"/>
                      <a:pt x="73" y="19"/>
                    </a:cubicBezTo>
                    <a:cubicBezTo>
                      <a:pt x="73" y="22"/>
                      <a:pt x="73" y="25"/>
                      <a:pt x="73" y="2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2" y="29"/>
                      <a:pt x="70" y="29"/>
                      <a:pt x="69" y="30"/>
                    </a:cubicBezTo>
                    <a:moveTo>
                      <a:pt x="19" y="30"/>
                    </a:moveTo>
                    <a:cubicBezTo>
                      <a:pt x="17" y="29"/>
                      <a:pt x="15" y="28"/>
                      <a:pt x="13" y="27"/>
                    </a:cubicBezTo>
                    <a:cubicBezTo>
                      <a:pt x="13" y="24"/>
                      <a:pt x="13" y="21"/>
                      <a:pt x="13" y="18"/>
                    </a:cubicBezTo>
                    <a:cubicBezTo>
                      <a:pt x="15" y="19"/>
                      <a:pt x="17" y="20"/>
                      <a:pt x="19" y="20"/>
                    </a:cubicBezTo>
                    <a:cubicBezTo>
                      <a:pt x="19" y="22"/>
                      <a:pt x="19" y="24"/>
                      <a:pt x="19" y="26"/>
                    </a:cubicBezTo>
                    <a:cubicBezTo>
                      <a:pt x="19" y="28"/>
                      <a:pt x="19" y="29"/>
                      <a:pt x="19" y="30"/>
                    </a:cubicBezTo>
                    <a:moveTo>
                      <a:pt x="75" y="28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4"/>
                      <a:pt x="75" y="21"/>
                      <a:pt x="74" y="18"/>
                    </a:cubicBezTo>
                    <a:cubicBezTo>
                      <a:pt x="75" y="18"/>
                      <a:pt x="76" y="17"/>
                      <a:pt x="77" y="17"/>
                    </a:cubicBezTo>
                    <a:cubicBezTo>
                      <a:pt x="78" y="20"/>
                      <a:pt x="78" y="23"/>
                      <a:pt x="78" y="27"/>
                    </a:cubicBezTo>
                    <a:cubicBezTo>
                      <a:pt x="77" y="27"/>
                      <a:pt x="76" y="28"/>
                      <a:pt x="75" y="28"/>
                    </a:cubicBezTo>
                    <a:moveTo>
                      <a:pt x="11" y="26"/>
                    </a:moveTo>
                    <a:cubicBezTo>
                      <a:pt x="10" y="26"/>
                      <a:pt x="10" y="25"/>
                      <a:pt x="9" y="25"/>
                    </a:cubicBezTo>
                    <a:cubicBezTo>
                      <a:pt x="9" y="22"/>
                      <a:pt x="9" y="19"/>
                      <a:pt x="9" y="16"/>
                    </a:cubicBezTo>
                    <a:cubicBezTo>
                      <a:pt x="10" y="17"/>
                      <a:pt x="10" y="17"/>
                      <a:pt x="11" y="17"/>
                    </a:cubicBezTo>
                    <a:cubicBezTo>
                      <a:pt x="11" y="20"/>
                      <a:pt x="11" y="23"/>
                      <a:pt x="11" y="26"/>
                    </a:cubicBezTo>
                    <a:moveTo>
                      <a:pt x="7" y="23"/>
                    </a:moveTo>
                    <a:cubicBezTo>
                      <a:pt x="7" y="23"/>
                      <a:pt x="6" y="22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19"/>
                      <a:pt x="6" y="17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8"/>
                      <a:pt x="7" y="20"/>
                      <a:pt x="7" y="23"/>
                    </a:cubicBezTo>
                    <a:moveTo>
                      <a:pt x="79" y="26"/>
                    </a:moveTo>
                    <a:cubicBezTo>
                      <a:pt x="79" y="23"/>
                      <a:pt x="79" y="19"/>
                      <a:pt x="79" y="16"/>
                    </a:cubicBezTo>
                    <a:cubicBezTo>
                      <a:pt x="81" y="15"/>
                      <a:pt x="82" y="14"/>
                      <a:pt x="84" y="14"/>
                    </a:cubicBezTo>
                    <a:cubicBezTo>
                      <a:pt x="84" y="17"/>
                      <a:pt x="84" y="20"/>
                      <a:pt x="84" y="23"/>
                    </a:cubicBezTo>
                    <a:cubicBezTo>
                      <a:pt x="84" y="24"/>
                      <a:pt x="83" y="24"/>
                      <a:pt x="82" y="25"/>
                    </a:cubicBezTo>
                    <a:cubicBezTo>
                      <a:pt x="81" y="25"/>
                      <a:pt x="80" y="25"/>
                      <a:pt x="79" y="26"/>
                    </a:cubicBezTo>
                    <a:moveTo>
                      <a:pt x="4" y="15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4" y="14"/>
                      <a:pt x="4" y="15"/>
                    </a:cubicBezTo>
                    <a:moveTo>
                      <a:pt x="86" y="22"/>
                    </a:moveTo>
                    <a:cubicBezTo>
                      <a:pt x="86" y="19"/>
                      <a:pt x="86" y="16"/>
                      <a:pt x="86" y="13"/>
                    </a:cubicBezTo>
                    <a:cubicBezTo>
                      <a:pt x="87" y="12"/>
                      <a:pt x="88" y="11"/>
                      <a:pt x="89" y="10"/>
                    </a:cubicBezTo>
                    <a:cubicBezTo>
                      <a:pt x="89" y="13"/>
                      <a:pt x="89" y="15"/>
                      <a:pt x="89" y="17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88" y="19"/>
                      <a:pt x="87" y="20"/>
                      <a:pt x="86" y="22"/>
                    </a:cubicBezTo>
                    <a:moveTo>
                      <a:pt x="91" y="0"/>
                    </a:moveTo>
                    <a:cubicBezTo>
                      <a:pt x="90" y="0"/>
                      <a:pt x="89" y="1"/>
                      <a:pt x="89" y="2"/>
                    </a:cubicBezTo>
                    <a:cubicBezTo>
                      <a:pt x="89" y="3"/>
                      <a:pt x="89" y="5"/>
                      <a:pt x="89" y="6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76" y="16"/>
                      <a:pt x="60" y="20"/>
                      <a:pt x="44" y="20"/>
                    </a:cubicBezTo>
                    <a:cubicBezTo>
                      <a:pt x="40" y="20"/>
                      <a:pt x="36" y="20"/>
                      <a:pt x="32" y="19"/>
                    </a:cubicBezTo>
                    <a:cubicBezTo>
                      <a:pt x="22" y="18"/>
                      <a:pt x="12" y="16"/>
                      <a:pt x="6" y="10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7"/>
                      <a:pt x="4" y="6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3"/>
                      <a:pt x="1" y="16"/>
                      <a:pt x="1" y="19"/>
                    </a:cubicBezTo>
                    <a:cubicBezTo>
                      <a:pt x="1" y="19"/>
                      <a:pt x="1" y="20"/>
                      <a:pt x="2" y="20"/>
                    </a:cubicBezTo>
                    <a:cubicBezTo>
                      <a:pt x="2" y="22"/>
                      <a:pt x="4" y="24"/>
                      <a:pt x="5" y="26"/>
                    </a:cubicBezTo>
                    <a:cubicBezTo>
                      <a:pt x="11" y="31"/>
                      <a:pt x="23" y="37"/>
                      <a:pt x="41" y="37"/>
                    </a:cubicBezTo>
                    <a:cubicBezTo>
                      <a:pt x="49" y="37"/>
                      <a:pt x="60" y="36"/>
                      <a:pt x="70" y="33"/>
                    </a:cubicBezTo>
                    <a:cubicBezTo>
                      <a:pt x="73" y="32"/>
                      <a:pt x="76" y="31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1" y="29"/>
                      <a:pt x="83" y="28"/>
                      <a:pt x="84" y="27"/>
                    </a:cubicBezTo>
                    <a:cubicBezTo>
                      <a:pt x="84" y="27"/>
                      <a:pt x="85" y="27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9" y="24"/>
                      <a:pt x="91" y="21"/>
                      <a:pt x="92" y="18"/>
                    </a:cubicBezTo>
                    <a:cubicBezTo>
                      <a:pt x="92" y="18"/>
                      <a:pt x="93" y="17"/>
                      <a:pt x="93" y="17"/>
                    </a:cubicBezTo>
                    <a:cubicBezTo>
                      <a:pt x="93" y="16"/>
                      <a:pt x="92" y="16"/>
                      <a:pt x="92" y="15"/>
                    </a:cubicBezTo>
                    <a:cubicBezTo>
                      <a:pt x="92" y="11"/>
                      <a:pt x="93" y="6"/>
                      <a:pt x="93" y="2"/>
                    </a:cubicBezTo>
                    <a:cubicBezTo>
                      <a:pt x="93" y="1"/>
                      <a:pt x="92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85" name="Freeform 787"/>
              <p:cNvSpPr>
                <a:spLocks noEditPoints="1"/>
              </p:cNvSpPr>
              <p:nvPr/>
            </p:nvSpPr>
            <p:spPr bwMode="auto">
              <a:xfrm>
                <a:off x="3009" y="2700"/>
                <a:ext cx="220" cy="87"/>
              </a:xfrm>
              <a:custGeom>
                <a:avLst/>
                <a:gdLst>
                  <a:gd name="T0" fmla="*/ 47 w 93"/>
                  <a:gd name="T1" fmla="*/ 23 h 37"/>
                  <a:gd name="T2" fmla="*/ 42 w 93"/>
                  <a:gd name="T3" fmla="*/ 33 h 37"/>
                  <a:gd name="T4" fmla="*/ 44 w 93"/>
                  <a:gd name="T5" fmla="*/ 23 h 37"/>
                  <a:gd name="T6" fmla="*/ 35 w 93"/>
                  <a:gd name="T7" fmla="*/ 33 h 37"/>
                  <a:gd name="T8" fmla="*/ 41 w 93"/>
                  <a:gd name="T9" fmla="*/ 30 h 37"/>
                  <a:gd name="T10" fmla="*/ 48 w 93"/>
                  <a:gd name="T11" fmla="*/ 24 h 37"/>
                  <a:gd name="T12" fmla="*/ 52 w 93"/>
                  <a:gd name="T13" fmla="*/ 23 h 37"/>
                  <a:gd name="T14" fmla="*/ 49 w 93"/>
                  <a:gd name="T15" fmla="*/ 33 h 37"/>
                  <a:gd name="T16" fmla="*/ 54 w 93"/>
                  <a:gd name="T17" fmla="*/ 31 h 37"/>
                  <a:gd name="T18" fmla="*/ 55 w 93"/>
                  <a:gd name="T19" fmla="*/ 23 h 37"/>
                  <a:gd name="T20" fmla="*/ 57 w 93"/>
                  <a:gd name="T21" fmla="*/ 32 h 37"/>
                  <a:gd name="T22" fmla="*/ 58 w 93"/>
                  <a:gd name="T23" fmla="*/ 32 h 37"/>
                  <a:gd name="T24" fmla="*/ 28 w 93"/>
                  <a:gd name="T25" fmla="*/ 32 h 37"/>
                  <a:gd name="T26" fmla="*/ 32 w 93"/>
                  <a:gd name="T27" fmla="*/ 23 h 37"/>
                  <a:gd name="T28" fmla="*/ 34 w 93"/>
                  <a:gd name="T29" fmla="*/ 33 h 37"/>
                  <a:gd name="T30" fmla="*/ 63 w 93"/>
                  <a:gd name="T31" fmla="*/ 21 h 37"/>
                  <a:gd name="T32" fmla="*/ 63 w 93"/>
                  <a:gd name="T33" fmla="*/ 31 h 37"/>
                  <a:gd name="T34" fmla="*/ 20 w 93"/>
                  <a:gd name="T35" fmla="*/ 30 h 37"/>
                  <a:gd name="T36" fmla="*/ 26 w 93"/>
                  <a:gd name="T37" fmla="*/ 22 h 37"/>
                  <a:gd name="T38" fmla="*/ 65 w 93"/>
                  <a:gd name="T39" fmla="*/ 31 h 37"/>
                  <a:gd name="T40" fmla="*/ 64 w 93"/>
                  <a:gd name="T41" fmla="*/ 21 h 37"/>
                  <a:gd name="T42" fmla="*/ 67 w 93"/>
                  <a:gd name="T43" fmla="*/ 26 h 37"/>
                  <a:gd name="T44" fmla="*/ 69 w 93"/>
                  <a:gd name="T45" fmla="*/ 30 h 37"/>
                  <a:gd name="T46" fmla="*/ 73 w 93"/>
                  <a:gd name="T47" fmla="*/ 19 h 37"/>
                  <a:gd name="T48" fmla="*/ 69 w 93"/>
                  <a:gd name="T49" fmla="*/ 30 h 37"/>
                  <a:gd name="T50" fmla="*/ 13 w 93"/>
                  <a:gd name="T51" fmla="*/ 18 h 37"/>
                  <a:gd name="T52" fmla="*/ 19 w 93"/>
                  <a:gd name="T53" fmla="*/ 30 h 37"/>
                  <a:gd name="T54" fmla="*/ 74 w 93"/>
                  <a:gd name="T55" fmla="*/ 18 h 37"/>
                  <a:gd name="T56" fmla="*/ 75 w 93"/>
                  <a:gd name="T57" fmla="*/ 28 h 37"/>
                  <a:gd name="T58" fmla="*/ 9 w 93"/>
                  <a:gd name="T59" fmla="*/ 16 h 37"/>
                  <a:gd name="T60" fmla="*/ 7 w 93"/>
                  <a:gd name="T61" fmla="*/ 23 h 37"/>
                  <a:gd name="T62" fmla="*/ 6 w 93"/>
                  <a:gd name="T63" fmla="*/ 14 h 37"/>
                  <a:gd name="T64" fmla="*/ 79 w 93"/>
                  <a:gd name="T65" fmla="*/ 26 h 37"/>
                  <a:gd name="T66" fmla="*/ 84 w 93"/>
                  <a:gd name="T67" fmla="*/ 23 h 37"/>
                  <a:gd name="T68" fmla="*/ 4 w 93"/>
                  <a:gd name="T69" fmla="*/ 15 h 37"/>
                  <a:gd name="T70" fmla="*/ 4 w 93"/>
                  <a:gd name="T71" fmla="*/ 13 h 37"/>
                  <a:gd name="T72" fmla="*/ 86 w 93"/>
                  <a:gd name="T73" fmla="*/ 13 h 37"/>
                  <a:gd name="T74" fmla="*/ 89 w 93"/>
                  <a:gd name="T75" fmla="*/ 18 h 37"/>
                  <a:gd name="T76" fmla="*/ 89 w 93"/>
                  <a:gd name="T77" fmla="*/ 2 h 37"/>
                  <a:gd name="T78" fmla="*/ 44 w 93"/>
                  <a:gd name="T79" fmla="*/ 20 h 37"/>
                  <a:gd name="T80" fmla="*/ 4 w 93"/>
                  <a:gd name="T81" fmla="*/ 7 h 37"/>
                  <a:gd name="T82" fmla="*/ 3 w 93"/>
                  <a:gd name="T83" fmla="*/ 3 h 37"/>
                  <a:gd name="T84" fmla="*/ 0 w 93"/>
                  <a:gd name="T85" fmla="*/ 6 h 37"/>
                  <a:gd name="T86" fmla="*/ 1 w 93"/>
                  <a:gd name="T87" fmla="*/ 19 h 37"/>
                  <a:gd name="T88" fmla="*/ 41 w 93"/>
                  <a:gd name="T89" fmla="*/ 37 h 37"/>
                  <a:gd name="T90" fmla="*/ 79 w 93"/>
                  <a:gd name="T91" fmla="*/ 30 h 37"/>
                  <a:gd name="T92" fmla="*/ 84 w 93"/>
                  <a:gd name="T93" fmla="*/ 27 h 37"/>
                  <a:gd name="T94" fmla="*/ 86 w 93"/>
                  <a:gd name="T95" fmla="*/ 26 h 37"/>
                  <a:gd name="T96" fmla="*/ 92 w 93"/>
                  <a:gd name="T97" fmla="*/ 15 h 37"/>
                  <a:gd name="T98" fmla="*/ 91 w 93"/>
                  <a:gd name="T9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3" h="37">
                    <a:moveTo>
                      <a:pt x="44" y="23"/>
                    </a:moveTo>
                    <a:cubicBezTo>
                      <a:pt x="45" y="23"/>
                      <a:pt x="46" y="23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7"/>
                      <a:pt x="47" y="30"/>
                      <a:pt x="48" y="33"/>
                    </a:cubicBezTo>
                    <a:cubicBezTo>
                      <a:pt x="46" y="33"/>
                      <a:pt x="44" y="33"/>
                      <a:pt x="42" y="33"/>
                    </a:cubicBezTo>
                    <a:cubicBezTo>
                      <a:pt x="42" y="32"/>
                      <a:pt x="42" y="31"/>
                      <a:pt x="42" y="30"/>
                    </a:cubicBezTo>
                    <a:cubicBezTo>
                      <a:pt x="42" y="28"/>
                      <a:pt x="42" y="26"/>
                      <a:pt x="43" y="23"/>
                    </a:cubicBezTo>
                    <a:cubicBezTo>
                      <a:pt x="44" y="23"/>
                      <a:pt x="44" y="23"/>
                      <a:pt x="44" y="23"/>
                    </a:cubicBezTo>
                    <a:moveTo>
                      <a:pt x="41" y="33"/>
                    </a:moveTo>
                    <a:cubicBezTo>
                      <a:pt x="39" y="33"/>
                      <a:pt x="37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0"/>
                      <a:pt x="35" y="26"/>
                      <a:pt x="35" y="23"/>
                    </a:cubicBezTo>
                    <a:cubicBezTo>
                      <a:pt x="37" y="23"/>
                      <a:pt x="39" y="23"/>
                      <a:pt x="41" y="23"/>
                    </a:cubicBezTo>
                    <a:cubicBezTo>
                      <a:pt x="41" y="25"/>
                      <a:pt x="41" y="28"/>
                      <a:pt x="41" y="30"/>
                    </a:cubicBezTo>
                    <a:cubicBezTo>
                      <a:pt x="41" y="31"/>
                      <a:pt x="41" y="32"/>
                      <a:pt x="41" y="33"/>
                    </a:cubicBezTo>
                    <a:moveTo>
                      <a:pt x="49" y="33"/>
                    </a:moveTo>
                    <a:cubicBezTo>
                      <a:pt x="49" y="30"/>
                      <a:pt x="49" y="27"/>
                      <a:pt x="48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3"/>
                      <a:pt x="51" y="23"/>
                      <a:pt x="52" y="23"/>
                    </a:cubicBezTo>
                    <a:cubicBezTo>
                      <a:pt x="52" y="25"/>
                      <a:pt x="52" y="27"/>
                      <a:pt x="52" y="29"/>
                    </a:cubicBezTo>
                    <a:cubicBezTo>
                      <a:pt x="52" y="30"/>
                      <a:pt x="52" y="32"/>
                      <a:pt x="52" y="33"/>
                    </a:cubicBezTo>
                    <a:cubicBezTo>
                      <a:pt x="51" y="33"/>
                      <a:pt x="50" y="33"/>
                      <a:pt x="49" y="33"/>
                    </a:cubicBezTo>
                    <a:moveTo>
                      <a:pt x="54" y="33"/>
                    </a:moveTo>
                    <a:cubicBezTo>
                      <a:pt x="54" y="32"/>
                      <a:pt x="54" y="32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0"/>
                      <a:pt x="54" y="30"/>
                      <a:pt x="54" y="29"/>
                    </a:cubicBezTo>
                    <a:cubicBezTo>
                      <a:pt x="54" y="27"/>
                      <a:pt x="54" y="25"/>
                      <a:pt x="54" y="23"/>
                    </a:cubicBezTo>
                    <a:cubicBezTo>
                      <a:pt x="54" y="23"/>
                      <a:pt x="55" y="23"/>
                      <a:pt x="55" y="23"/>
                    </a:cubicBezTo>
                    <a:cubicBezTo>
                      <a:pt x="55" y="26"/>
                      <a:pt x="55" y="29"/>
                      <a:pt x="55" y="32"/>
                    </a:cubicBezTo>
                    <a:cubicBezTo>
                      <a:pt x="54" y="33"/>
                      <a:pt x="54" y="33"/>
                      <a:pt x="54" y="33"/>
                    </a:cubicBezTo>
                    <a:moveTo>
                      <a:pt x="57" y="32"/>
                    </a:moveTo>
                    <a:cubicBezTo>
                      <a:pt x="57" y="29"/>
                      <a:pt x="57" y="26"/>
                      <a:pt x="57" y="22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5"/>
                      <a:pt x="58" y="29"/>
                      <a:pt x="58" y="32"/>
                    </a:cubicBezTo>
                    <a:cubicBezTo>
                      <a:pt x="58" y="32"/>
                      <a:pt x="57" y="32"/>
                      <a:pt x="57" y="32"/>
                    </a:cubicBezTo>
                    <a:moveTo>
                      <a:pt x="34" y="33"/>
                    </a:moveTo>
                    <a:cubicBezTo>
                      <a:pt x="32" y="33"/>
                      <a:pt x="30" y="33"/>
                      <a:pt x="28" y="32"/>
                    </a:cubicBezTo>
                    <a:cubicBezTo>
                      <a:pt x="28" y="31"/>
                      <a:pt x="28" y="30"/>
                      <a:pt x="28" y="29"/>
                    </a:cubicBezTo>
                    <a:cubicBezTo>
                      <a:pt x="28" y="27"/>
                      <a:pt x="28" y="24"/>
                      <a:pt x="28" y="22"/>
                    </a:cubicBezTo>
                    <a:cubicBezTo>
                      <a:pt x="29" y="22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4" y="26"/>
                      <a:pt x="34" y="30"/>
                      <a:pt x="34" y="33"/>
                    </a:cubicBezTo>
                    <a:cubicBezTo>
                      <a:pt x="34" y="33"/>
                      <a:pt x="34" y="33"/>
                      <a:pt x="34" y="33"/>
                    </a:cubicBezTo>
                    <a:moveTo>
                      <a:pt x="60" y="32"/>
                    </a:moveTo>
                    <a:cubicBezTo>
                      <a:pt x="60" y="28"/>
                      <a:pt x="60" y="25"/>
                      <a:pt x="59" y="22"/>
                    </a:cubicBezTo>
                    <a:cubicBezTo>
                      <a:pt x="61" y="22"/>
                      <a:pt x="62" y="22"/>
                      <a:pt x="63" y="21"/>
                    </a:cubicBezTo>
                    <a:cubicBezTo>
                      <a:pt x="63" y="24"/>
                      <a:pt x="63" y="27"/>
                      <a:pt x="63" y="30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2" y="31"/>
                      <a:pt x="61" y="32"/>
                      <a:pt x="60" y="32"/>
                    </a:cubicBezTo>
                    <a:moveTo>
                      <a:pt x="26" y="32"/>
                    </a:moveTo>
                    <a:cubicBezTo>
                      <a:pt x="24" y="32"/>
                      <a:pt x="22" y="31"/>
                      <a:pt x="20" y="30"/>
                    </a:cubicBezTo>
                    <a:cubicBezTo>
                      <a:pt x="20" y="29"/>
                      <a:pt x="20" y="28"/>
                      <a:pt x="20" y="26"/>
                    </a:cubicBezTo>
                    <a:cubicBezTo>
                      <a:pt x="20" y="25"/>
                      <a:pt x="20" y="23"/>
                      <a:pt x="21" y="21"/>
                    </a:cubicBezTo>
                    <a:cubicBezTo>
                      <a:pt x="23" y="21"/>
                      <a:pt x="24" y="22"/>
                      <a:pt x="26" y="22"/>
                    </a:cubicBezTo>
                    <a:cubicBezTo>
                      <a:pt x="26" y="24"/>
                      <a:pt x="26" y="27"/>
                      <a:pt x="26" y="29"/>
                    </a:cubicBezTo>
                    <a:cubicBezTo>
                      <a:pt x="26" y="30"/>
                      <a:pt x="26" y="31"/>
                      <a:pt x="26" y="32"/>
                    </a:cubicBezTo>
                    <a:moveTo>
                      <a:pt x="65" y="31"/>
                    </a:moveTo>
                    <a:cubicBezTo>
                      <a:pt x="65" y="30"/>
                      <a:pt x="65" y="30"/>
                      <a:pt x="65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27"/>
                      <a:pt x="64" y="24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5" y="21"/>
                      <a:pt x="66" y="21"/>
                      <a:pt x="67" y="20"/>
                    </a:cubicBezTo>
                    <a:cubicBezTo>
                      <a:pt x="67" y="22"/>
                      <a:pt x="67" y="24"/>
                      <a:pt x="67" y="26"/>
                    </a:cubicBezTo>
                    <a:cubicBezTo>
                      <a:pt x="67" y="27"/>
                      <a:pt x="67" y="29"/>
                      <a:pt x="67" y="30"/>
                    </a:cubicBezTo>
                    <a:cubicBezTo>
                      <a:pt x="66" y="30"/>
                      <a:pt x="66" y="31"/>
                      <a:pt x="65" y="31"/>
                    </a:cubicBezTo>
                    <a:moveTo>
                      <a:pt x="69" y="30"/>
                    </a:moveTo>
                    <a:cubicBezTo>
                      <a:pt x="69" y="28"/>
                      <a:pt x="69" y="27"/>
                      <a:pt x="69" y="26"/>
                    </a:cubicBezTo>
                    <a:cubicBezTo>
                      <a:pt x="69" y="24"/>
                      <a:pt x="69" y="22"/>
                      <a:pt x="69" y="20"/>
                    </a:cubicBezTo>
                    <a:cubicBezTo>
                      <a:pt x="70" y="20"/>
                      <a:pt x="71" y="19"/>
                      <a:pt x="73" y="19"/>
                    </a:cubicBezTo>
                    <a:cubicBezTo>
                      <a:pt x="73" y="22"/>
                      <a:pt x="73" y="25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9"/>
                      <a:pt x="70" y="29"/>
                      <a:pt x="69" y="30"/>
                    </a:cubicBezTo>
                    <a:moveTo>
                      <a:pt x="19" y="30"/>
                    </a:moveTo>
                    <a:cubicBezTo>
                      <a:pt x="17" y="29"/>
                      <a:pt x="15" y="28"/>
                      <a:pt x="13" y="27"/>
                    </a:cubicBezTo>
                    <a:cubicBezTo>
                      <a:pt x="13" y="24"/>
                      <a:pt x="13" y="21"/>
                      <a:pt x="13" y="18"/>
                    </a:cubicBezTo>
                    <a:cubicBezTo>
                      <a:pt x="15" y="19"/>
                      <a:pt x="17" y="20"/>
                      <a:pt x="19" y="20"/>
                    </a:cubicBezTo>
                    <a:cubicBezTo>
                      <a:pt x="19" y="22"/>
                      <a:pt x="19" y="24"/>
                      <a:pt x="19" y="26"/>
                    </a:cubicBezTo>
                    <a:cubicBezTo>
                      <a:pt x="19" y="28"/>
                      <a:pt x="19" y="29"/>
                      <a:pt x="19" y="30"/>
                    </a:cubicBezTo>
                    <a:moveTo>
                      <a:pt x="75" y="28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4"/>
                      <a:pt x="75" y="21"/>
                      <a:pt x="74" y="18"/>
                    </a:cubicBezTo>
                    <a:cubicBezTo>
                      <a:pt x="75" y="18"/>
                      <a:pt x="76" y="17"/>
                      <a:pt x="77" y="17"/>
                    </a:cubicBezTo>
                    <a:cubicBezTo>
                      <a:pt x="78" y="20"/>
                      <a:pt x="78" y="23"/>
                      <a:pt x="78" y="27"/>
                    </a:cubicBezTo>
                    <a:cubicBezTo>
                      <a:pt x="77" y="27"/>
                      <a:pt x="76" y="27"/>
                      <a:pt x="75" y="28"/>
                    </a:cubicBezTo>
                    <a:moveTo>
                      <a:pt x="11" y="26"/>
                    </a:moveTo>
                    <a:cubicBezTo>
                      <a:pt x="10" y="26"/>
                      <a:pt x="10" y="25"/>
                      <a:pt x="9" y="25"/>
                    </a:cubicBezTo>
                    <a:cubicBezTo>
                      <a:pt x="9" y="22"/>
                      <a:pt x="9" y="19"/>
                      <a:pt x="9" y="16"/>
                    </a:cubicBezTo>
                    <a:cubicBezTo>
                      <a:pt x="10" y="17"/>
                      <a:pt x="10" y="17"/>
                      <a:pt x="11" y="17"/>
                    </a:cubicBezTo>
                    <a:cubicBezTo>
                      <a:pt x="11" y="20"/>
                      <a:pt x="11" y="23"/>
                      <a:pt x="11" y="26"/>
                    </a:cubicBezTo>
                    <a:moveTo>
                      <a:pt x="7" y="23"/>
                    </a:moveTo>
                    <a:cubicBezTo>
                      <a:pt x="7" y="22"/>
                      <a:pt x="6" y="22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19"/>
                      <a:pt x="6" y="17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8"/>
                      <a:pt x="7" y="20"/>
                      <a:pt x="7" y="23"/>
                    </a:cubicBezTo>
                    <a:moveTo>
                      <a:pt x="79" y="26"/>
                    </a:moveTo>
                    <a:cubicBezTo>
                      <a:pt x="79" y="23"/>
                      <a:pt x="79" y="19"/>
                      <a:pt x="79" y="16"/>
                    </a:cubicBezTo>
                    <a:cubicBezTo>
                      <a:pt x="81" y="15"/>
                      <a:pt x="82" y="14"/>
                      <a:pt x="84" y="13"/>
                    </a:cubicBezTo>
                    <a:cubicBezTo>
                      <a:pt x="84" y="17"/>
                      <a:pt x="84" y="20"/>
                      <a:pt x="84" y="23"/>
                    </a:cubicBezTo>
                    <a:cubicBezTo>
                      <a:pt x="84" y="23"/>
                      <a:pt x="83" y="24"/>
                      <a:pt x="82" y="25"/>
                    </a:cubicBezTo>
                    <a:cubicBezTo>
                      <a:pt x="81" y="25"/>
                      <a:pt x="80" y="25"/>
                      <a:pt x="79" y="26"/>
                    </a:cubicBezTo>
                    <a:moveTo>
                      <a:pt x="4" y="15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4" y="14"/>
                      <a:pt x="4" y="15"/>
                    </a:cubicBezTo>
                    <a:moveTo>
                      <a:pt x="86" y="21"/>
                    </a:moveTo>
                    <a:cubicBezTo>
                      <a:pt x="86" y="19"/>
                      <a:pt x="86" y="16"/>
                      <a:pt x="86" y="13"/>
                    </a:cubicBezTo>
                    <a:cubicBezTo>
                      <a:pt x="87" y="12"/>
                      <a:pt x="88" y="11"/>
                      <a:pt x="89" y="10"/>
                    </a:cubicBezTo>
                    <a:cubicBezTo>
                      <a:pt x="89" y="13"/>
                      <a:pt x="89" y="15"/>
                      <a:pt x="89" y="17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88" y="19"/>
                      <a:pt x="87" y="20"/>
                      <a:pt x="86" y="21"/>
                    </a:cubicBezTo>
                    <a:moveTo>
                      <a:pt x="91" y="0"/>
                    </a:moveTo>
                    <a:cubicBezTo>
                      <a:pt x="90" y="0"/>
                      <a:pt x="89" y="1"/>
                      <a:pt x="89" y="2"/>
                    </a:cubicBezTo>
                    <a:cubicBezTo>
                      <a:pt x="89" y="3"/>
                      <a:pt x="89" y="5"/>
                      <a:pt x="89" y="6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76" y="16"/>
                      <a:pt x="60" y="20"/>
                      <a:pt x="44" y="20"/>
                    </a:cubicBezTo>
                    <a:cubicBezTo>
                      <a:pt x="40" y="20"/>
                      <a:pt x="36" y="20"/>
                      <a:pt x="32" y="19"/>
                    </a:cubicBezTo>
                    <a:cubicBezTo>
                      <a:pt x="22" y="18"/>
                      <a:pt x="12" y="16"/>
                      <a:pt x="6" y="10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7"/>
                      <a:pt x="4" y="6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3"/>
                      <a:pt x="1" y="16"/>
                      <a:pt x="1" y="19"/>
                    </a:cubicBezTo>
                    <a:cubicBezTo>
                      <a:pt x="1" y="19"/>
                      <a:pt x="1" y="20"/>
                      <a:pt x="2" y="20"/>
                    </a:cubicBezTo>
                    <a:cubicBezTo>
                      <a:pt x="2" y="22"/>
                      <a:pt x="4" y="24"/>
                      <a:pt x="5" y="26"/>
                    </a:cubicBezTo>
                    <a:cubicBezTo>
                      <a:pt x="11" y="31"/>
                      <a:pt x="23" y="37"/>
                      <a:pt x="41" y="37"/>
                    </a:cubicBezTo>
                    <a:cubicBezTo>
                      <a:pt x="49" y="37"/>
                      <a:pt x="60" y="36"/>
                      <a:pt x="70" y="33"/>
                    </a:cubicBezTo>
                    <a:cubicBezTo>
                      <a:pt x="73" y="32"/>
                      <a:pt x="76" y="31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1" y="29"/>
                      <a:pt x="83" y="28"/>
                      <a:pt x="84" y="27"/>
                    </a:cubicBezTo>
                    <a:cubicBezTo>
                      <a:pt x="84" y="27"/>
                      <a:pt x="85" y="27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9" y="24"/>
                      <a:pt x="91" y="21"/>
                      <a:pt x="92" y="18"/>
                    </a:cubicBezTo>
                    <a:cubicBezTo>
                      <a:pt x="92" y="18"/>
                      <a:pt x="93" y="17"/>
                      <a:pt x="93" y="17"/>
                    </a:cubicBezTo>
                    <a:cubicBezTo>
                      <a:pt x="93" y="16"/>
                      <a:pt x="92" y="16"/>
                      <a:pt x="92" y="15"/>
                    </a:cubicBezTo>
                    <a:cubicBezTo>
                      <a:pt x="92" y="11"/>
                      <a:pt x="93" y="6"/>
                      <a:pt x="93" y="2"/>
                    </a:cubicBezTo>
                    <a:cubicBezTo>
                      <a:pt x="93" y="1"/>
                      <a:pt x="92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86" name="Freeform 788"/>
              <p:cNvSpPr>
                <a:spLocks noEditPoints="1"/>
              </p:cNvSpPr>
              <p:nvPr/>
            </p:nvSpPr>
            <p:spPr bwMode="auto">
              <a:xfrm>
                <a:off x="3009" y="2752"/>
                <a:ext cx="220" cy="87"/>
              </a:xfrm>
              <a:custGeom>
                <a:avLst/>
                <a:gdLst>
                  <a:gd name="T0" fmla="*/ 47 w 93"/>
                  <a:gd name="T1" fmla="*/ 23 h 37"/>
                  <a:gd name="T2" fmla="*/ 42 w 93"/>
                  <a:gd name="T3" fmla="*/ 33 h 37"/>
                  <a:gd name="T4" fmla="*/ 44 w 93"/>
                  <a:gd name="T5" fmla="*/ 23 h 37"/>
                  <a:gd name="T6" fmla="*/ 35 w 93"/>
                  <a:gd name="T7" fmla="*/ 33 h 37"/>
                  <a:gd name="T8" fmla="*/ 41 w 93"/>
                  <a:gd name="T9" fmla="*/ 30 h 37"/>
                  <a:gd name="T10" fmla="*/ 48 w 93"/>
                  <a:gd name="T11" fmla="*/ 24 h 37"/>
                  <a:gd name="T12" fmla="*/ 52 w 93"/>
                  <a:gd name="T13" fmla="*/ 23 h 37"/>
                  <a:gd name="T14" fmla="*/ 49 w 93"/>
                  <a:gd name="T15" fmla="*/ 33 h 37"/>
                  <a:gd name="T16" fmla="*/ 54 w 93"/>
                  <a:gd name="T17" fmla="*/ 31 h 37"/>
                  <a:gd name="T18" fmla="*/ 55 w 93"/>
                  <a:gd name="T19" fmla="*/ 23 h 37"/>
                  <a:gd name="T20" fmla="*/ 57 w 93"/>
                  <a:gd name="T21" fmla="*/ 32 h 37"/>
                  <a:gd name="T22" fmla="*/ 58 w 93"/>
                  <a:gd name="T23" fmla="*/ 32 h 37"/>
                  <a:gd name="T24" fmla="*/ 28 w 93"/>
                  <a:gd name="T25" fmla="*/ 32 h 37"/>
                  <a:gd name="T26" fmla="*/ 32 w 93"/>
                  <a:gd name="T27" fmla="*/ 23 h 37"/>
                  <a:gd name="T28" fmla="*/ 34 w 93"/>
                  <a:gd name="T29" fmla="*/ 33 h 37"/>
                  <a:gd name="T30" fmla="*/ 63 w 93"/>
                  <a:gd name="T31" fmla="*/ 21 h 37"/>
                  <a:gd name="T32" fmla="*/ 63 w 93"/>
                  <a:gd name="T33" fmla="*/ 31 h 37"/>
                  <a:gd name="T34" fmla="*/ 20 w 93"/>
                  <a:gd name="T35" fmla="*/ 30 h 37"/>
                  <a:gd name="T36" fmla="*/ 26 w 93"/>
                  <a:gd name="T37" fmla="*/ 22 h 37"/>
                  <a:gd name="T38" fmla="*/ 65 w 93"/>
                  <a:gd name="T39" fmla="*/ 31 h 37"/>
                  <a:gd name="T40" fmla="*/ 64 w 93"/>
                  <a:gd name="T41" fmla="*/ 21 h 37"/>
                  <a:gd name="T42" fmla="*/ 67 w 93"/>
                  <a:gd name="T43" fmla="*/ 26 h 37"/>
                  <a:gd name="T44" fmla="*/ 69 w 93"/>
                  <a:gd name="T45" fmla="*/ 30 h 37"/>
                  <a:gd name="T46" fmla="*/ 73 w 93"/>
                  <a:gd name="T47" fmla="*/ 19 h 37"/>
                  <a:gd name="T48" fmla="*/ 69 w 93"/>
                  <a:gd name="T49" fmla="*/ 30 h 37"/>
                  <a:gd name="T50" fmla="*/ 13 w 93"/>
                  <a:gd name="T51" fmla="*/ 18 h 37"/>
                  <a:gd name="T52" fmla="*/ 19 w 93"/>
                  <a:gd name="T53" fmla="*/ 30 h 37"/>
                  <a:gd name="T54" fmla="*/ 74 w 93"/>
                  <a:gd name="T55" fmla="*/ 18 h 37"/>
                  <a:gd name="T56" fmla="*/ 75 w 93"/>
                  <a:gd name="T57" fmla="*/ 28 h 37"/>
                  <a:gd name="T58" fmla="*/ 9 w 93"/>
                  <a:gd name="T59" fmla="*/ 16 h 37"/>
                  <a:gd name="T60" fmla="*/ 7 w 93"/>
                  <a:gd name="T61" fmla="*/ 23 h 37"/>
                  <a:gd name="T62" fmla="*/ 6 w 93"/>
                  <a:gd name="T63" fmla="*/ 14 h 37"/>
                  <a:gd name="T64" fmla="*/ 79 w 93"/>
                  <a:gd name="T65" fmla="*/ 26 h 37"/>
                  <a:gd name="T66" fmla="*/ 84 w 93"/>
                  <a:gd name="T67" fmla="*/ 23 h 37"/>
                  <a:gd name="T68" fmla="*/ 4 w 93"/>
                  <a:gd name="T69" fmla="*/ 15 h 37"/>
                  <a:gd name="T70" fmla="*/ 4 w 93"/>
                  <a:gd name="T71" fmla="*/ 13 h 37"/>
                  <a:gd name="T72" fmla="*/ 86 w 93"/>
                  <a:gd name="T73" fmla="*/ 13 h 37"/>
                  <a:gd name="T74" fmla="*/ 89 w 93"/>
                  <a:gd name="T75" fmla="*/ 18 h 37"/>
                  <a:gd name="T76" fmla="*/ 89 w 93"/>
                  <a:gd name="T77" fmla="*/ 2 h 37"/>
                  <a:gd name="T78" fmla="*/ 89 w 93"/>
                  <a:gd name="T79" fmla="*/ 6 h 37"/>
                  <a:gd name="T80" fmla="*/ 32 w 93"/>
                  <a:gd name="T81" fmla="*/ 19 h 37"/>
                  <a:gd name="T82" fmla="*/ 4 w 93"/>
                  <a:gd name="T83" fmla="*/ 5 h 37"/>
                  <a:gd name="T84" fmla="*/ 2 w 93"/>
                  <a:gd name="T85" fmla="*/ 3 h 37"/>
                  <a:gd name="T86" fmla="*/ 1 w 93"/>
                  <a:gd name="T87" fmla="*/ 8 h 37"/>
                  <a:gd name="T88" fmla="*/ 2 w 93"/>
                  <a:gd name="T89" fmla="*/ 20 h 37"/>
                  <a:gd name="T90" fmla="*/ 70 w 93"/>
                  <a:gd name="T91" fmla="*/ 33 h 37"/>
                  <a:gd name="T92" fmla="*/ 80 w 93"/>
                  <a:gd name="T93" fmla="*/ 29 h 37"/>
                  <a:gd name="T94" fmla="*/ 86 w 93"/>
                  <a:gd name="T95" fmla="*/ 26 h 37"/>
                  <a:gd name="T96" fmla="*/ 92 w 93"/>
                  <a:gd name="T97" fmla="*/ 18 h 37"/>
                  <a:gd name="T98" fmla="*/ 93 w 93"/>
                  <a:gd name="T9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3" h="37">
                    <a:moveTo>
                      <a:pt x="44" y="23"/>
                    </a:moveTo>
                    <a:cubicBezTo>
                      <a:pt x="45" y="23"/>
                      <a:pt x="46" y="23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27"/>
                      <a:pt x="47" y="30"/>
                      <a:pt x="48" y="33"/>
                    </a:cubicBezTo>
                    <a:cubicBezTo>
                      <a:pt x="46" y="33"/>
                      <a:pt x="44" y="33"/>
                      <a:pt x="42" y="33"/>
                    </a:cubicBezTo>
                    <a:cubicBezTo>
                      <a:pt x="42" y="32"/>
                      <a:pt x="42" y="31"/>
                      <a:pt x="42" y="30"/>
                    </a:cubicBezTo>
                    <a:cubicBezTo>
                      <a:pt x="42" y="28"/>
                      <a:pt x="42" y="25"/>
                      <a:pt x="43" y="23"/>
                    </a:cubicBezTo>
                    <a:cubicBezTo>
                      <a:pt x="44" y="23"/>
                      <a:pt x="44" y="23"/>
                      <a:pt x="44" y="23"/>
                    </a:cubicBezTo>
                    <a:moveTo>
                      <a:pt x="41" y="33"/>
                    </a:moveTo>
                    <a:cubicBezTo>
                      <a:pt x="39" y="33"/>
                      <a:pt x="37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0"/>
                      <a:pt x="35" y="26"/>
                      <a:pt x="35" y="23"/>
                    </a:cubicBezTo>
                    <a:cubicBezTo>
                      <a:pt x="37" y="23"/>
                      <a:pt x="39" y="23"/>
                      <a:pt x="41" y="23"/>
                    </a:cubicBezTo>
                    <a:cubicBezTo>
                      <a:pt x="41" y="25"/>
                      <a:pt x="41" y="28"/>
                      <a:pt x="41" y="30"/>
                    </a:cubicBezTo>
                    <a:cubicBezTo>
                      <a:pt x="41" y="31"/>
                      <a:pt x="41" y="32"/>
                      <a:pt x="41" y="33"/>
                    </a:cubicBezTo>
                    <a:moveTo>
                      <a:pt x="49" y="33"/>
                    </a:moveTo>
                    <a:cubicBezTo>
                      <a:pt x="49" y="30"/>
                      <a:pt x="49" y="27"/>
                      <a:pt x="48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3"/>
                      <a:pt x="51" y="23"/>
                      <a:pt x="52" y="23"/>
                    </a:cubicBezTo>
                    <a:cubicBezTo>
                      <a:pt x="52" y="25"/>
                      <a:pt x="52" y="27"/>
                      <a:pt x="52" y="29"/>
                    </a:cubicBezTo>
                    <a:cubicBezTo>
                      <a:pt x="52" y="30"/>
                      <a:pt x="52" y="32"/>
                      <a:pt x="52" y="33"/>
                    </a:cubicBezTo>
                    <a:cubicBezTo>
                      <a:pt x="51" y="33"/>
                      <a:pt x="50" y="33"/>
                      <a:pt x="49" y="33"/>
                    </a:cubicBezTo>
                    <a:moveTo>
                      <a:pt x="54" y="32"/>
                    </a:moveTo>
                    <a:cubicBezTo>
                      <a:pt x="54" y="32"/>
                      <a:pt x="54" y="32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0"/>
                      <a:pt x="54" y="30"/>
                      <a:pt x="54" y="29"/>
                    </a:cubicBezTo>
                    <a:cubicBezTo>
                      <a:pt x="54" y="27"/>
                      <a:pt x="54" y="25"/>
                      <a:pt x="54" y="23"/>
                    </a:cubicBezTo>
                    <a:cubicBezTo>
                      <a:pt x="54" y="23"/>
                      <a:pt x="55" y="23"/>
                      <a:pt x="55" y="23"/>
                    </a:cubicBezTo>
                    <a:cubicBezTo>
                      <a:pt x="55" y="26"/>
                      <a:pt x="55" y="29"/>
                      <a:pt x="55" y="32"/>
                    </a:cubicBezTo>
                    <a:cubicBezTo>
                      <a:pt x="54" y="32"/>
                      <a:pt x="54" y="32"/>
                      <a:pt x="54" y="32"/>
                    </a:cubicBezTo>
                    <a:moveTo>
                      <a:pt x="57" y="32"/>
                    </a:moveTo>
                    <a:cubicBezTo>
                      <a:pt x="57" y="29"/>
                      <a:pt x="57" y="26"/>
                      <a:pt x="57" y="22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5"/>
                      <a:pt x="58" y="29"/>
                      <a:pt x="58" y="32"/>
                    </a:cubicBezTo>
                    <a:cubicBezTo>
                      <a:pt x="58" y="32"/>
                      <a:pt x="57" y="32"/>
                      <a:pt x="57" y="32"/>
                    </a:cubicBezTo>
                    <a:moveTo>
                      <a:pt x="34" y="33"/>
                    </a:moveTo>
                    <a:cubicBezTo>
                      <a:pt x="32" y="33"/>
                      <a:pt x="30" y="33"/>
                      <a:pt x="28" y="32"/>
                    </a:cubicBezTo>
                    <a:cubicBezTo>
                      <a:pt x="28" y="31"/>
                      <a:pt x="28" y="30"/>
                      <a:pt x="28" y="29"/>
                    </a:cubicBezTo>
                    <a:cubicBezTo>
                      <a:pt x="28" y="27"/>
                      <a:pt x="28" y="24"/>
                      <a:pt x="28" y="22"/>
                    </a:cubicBezTo>
                    <a:cubicBezTo>
                      <a:pt x="29" y="22"/>
                      <a:pt x="31" y="22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4" y="26"/>
                      <a:pt x="34" y="30"/>
                      <a:pt x="34" y="33"/>
                    </a:cubicBezTo>
                    <a:cubicBezTo>
                      <a:pt x="34" y="33"/>
                      <a:pt x="34" y="33"/>
                      <a:pt x="34" y="33"/>
                    </a:cubicBezTo>
                    <a:moveTo>
                      <a:pt x="60" y="32"/>
                    </a:moveTo>
                    <a:cubicBezTo>
                      <a:pt x="60" y="28"/>
                      <a:pt x="60" y="25"/>
                      <a:pt x="59" y="22"/>
                    </a:cubicBezTo>
                    <a:cubicBezTo>
                      <a:pt x="61" y="22"/>
                      <a:pt x="62" y="22"/>
                      <a:pt x="63" y="21"/>
                    </a:cubicBezTo>
                    <a:cubicBezTo>
                      <a:pt x="63" y="24"/>
                      <a:pt x="63" y="27"/>
                      <a:pt x="63" y="30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2" y="31"/>
                      <a:pt x="61" y="31"/>
                      <a:pt x="60" y="32"/>
                    </a:cubicBezTo>
                    <a:moveTo>
                      <a:pt x="26" y="32"/>
                    </a:moveTo>
                    <a:cubicBezTo>
                      <a:pt x="24" y="31"/>
                      <a:pt x="22" y="31"/>
                      <a:pt x="20" y="30"/>
                    </a:cubicBezTo>
                    <a:cubicBezTo>
                      <a:pt x="20" y="29"/>
                      <a:pt x="20" y="28"/>
                      <a:pt x="20" y="26"/>
                    </a:cubicBezTo>
                    <a:cubicBezTo>
                      <a:pt x="20" y="24"/>
                      <a:pt x="20" y="23"/>
                      <a:pt x="21" y="21"/>
                    </a:cubicBezTo>
                    <a:cubicBezTo>
                      <a:pt x="23" y="21"/>
                      <a:pt x="24" y="22"/>
                      <a:pt x="26" y="22"/>
                    </a:cubicBezTo>
                    <a:cubicBezTo>
                      <a:pt x="26" y="24"/>
                      <a:pt x="26" y="27"/>
                      <a:pt x="26" y="29"/>
                    </a:cubicBezTo>
                    <a:cubicBezTo>
                      <a:pt x="26" y="30"/>
                      <a:pt x="26" y="31"/>
                      <a:pt x="26" y="32"/>
                    </a:cubicBezTo>
                    <a:moveTo>
                      <a:pt x="65" y="31"/>
                    </a:moveTo>
                    <a:cubicBezTo>
                      <a:pt x="65" y="30"/>
                      <a:pt x="65" y="30"/>
                      <a:pt x="65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27"/>
                      <a:pt x="64" y="24"/>
                      <a:pt x="64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5" y="21"/>
                      <a:pt x="66" y="21"/>
                      <a:pt x="67" y="20"/>
                    </a:cubicBezTo>
                    <a:cubicBezTo>
                      <a:pt x="67" y="22"/>
                      <a:pt x="67" y="24"/>
                      <a:pt x="67" y="26"/>
                    </a:cubicBezTo>
                    <a:cubicBezTo>
                      <a:pt x="67" y="27"/>
                      <a:pt x="67" y="29"/>
                      <a:pt x="67" y="30"/>
                    </a:cubicBezTo>
                    <a:cubicBezTo>
                      <a:pt x="66" y="30"/>
                      <a:pt x="66" y="31"/>
                      <a:pt x="65" y="31"/>
                    </a:cubicBezTo>
                    <a:moveTo>
                      <a:pt x="69" y="30"/>
                    </a:moveTo>
                    <a:cubicBezTo>
                      <a:pt x="69" y="28"/>
                      <a:pt x="69" y="27"/>
                      <a:pt x="69" y="26"/>
                    </a:cubicBezTo>
                    <a:cubicBezTo>
                      <a:pt x="69" y="24"/>
                      <a:pt x="69" y="22"/>
                      <a:pt x="69" y="20"/>
                    </a:cubicBezTo>
                    <a:cubicBezTo>
                      <a:pt x="70" y="19"/>
                      <a:pt x="71" y="19"/>
                      <a:pt x="73" y="19"/>
                    </a:cubicBezTo>
                    <a:cubicBezTo>
                      <a:pt x="73" y="22"/>
                      <a:pt x="73" y="25"/>
                      <a:pt x="73" y="27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9"/>
                      <a:pt x="70" y="29"/>
                      <a:pt x="69" y="30"/>
                    </a:cubicBezTo>
                    <a:moveTo>
                      <a:pt x="19" y="30"/>
                    </a:moveTo>
                    <a:cubicBezTo>
                      <a:pt x="17" y="29"/>
                      <a:pt x="15" y="28"/>
                      <a:pt x="13" y="27"/>
                    </a:cubicBezTo>
                    <a:cubicBezTo>
                      <a:pt x="13" y="24"/>
                      <a:pt x="13" y="21"/>
                      <a:pt x="13" y="18"/>
                    </a:cubicBezTo>
                    <a:cubicBezTo>
                      <a:pt x="15" y="19"/>
                      <a:pt x="17" y="20"/>
                      <a:pt x="19" y="20"/>
                    </a:cubicBezTo>
                    <a:cubicBezTo>
                      <a:pt x="19" y="22"/>
                      <a:pt x="19" y="24"/>
                      <a:pt x="19" y="26"/>
                    </a:cubicBezTo>
                    <a:cubicBezTo>
                      <a:pt x="19" y="27"/>
                      <a:pt x="19" y="29"/>
                      <a:pt x="19" y="30"/>
                    </a:cubicBezTo>
                    <a:moveTo>
                      <a:pt x="75" y="28"/>
                    </a:move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4"/>
                      <a:pt x="75" y="21"/>
                      <a:pt x="74" y="18"/>
                    </a:cubicBezTo>
                    <a:cubicBezTo>
                      <a:pt x="75" y="18"/>
                      <a:pt x="76" y="17"/>
                      <a:pt x="77" y="17"/>
                    </a:cubicBezTo>
                    <a:cubicBezTo>
                      <a:pt x="78" y="20"/>
                      <a:pt x="78" y="23"/>
                      <a:pt x="78" y="27"/>
                    </a:cubicBezTo>
                    <a:cubicBezTo>
                      <a:pt x="77" y="27"/>
                      <a:pt x="76" y="27"/>
                      <a:pt x="75" y="28"/>
                    </a:cubicBezTo>
                    <a:moveTo>
                      <a:pt x="11" y="26"/>
                    </a:moveTo>
                    <a:cubicBezTo>
                      <a:pt x="10" y="26"/>
                      <a:pt x="10" y="25"/>
                      <a:pt x="9" y="25"/>
                    </a:cubicBezTo>
                    <a:cubicBezTo>
                      <a:pt x="9" y="22"/>
                      <a:pt x="9" y="19"/>
                      <a:pt x="9" y="16"/>
                    </a:cubicBezTo>
                    <a:cubicBezTo>
                      <a:pt x="10" y="17"/>
                      <a:pt x="10" y="17"/>
                      <a:pt x="11" y="17"/>
                    </a:cubicBezTo>
                    <a:cubicBezTo>
                      <a:pt x="11" y="20"/>
                      <a:pt x="11" y="23"/>
                      <a:pt x="11" y="26"/>
                    </a:cubicBezTo>
                    <a:moveTo>
                      <a:pt x="7" y="23"/>
                    </a:moveTo>
                    <a:cubicBezTo>
                      <a:pt x="7" y="22"/>
                      <a:pt x="6" y="22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19"/>
                      <a:pt x="6" y="17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8"/>
                      <a:pt x="7" y="20"/>
                      <a:pt x="7" y="23"/>
                    </a:cubicBezTo>
                    <a:moveTo>
                      <a:pt x="79" y="26"/>
                    </a:moveTo>
                    <a:cubicBezTo>
                      <a:pt x="79" y="23"/>
                      <a:pt x="79" y="19"/>
                      <a:pt x="79" y="16"/>
                    </a:cubicBezTo>
                    <a:cubicBezTo>
                      <a:pt x="81" y="15"/>
                      <a:pt x="82" y="14"/>
                      <a:pt x="84" y="13"/>
                    </a:cubicBezTo>
                    <a:cubicBezTo>
                      <a:pt x="84" y="17"/>
                      <a:pt x="84" y="20"/>
                      <a:pt x="84" y="23"/>
                    </a:cubicBezTo>
                    <a:cubicBezTo>
                      <a:pt x="84" y="23"/>
                      <a:pt x="83" y="24"/>
                      <a:pt x="82" y="25"/>
                    </a:cubicBezTo>
                    <a:cubicBezTo>
                      <a:pt x="81" y="25"/>
                      <a:pt x="80" y="25"/>
                      <a:pt x="79" y="26"/>
                    </a:cubicBezTo>
                    <a:moveTo>
                      <a:pt x="4" y="15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4" y="14"/>
                      <a:pt x="4" y="15"/>
                    </a:cubicBezTo>
                    <a:moveTo>
                      <a:pt x="86" y="21"/>
                    </a:moveTo>
                    <a:cubicBezTo>
                      <a:pt x="86" y="18"/>
                      <a:pt x="86" y="15"/>
                      <a:pt x="86" y="13"/>
                    </a:cubicBezTo>
                    <a:cubicBezTo>
                      <a:pt x="87" y="12"/>
                      <a:pt x="88" y="11"/>
                      <a:pt x="89" y="10"/>
                    </a:cubicBezTo>
                    <a:cubicBezTo>
                      <a:pt x="89" y="13"/>
                      <a:pt x="89" y="15"/>
                      <a:pt x="89" y="17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88" y="19"/>
                      <a:pt x="87" y="20"/>
                      <a:pt x="86" y="21"/>
                    </a:cubicBezTo>
                    <a:moveTo>
                      <a:pt x="91" y="0"/>
                    </a:moveTo>
                    <a:cubicBezTo>
                      <a:pt x="90" y="0"/>
                      <a:pt x="89" y="1"/>
                      <a:pt x="89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9" y="3"/>
                      <a:pt x="89" y="5"/>
                      <a:pt x="89" y="6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76" y="16"/>
                      <a:pt x="60" y="20"/>
                      <a:pt x="44" y="2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0" y="20"/>
                      <a:pt x="36" y="20"/>
                      <a:pt x="32" y="19"/>
                    </a:cubicBezTo>
                    <a:cubicBezTo>
                      <a:pt x="22" y="18"/>
                      <a:pt x="12" y="16"/>
                      <a:pt x="6" y="9"/>
                    </a:cubicBezTo>
                    <a:cubicBezTo>
                      <a:pt x="5" y="9"/>
                      <a:pt x="4" y="8"/>
                      <a:pt x="4" y="7"/>
                    </a:cubicBezTo>
                    <a:cubicBezTo>
                      <a:pt x="4" y="7"/>
                      <a:pt x="4" y="6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3"/>
                      <a:pt x="1" y="16"/>
                      <a:pt x="1" y="19"/>
                    </a:cubicBezTo>
                    <a:cubicBezTo>
                      <a:pt x="1" y="19"/>
                      <a:pt x="1" y="20"/>
                      <a:pt x="2" y="20"/>
                    </a:cubicBezTo>
                    <a:cubicBezTo>
                      <a:pt x="2" y="22"/>
                      <a:pt x="4" y="24"/>
                      <a:pt x="5" y="26"/>
                    </a:cubicBezTo>
                    <a:cubicBezTo>
                      <a:pt x="11" y="31"/>
                      <a:pt x="23" y="37"/>
                      <a:pt x="41" y="37"/>
                    </a:cubicBezTo>
                    <a:cubicBezTo>
                      <a:pt x="49" y="37"/>
                      <a:pt x="60" y="36"/>
                      <a:pt x="70" y="33"/>
                    </a:cubicBezTo>
                    <a:cubicBezTo>
                      <a:pt x="73" y="32"/>
                      <a:pt x="76" y="31"/>
                      <a:pt x="79" y="3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1" y="29"/>
                      <a:pt x="83" y="28"/>
                      <a:pt x="84" y="27"/>
                    </a:cubicBezTo>
                    <a:cubicBezTo>
                      <a:pt x="84" y="27"/>
                      <a:pt x="85" y="26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9" y="24"/>
                      <a:pt x="91" y="21"/>
                      <a:pt x="92" y="18"/>
                    </a:cubicBezTo>
                    <a:cubicBezTo>
                      <a:pt x="92" y="18"/>
                      <a:pt x="93" y="17"/>
                      <a:pt x="93" y="16"/>
                    </a:cubicBezTo>
                    <a:cubicBezTo>
                      <a:pt x="93" y="16"/>
                      <a:pt x="92" y="16"/>
                      <a:pt x="92" y="15"/>
                    </a:cubicBezTo>
                    <a:cubicBezTo>
                      <a:pt x="92" y="11"/>
                      <a:pt x="93" y="6"/>
                      <a:pt x="93" y="2"/>
                    </a:cubicBezTo>
                    <a:cubicBezTo>
                      <a:pt x="93" y="1"/>
                      <a:pt x="92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87" name="Freeform 789"/>
              <p:cNvSpPr>
                <a:spLocks noEditPoints="1"/>
              </p:cNvSpPr>
              <p:nvPr/>
            </p:nvSpPr>
            <p:spPr bwMode="auto">
              <a:xfrm>
                <a:off x="3343" y="896"/>
                <a:ext cx="258" cy="223"/>
              </a:xfrm>
              <a:custGeom>
                <a:avLst/>
                <a:gdLst>
                  <a:gd name="T0" fmla="*/ 77 w 109"/>
                  <a:gd name="T1" fmla="*/ 90 h 94"/>
                  <a:gd name="T2" fmla="*/ 60 w 109"/>
                  <a:gd name="T3" fmla="*/ 73 h 94"/>
                  <a:gd name="T4" fmla="*/ 63 w 109"/>
                  <a:gd name="T5" fmla="*/ 70 h 94"/>
                  <a:gd name="T6" fmla="*/ 72 w 109"/>
                  <a:gd name="T7" fmla="*/ 64 h 94"/>
                  <a:gd name="T8" fmla="*/ 77 w 109"/>
                  <a:gd name="T9" fmla="*/ 90 h 94"/>
                  <a:gd name="T10" fmla="*/ 79 w 109"/>
                  <a:gd name="T11" fmla="*/ 84 h 94"/>
                  <a:gd name="T12" fmla="*/ 75 w 109"/>
                  <a:gd name="T13" fmla="*/ 63 h 94"/>
                  <a:gd name="T14" fmla="*/ 75 w 109"/>
                  <a:gd name="T15" fmla="*/ 62 h 94"/>
                  <a:gd name="T16" fmla="*/ 75 w 109"/>
                  <a:gd name="T17" fmla="*/ 61 h 94"/>
                  <a:gd name="T18" fmla="*/ 19 w 109"/>
                  <a:gd name="T19" fmla="*/ 13 h 94"/>
                  <a:gd name="T20" fmla="*/ 55 w 109"/>
                  <a:gd name="T21" fmla="*/ 37 h 94"/>
                  <a:gd name="T22" fmla="*/ 83 w 109"/>
                  <a:gd name="T23" fmla="*/ 56 h 94"/>
                  <a:gd name="T24" fmla="*/ 79 w 109"/>
                  <a:gd name="T25" fmla="*/ 84 h 94"/>
                  <a:gd name="T26" fmla="*/ 43 w 109"/>
                  <a:gd name="T27" fmla="*/ 81 h 94"/>
                  <a:gd name="T28" fmla="*/ 33 w 109"/>
                  <a:gd name="T29" fmla="*/ 64 h 94"/>
                  <a:gd name="T30" fmla="*/ 13 w 109"/>
                  <a:gd name="T31" fmla="*/ 24 h 94"/>
                  <a:gd name="T32" fmla="*/ 5 w 109"/>
                  <a:gd name="T33" fmla="*/ 9 h 94"/>
                  <a:gd name="T34" fmla="*/ 4 w 109"/>
                  <a:gd name="T35" fmla="*/ 5 h 94"/>
                  <a:gd name="T36" fmla="*/ 71 w 109"/>
                  <a:gd name="T37" fmla="*/ 61 h 94"/>
                  <a:gd name="T38" fmla="*/ 57 w 109"/>
                  <a:gd name="T39" fmla="*/ 72 h 94"/>
                  <a:gd name="T40" fmla="*/ 50 w 109"/>
                  <a:gd name="T41" fmla="*/ 78 h 94"/>
                  <a:gd name="T42" fmla="*/ 43 w 109"/>
                  <a:gd name="T43" fmla="*/ 81 h 94"/>
                  <a:gd name="T44" fmla="*/ 85 w 109"/>
                  <a:gd name="T45" fmla="*/ 54 h 94"/>
                  <a:gd name="T46" fmla="*/ 56 w 109"/>
                  <a:gd name="T47" fmla="*/ 35 h 94"/>
                  <a:gd name="T48" fmla="*/ 10 w 109"/>
                  <a:gd name="T49" fmla="*/ 4 h 94"/>
                  <a:gd name="T50" fmla="*/ 35 w 109"/>
                  <a:gd name="T51" fmla="*/ 13 h 94"/>
                  <a:gd name="T52" fmla="*/ 105 w 109"/>
                  <a:gd name="T53" fmla="*/ 42 h 94"/>
                  <a:gd name="T54" fmla="*/ 85 w 109"/>
                  <a:gd name="T55" fmla="*/ 54 h 94"/>
                  <a:gd name="T56" fmla="*/ 2 w 109"/>
                  <a:gd name="T57" fmla="*/ 0 h 94"/>
                  <a:gd name="T58" fmla="*/ 1 w 109"/>
                  <a:gd name="T59" fmla="*/ 1 h 94"/>
                  <a:gd name="T60" fmla="*/ 1 w 109"/>
                  <a:gd name="T61" fmla="*/ 1 h 94"/>
                  <a:gd name="T62" fmla="*/ 0 w 109"/>
                  <a:gd name="T63" fmla="*/ 1 h 94"/>
                  <a:gd name="T64" fmla="*/ 0 w 109"/>
                  <a:gd name="T65" fmla="*/ 1 h 94"/>
                  <a:gd name="T66" fmla="*/ 0 w 109"/>
                  <a:gd name="T67" fmla="*/ 1 h 94"/>
                  <a:gd name="T68" fmla="*/ 0 w 109"/>
                  <a:gd name="T69" fmla="*/ 1 h 94"/>
                  <a:gd name="T70" fmla="*/ 0 w 109"/>
                  <a:gd name="T71" fmla="*/ 1 h 94"/>
                  <a:gd name="T72" fmla="*/ 0 w 109"/>
                  <a:gd name="T73" fmla="*/ 2 h 94"/>
                  <a:gd name="T74" fmla="*/ 0 w 109"/>
                  <a:gd name="T75" fmla="*/ 2 h 94"/>
                  <a:gd name="T76" fmla="*/ 0 w 109"/>
                  <a:gd name="T77" fmla="*/ 3 h 94"/>
                  <a:gd name="T78" fmla="*/ 0 w 109"/>
                  <a:gd name="T79" fmla="*/ 4 h 94"/>
                  <a:gd name="T80" fmla="*/ 19 w 109"/>
                  <a:gd name="T81" fmla="*/ 43 h 94"/>
                  <a:gd name="T82" fmla="*/ 42 w 109"/>
                  <a:gd name="T83" fmla="*/ 83 h 94"/>
                  <a:gd name="T84" fmla="*/ 43 w 109"/>
                  <a:gd name="T85" fmla="*/ 84 h 94"/>
                  <a:gd name="T86" fmla="*/ 43 w 109"/>
                  <a:gd name="T87" fmla="*/ 84 h 94"/>
                  <a:gd name="T88" fmla="*/ 52 w 109"/>
                  <a:gd name="T89" fmla="*/ 80 h 94"/>
                  <a:gd name="T90" fmla="*/ 58 w 109"/>
                  <a:gd name="T91" fmla="*/ 75 h 94"/>
                  <a:gd name="T92" fmla="*/ 77 w 109"/>
                  <a:gd name="T93" fmla="*/ 94 h 94"/>
                  <a:gd name="T94" fmla="*/ 78 w 109"/>
                  <a:gd name="T95" fmla="*/ 94 h 94"/>
                  <a:gd name="T96" fmla="*/ 78 w 109"/>
                  <a:gd name="T97" fmla="*/ 94 h 94"/>
                  <a:gd name="T98" fmla="*/ 79 w 109"/>
                  <a:gd name="T99" fmla="*/ 94 h 94"/>
                  <a:gd name="T100" fmla="*/ 79 w 109"/>
                  <a:gd name="T101" fmla="*/ 94 h 94"/>
                  <a:gd name="T102" fmla="*/ 80 w 109"/>
                  <a:gd name="T103" fmla="*/ 93 h 94"/>
                  <a:gd name="T104" fmla="*/ 86 w 109"/>
                  <a:gd name="T105" fmla="*/ 56 h 94"/>
                  <a:gd name="T106" fmla="*/ 109 w 109"/>
                  <a:gd name="T107" fmla="*/ 43 h 94"/>
                  <a:gd name="T108" fmla="*/ 109 w 109"/>
                  <a:gd name="T109" fmla="*/ 42 h 94"/>
                  <a:gd name="T110" fmla="*/ 109 w 109"/>
                  <a:gd name="T111" fmla="*/ 41 h 94"/>
                  <a:gd name="T112" fmla="*/ 36 w 109"/>
                  <a:gd name="T113" fmla="*/ 11 h 94"/>
                  <a:gd name="T114" fmla="*/ 3 w 109"/>
                  <a:gd name="T115" fmla="*/ 0 h 94"/>
                  <a:gd name="T116" fmla="*/ 2 w 109"/>
                  <a:gd name="T1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9" h="94">
                    <a:moveTo>
                      <a:pt x="77" y="90"/>
                    </a:moveTo>
                    <a:cubicBezTo>
                      <a:pt x="71" y="84"/>
                      <a:pt x="66" y="79"/>
                      <a:pt x="60" y="73"/>
                    </a:cubicBezTo>
                    <a:cubicBezTo>
                      <a:pt x="61" y="72"/>
                      <a:pt x="62" y="71"/>
                      <a:pt x="63" y="70"/>
                    </a:cubicBezTo>
                    <a:cubicBezTo>
                      <a:pt x="66" y="67"/>
                      <a:pt x="69" y="65"/>
                      <a:pt x="72" y="64"/>
                    </a:cubicBezTo>
                    <a:cubicBezTo>
                      <a:pt x="74" y="70"/>
                      <a:pt x="75" y="78"/>
                      <a:pt x="77" y="90"/>
                    </a:cubicBezTo>
                    <a:moveTo>
                      <a:pt x="79" y="84"/>
                    </a:moveTo>
                    <a:cubicBezTo>
                      <a:pt x="77" y="75"/>
                      <a:pt x="76" y="68"/>
                      <a:pt x="75" y="63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5" y="62"/>
                      <a:pt x="75" y="61"/>
                      <a:pt x="75" y="61"/>
                    </a:cubicBezTo>
                    <a:cubicBezTo>
                      <a:pt x="53" y="42"/>
                      <a:pt x="39" y="29"/>
                      <a:pt x="19" y="13"/>
                    </a:cubicBezTo>
                    <a:cubicBezTo>
                      <a:pt x="30" y="21"/>
                      <a:pt x="39" y="28"/>
                      <a:pt x="55" y="37"/>
                    </a:cubicBezTo>
                    <a:cubicBezTo>
                      <a:pt x="64" y="43"/>
                      <a:pt x="75" y="49"/>
                      <a:pt x="83" y="56"/>
                    </a:cubicBezTo>
                    <a:cubicBezTo>
                      <a:pt x="82" y="65"/>
                      <a:pt x="80" y="75"/>
                      <a:pt x="79" y="84"/>
                    </a:cubicBezTo>
                    <a:moveTo>
                      <a:pt x="43" y="81"/>
                    </a:moveTo>
                    <a:cubicBezTo>
                      <a:pt x="41" y="78"/>
                      <a:pt x="37" y="71"/>
                      <a:pt x="33" y="64"/>
                    </a:cubicBezTo>
                    <a:cubicBezTo>
                      <a:pt x="27" y="52"/>
                      <a:pt x="19" y="37"/>
                      <a:pt x="13" y="24"/>
                    </a:cubicBezTo>
                    <a:cubicBezTo>
                      <a:pt x="10" y="18"/>
                      <a:pt x="7" y="13"/>
                      <a:pt x="5" y="9"/>
                    </a:cubicBezTo>
                    <a:cubicBezTo>
                      <a:pt x="5" y="7"/>
                      <a:pt x="4" y="6"/>
                      <a:pt x="4" y="5"/>
                    </a:cubicBezTo>
                    <a:cubicBezTo>
                      <a:pt x="30" y="24"/>
                      <a:pt x="46" y="39"/>
                      <a:pt x="71" y="61"/>
                    </a:cubicBezTo>
                    <a:cubicBezTo>
                      <a:pt x="66" y="63"/>
                      <a:pt x="61" y="67"/>
                      <a:pt x="57" y="72"/>
                    </a:cubicBezTo>
                    <a:cubicBezTo>
                      <a:pt x="55" y="74"/>
                      <a:pt x="53" y="76"/>
                      <a:pt x="50" y="78"/>
                    </a:cubicBezTo>
                    <a:cubicBezTo>
                      <a:pt x="48" y="80"/>
                      <a:pt x="46" y="81"/>
                      <a:pt x="43" y="81"/>
                    </a:cubicBezTo>
                    <a:moveTo>
                      <a:pt x="85" y="54"/>
                    </a:moveTo>
                    <a:cubicBezTo>
                      <a:pt x="76" y="47"/>
                      <a:pt x="66" y="40"/>
                      <a:pt x="56" y="35"/>
                    </a:cubicBezTo>
                    <a:cubicBezTo>
                      <a:pt x="36" y="23"/>
                      <a:pt x="27" y="14"/>
                      <a:pt x="10" y="4"/>
                    </a:cubicBezTo>
                    <a:cubicBezTo>
                      <a:pt x="20" y="7"/>
                      <a:pt x="23" y="8"/>
                      <a:pt x="35" y="13"/>
                    </a:cubicBezTo>
                    <a:cubicBezTo>
                      <a:pt x="59" y="23"/>
                      <a:pt x="84" y="33"/>
                      <a:pt x="105" y="42"/>
                    </a:cubicBezTo>
                    <a:cubicBezTo>
                      <a:pt x="98" y="46"/>
                      <a:pt x="92" y="49"/>
                      <a:pt x="85" y="54"/>
                    </a:cubicBezTo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3" y="9"/>
                      <a:pt x="11" y="26"/>
                      <a:pt x="19" y="43"/>
                    </a:cubicBezTo>
                    <a:cubicBezTo>
                      <a:pt x="28" y="60"/>
                      <a:pt x="37" y="77"/>
                      <a:pt x="42" y="83"/>
                    </a:cubicBezTo>
                    <a:cubicBezTo>
                      <a:pt x="42" y="84"/>
                      <a:pt x="42" y="84"/>
                      <a:pt x="43" y="84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6" y="84"/>
                      <a:pt x="49" y="82"/>
                      <a:pt x="52" y="80"/>
                    </a:cubicBezTo>
                    <a:cubicBezTo>
                      <a:pt x="54" y="79"/>
                      <a:pt x="56" y="77"/>
                      <a:pt x="58" y="75"/>
                    </a:cubicBezTo>
                    <a:cubicBezTo>
                      <a:pt x="64" y="81"/>
                      <a:pt x="69" y="86"/>
                      <a:pt x="77" y="94"/>
                    </a:cubicBezTo>
                    <a:cubicBezTo>
                      <a:pt x="77" y="94"/>
                      <a:pt x="78" y="94"/>
                      <a:pt x="78" y="94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9" y="94"/>
                      <a:pt x="79" y="94"/>
                      <a:pt x="79" y="94"/>
                    </a:cubicBezTo>
                    <a:cubicBezTo>
                      <a:pt x="79" y="94"/>
                      <a:pt x="79" y="94"/>
                      <a:pt x="79" y="94"/>
                    </a:cubicBezTo>
                    <a:cubicBezTo>
                      <a:pt x="80" y="94"/>
                      <a:pt x="80" y="94"/>
                      <a:pt x="80" y="93"/>
                    </a:cubicBezTo>
                    <a:cubicBezTo>
                      <a:pt x="82" y="81"/>
                      <a:pt x="84" y="69"/>
                      <a:pt x="86" y="56"/>
                    </a:cubicBezTo>
                    <a:cubicBezTo>
                      <a:pt x="94" y="50"/>
                      <a:pt x="100" y="48"/>
                      <a:pt x="109" y="43"/>
                    </a:cubicBezTo>
                    <a:cubicBezTo>
                      <a:pt x="109" y="43"/>
                      <a:pt x="109" y="43"/>
                      <a:pt x="109" y="42"/>
                    </a:cubicBezTo>
                    <a:cubicBezTo>
                      <a:pt x="109" y="42"/>
                      <a:pt x="109" y="41"/>
                      <a:pt x="109" y="41"/>
                    </a:cubicBezTo>
                    <a:cubicBezTo>
                      <a:pt x="87" y="32"/>
                      <a:pt x="61" y="21"/>
                      <a:pt x="36" y="11"/>
                    </a:cubicBezTo>
                    <a:cubicBezTo>
                      <a:pt x="21" y="5"/>
                      <a:pt x="20" y="4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88" name="Freeform 790"/>
              <p:cNvSpPr>
                <a:spLocks noEditPoints="1"/>
              </p:cNvSpPr>
              <p:nvPr/>
            </p:nvSpPr>
            <p:spPr bwMode="auto">
              <a:xfrm>
                <a:off x="3080" y="733"/>
                <a:ext cx="263" cy="225"/>
              </a:xfrm>
              <a:custGeom>
                <a:avLst/>
                <a:gdLst>
                  <a:gd name="T0" fmla="*/ 78 w 111"/>
                  <a:gd name="T1" fmla="*/ 89 h 95"/>
                  <a:gd name="T2" fmla="*/ 62 w 111"/>
                  <a:gd name="T3" fmla="*/ 74 h 95"/>
                  <a:gd name="T4" fmla="*/ 64 w 111"/>
                  <a:gd name="T5" fmla="*/ 71 h 95"/>
                  <a:gd name="T6" fmla="*/ 73 w 111"/>
                  <a:gd name="T7" fmla="*/ 65 h 95"/>
                  <a:gd name="T8" fmla="*/ 78 w 111"/>
                  <a:gd name="T9" fmla="*/ 89 h 95"/>
                  <a:gd name="T10" fmla="*/ 80 w 111"/>
                  <a:gd name="T11" fmla="*/ 82 h 95"/>
                  <a:gd name="T12" fmla="*/ 76 w 111"/>
                  <a:gd name="T13" fmla="*/ 64 h 95"/>
                  <a:gd name="T14" fmla="*/ 77 w 111"/>
                  <a:gd name="T15" fmla="*/ 63 h 95"/>
                  <a:gd name="T16" fmla="*/ 76 w 111"/>
                  <a:gd name="T17" fmla="*/ 61 h 95"/>
                  <a:gd name="T18" fmla="*/ 31 w 111"/>
                  <a:gd name="T19" fmla="*/ 22 h 95"/>
                  <a:gd name="T20" fmla="*/ 56 w 111"/>
                  <a:gd name="T21" fmla="*/ 38 h 95"/>
                  <a:gd name="T22" fmla="*/ 84 w 111"/>
                  <a:gd name="T23" fmla="*/ 57 h 95"/>
                  <a:gd name="T24" fmla="*/ 80 w 111"/>
                  <a:gd name="T25" fmla="*/ 82 h 95"/>
                  <a:gd name="T26" fmla="*/ 45 w 111"/>
                  <a:gd name="T27" fmla="*/ 81 h 95"/>
                  <a:gd name="T28" fmla="*/ 35 w 111"/>
                  <a:gd name="T29" fmla="*/ 64 h 95"/>
                  <a:gd name="T30" fmla="*/ 14 w 111"/>
                  <a:gd name="T31" fmla="*/ 25 h 95"/>
                  <a:gd name="T32" fmla="*/ 7 w 111"/>
                  <a:gd name="T33" fmla="*/ 9 h 95"/>
                  <a:gd name="T34" fmla="*/ 6 w 111"/>
                  <a:gd name="T35" fmla="*/ 7 h 95"/>
                  <a:gd name="T36" fmla="*/ 71 w 111"/>
                  <a:gd name="T37" fmla="*/ 62 h 95"/>
                  <a:gd name="T38" fmla="*/ 66 w 111"/>
                  <a:gd name="T39" fmla="*/ 65 h 95"/>
                  <a:gd name="T40" fmla="*/ 55 w 111"/>
                  <a:gd name="T41" fmla="*/ 75 h 95"/>
                  <a:gd name="T42" fmla="*/ 45 w 111"/>
                  <a:gd name="T43" fmla="*/ 81 h 95"/>
                  <a:gd name="T44" fmla="*/ 86 w 111"/>
                  <a:gd name="T45" fmla="*/ 54 h 95"/>
                  <a:gd name="T46" fmla="*/ 58 w 111"/>
                  <a:gd name="T47" fmla="*/ 35 h 95"/>
                  <a:gd name="T48" fmla="*/ 31 w 111"/>
                  <a:gd name="T49" fmla="*/ 17 h 95"/>
                  <a:gd name="T50" fmla="*/ 14 w 111"/>
                  <a:gd name="T51" fmla="*/ 6 h 95"/>
                  <a:gd name="T52" fmla="*/ 20 w 111"/>
                  <a:gd name="T53" fmla="*/ 8 h 95"/>
                  <a:gd name="T54" fmla="*/ 36 w 111"/>
                  <a:gd name="T55" fmla="*/ 14 h 95"/>
                  <a:gd name="T56" fmla="*/ 105 w 111"/>
                  <a:gd name="T57" fmla="*/ 43 h 95"/>
                  <a:gd name="T58" fmla="*/ 86 w 111"/>
                  <a:gd name="T59" fmla="*/ 54 h 95"/>
                  <a:gd name="T60" fmla="*/ 4 w 111"/>
                  <a:gd name="T61" fmla="*/ 0 h 95"/>
                  <a:gd name="T62" fmla="*/ 2 w 111"/>
                  <a:gd name="T63" fmla="*/ 1 h 95"/>
                  <a:gd name="T64" fmla="*/ 1 w 111"/>
                  <a:gd name="T65" fmla="*/ 1 h 95"/>
                  <a:gd name="T66" fmla="*/ 1 w 111"/>
                  <a:gd name="T67" fmla="*/ 1 h 95"/>
                  <a:gd name="T68" fmla="*/ 1 w 111"/>
                  <a:gd name="T69" fmla="*/ 1 h 95"/>
                  <a:gd name="T70" fmla="*/ 1 w 111"/>
                  <a:gd name="T71" fmla="*/ 1 h 95"/>
                  <a:gd name="T72" fmla="*/ 1 w 111"/>
                  <a:gd name="T73" fmla="*/ 1 h 95"/>
                  <a:gd name="T74" fmla="*/ 0 w 111"/>
                  <a:gd name="T75" fmla="*/ 2 h 95"/>
                  <a:gd name="T76" fmla="*/ 0 w 111"/>
                  <a:gd name="T77" fmla="*/ 3 h 95"/>
                  <a:gd name="T78" fmla="*/ 0 w 111"/>
                  <a:gd name="T79" fmla="*/ 3 h 95"/>
                  <a:gd name="T80" fmla="*/ 1 w 111"/>
                  <a:gd name="T81" fmla="*/ 5 h 95"/>
                  <a:gd name="T82" fmla="*/ 20 w 111"/>
                  <a:gd name="T83" fmla="*/ 44 h 95"/>
                  <a:gd name="T84" fmla="*/ 33 w 111"/>
                  <a:gd name="T85" fmla="*/ 68 h 95"/>
                  <a:gd name="T86" fmla="*/ 42 w 111"/>
                  <a:gd name="T87" fmla="*/ 84 h 95"/>
                  <a:gd name="T88" fmla="*/ 44 w 111"/>
                  <a:gd name="T89" fmla="*/ 85 h 95"/>
                  <a:gd name="T90" fmla="*/ 44 w 111"/>
                  <a:gd name="T91" fmla="*/ 85 h 95"/>
                  <a:gd name="T92" fmla="*/ 53 w 111"/>
                  <a:gd name="T93" fmla="*/ 81 h 95"/>
                  <a:gd name="T94" fmla="*/ 59 w 111"/>
                  <a:gd name="T95" fmla="*/ 76 h 95"/>
                  <a:gd name="T96" fmla="*/ 78 w 111"/>
                  <a:gd name="T97" fmla="*/ 94 h 95"/>
                  <a:gd name="T98" fmla="*/ 79 w 111"/>
                  <a:gd name="T99" fmla="*/ 95 h 95"/>
                  <a:gd name="T100" fmla="*/ 80 w 111"/>
                  <a:gd name="T101" fmla="*/ 95 h 95"/>
                  <a:gd name="T102" fmla="*/ 80 w 111"/>
                  <a:gd name="T103" fmla="*/ 95 h 95"/>
                  <a:gd name="T104" fmla="*/ 82 w 111"/>
                  <a:gd name="T105" fmla="*/ 94 h 95"/>
                  <a:gd name="T106" fmla="*/ 88 w 111"/>
                  <a:gd name="T107" fmla="*/ 57 h 95"/>
                  <a:gd name="T108" fmla="*/ 110 w 111"/>
                  <a:gd name="T109" fmla="*/ 44 h 95"/>
                  <a:gd name="T110" fmla="*/ 111 w 111"/>
                  <a:gd name="T111" fmla="*/ 43 h 95"/>
                  <a:gd name="T112" fmla="*/ 110 w 111"/>
                  <a:gd name="T113" fmla="*/ 41 h 95"/>
                  <a:gd name="T114" fmla="*/ 37 w 111"/>
                  <a:gd name="T115" fmla="*/ 11 h 95"/>
                  <a:gd name="T116" fmla="*/ 22 w 111"/>
                  <a:gd name="T117" fmla="*/ 5 h 95"/>
                  <a:gd name="T118" fmla="*/ 4 w 111"/>
                  <a:gd name="T119" fmla="*/ 0 h 95"/>
                  <a:gd name="T120" fmla="*/ 4 w 111"/>
                  <a:gd name="T1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1" h="95">
                    <a:moveTo>
                      <a:pt x="78" y="89"/>
                    </a:moveTo>
                    <a:cubicBezTo>
                      <a:pt x="72" y="84"/>
                      <a:pt x="67" y="79"/>
                      <a:pt x="62" y="74"/>
                    </a:cubicBezTo>
                    <a:cubicBezTo>
                      <a:pt x="62" y="73"/>
                      <a:pt x="63" y="72"/>
                      <a:pt x="64" y="71"/>
                    </a:cubicBezTo>
                    <a:cubicBezTo>
                      <a:pt x="67" y="68"/>
                      <a:pt x="70" y="66"/>
                      <a:pt x="73" y="65"/>
                    </a:cubicBezTo>
                    <a:cubicBezTo>
                      <a:pt x="74" y="71"/>
                      <a:pt x="76" y="78"/>
                      <a:pt x="78" y="89"/>
                    </a:cubicBezTo>
                    <a:moveTo>
                      <a:pt x="80" y="82"/>
                    </a:moveTo>
                    <a:cubicBezTo>
                      <a:pt x="79" y="74"/>
                      <a:pt x="78" y="69"/>
                      <a:pt x="76" y="64"/>
                    </a:cubicBezTo>
                    <a:cubicBezTo>
                      <a:pt x="77" y="63"/>
                      <a:pt x="77" y="63"/>
                      <a:pt x="77" y="63"/>
                    </a:cubicBezTo>
                    <a:cubicBezTo>
                      <a:pt x="77" y="62"/>
                      <a:pt x="77" y="61"/>
                      <a:pt x="76" y="61"/>
                    </a:cubicBezTo>
                    <a:cubicBezTo>
                      <a:pt x="59" y="46"/>
                      <a:pt x="46" y="34"/>
                      <a:pt x="31" y="22"/>
                    </a:cubicBezTo>
                    <a:cubicBezTo>
                      <a:pt x="38" y="27"/>
                      <a:pt x="46" y="32"/>
                      <a:pt x="56" y="38"/>
                    </a:cubicBezTo>
                    <a:cubicBezTo>
                      <a:pt x="65" y="44"/>
                      <a:pt x="76" y="50"/>
                      <a:pt x="84" y="57"/>
                    </a:cubicBezTo>
                    <a:cubicBezTo>
                      <a:pt x="83" y="65"/>
                      <a:pt x="81" y="74"/>
                      <a:pt x="80" y="82"/>
                    </a:cubicBezTo>
                    <a:moveTo>
                      <a:pt x="45" y="81"/>
                    </a:moveTo>
                    <a:cubicBezTo>
                      <a:pt x="42" y="78"/>
                      <a:pt x="39" y="72"/>
                      <a:pt x="35" y="64"/>
                    </a:cubicBezTo>
                    <a:cubicBezTo>
                      <a:pt x="28" y="52"/>
                      <a:pt x="21" y="37"/>
                      <a:pt x="14" y="25"/>
                    </a:cubicBezTo>
                    <a:cubicBezTo>
                      <a:pt x="11" y="18"/>
                      <a:pt x="9" y="13"/>
                      <a:pt x="7" y="9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31" y="25"/>
                      <a:pt x="47" y="40"/>
                      <a:pt x="71" y="62"/>
                    </a:cubicBezTo>
                    <a:cubicBezTo>
                      <a:pt x="69" y="62"/>
                      <a:pt x="67" y="63"/>
                      <a:pt x="66" y="65"/>
                    </a:cubicBezTo>
                    <a:cubicBezTo>
                      <a:pt x="62" y="68"/>
                      <a:pt x="58" y="72"/>
                      <a:pt x="55" y="75"/>
                    </a:cubicBezTo>
                    <a:cubicBezTo>
                      <a:pt x="51" y="79"/>
                      <a:pt x="48" y="81"/>
                      <a:pt x="45" y="81"/>
                    </a:cubicBezTo>
                    <a:moveTo>
                      <a:pt x="86" y="54"/>
                    </a:moveTo>
                    <a:cubicBezTo>
                      <a:pt x="77" y="47"/>
                      <a:pt x="67" y="40"/>
                      <a:pt x="58" y="35"/>
                    </a:cubicBezTo>
                    <a:cubicBezTo>
                      <a:pt x="46" y="28"/>
                      <a:pt x="38" y="22"/>
                      <a:pt x="31" y="17"/>
                    </a:cubicBezTo>
                    <a:cubicBezTo>
                      <a:pt x="25" y="13"/>
                      <a:pt x="20" y="10"/>
                      <a:pt x="14" y="6"/>
                    </a:cubicBezTo>
                    <a:cubicBezTo>
                      <a:pt x="17" y="7"/>
                      <a:pt x="19" y="7"/>
                      <a:pt x="20" y="8"/>
                    </a:cubicBezTo>
                    <a:cubicBezTo>
                      <a:pt x="24" y="10"/>
                      <a:pt x="29" y="11"/>
                      <a:pt x="36" y="14"/>
                    </a:cubicBezTo>
                    <a:cubicBezTo>
                      <a:pt x="59" y="23"/>
                      <a:pt x="84" y="34"/>
                      <a:pt x="105" y="43"/>
                    </a:cubicBezTo>
                    <a:cubicBezTo>
                      <a:pt x="98" y="46"/>
                      <a:pt x="93" y="49"/>
                      <a:pt x="86" y="54"/>
                    </a:cubicBezTo>
                    <a:moveTo>
                      <a:pt x="4" y="0"/>
                    </a:move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3" y="10"/>
                      <a:pt x="11" y="27"/>
                      <a:pt x="20" y="44"/>
                    </a:cubicBezTo>
                    <a:cubicBezTo>
                      <a:pt x="24" y="52"/>
                      <a:pt x="29" y="61"/>
                      <a:pt x="33" y="68"/>
                    </a:cubicBezTo>
                    <a:cubicBezTo>
                      <a:pt x="37" y="75"/>
                      <a:pt x="40" y="81"/>
                      <a:pt x="42" y="84"/>
                    </a:cubicBezTo>
                    <a:cubicBezTo>
                      <a:pt x="43" y="85"/>
                      <a:pt x="43" y="85"/>
                      <a:pt x="44" y="85"/>
                    </a:cubicBezTo>
                    <a:cubicBezTo>
                      <a:pt x="44" y="85"/>
                      <a:pt x="44" y="85"/>
                      <a:pt x="44" y="85"/>
                    </a:cubicBezTo>
                    <a:cubicBezTo>
                      <a:pt x="47" y="85"/>
                      <a:pt x="51" y="83"/>
                      <a:pt x="53" y="81"/>
                    </a:cubicBezTo>
                    <a:cubicBezTo>
                      <a:pt x="55" y="80"/>
                      <a:pt x="57" y="78"/>
                      <a:pt x="59" y="76"/>
                    </a:cubicBezTo>
                    <a:cubicBezTo>
                      <a:pt x="65" y="82"/>
                      <a:pt x="70" y="87"/>
                      <a:pt x="78" y="94"/>
                    </a:cubicBezTo>
                    <a:cubicBezTo>
                      <a:pt x="78" y="95"/>
                      <a:pt x="79" y="95"/>
                      <a:pt x="79" y="95"/>
                    </a:cubicBezTo>
                    <a:cubicBezTo>
                      <a:pt x="80" y="95"/>
                      <a:pt x="80" y="95"/>
                      <a:pt x="80" y="95"/>
                    </a:cubicBezTo>
                    <a:cubicBezTo>
                      <a:pt x="80" y="95"/>
                      <a:pt x="80" y="95"/>
                      <a:pt x="80" y="95"/>
                    </a:cubicBezTo>
                    <a:cubicBezTo>
                      <a:pt x="81" y="95"/>
                      <a:pt x="82" y="95"/>
                      <a:pt x="82" y="94"/>
                    </a:cubicBezTo>
                    <a:cubicBezTo>
                      <a:pt x="84" y="82"/>
                      <a:pt x="86" y="69"/>
                      <a:pt x="88" y="57"/>
                    </a:cubicBezTo>
                    <a:cubicBezTo>
                      <a:pt x="95" y="51"/>
                      <a:pt x="101" y="49"/>
                      <a:pt x="110" y="44"/>
                    </a:cubicBezTo>
                    <a:cubicBezTo>
                      <a:pt x="111" y="44"/>
                      <a:pt x="111" y="44"/>
                      <a:pt x="111" y="43"/>
                    </a:cubicBezTo>
                    <a:cubicBezTo>
                      <a:pt x="111" y="42"/>
                      <a:pt x="111" y="41"/>
                      <a:pt x="110" y="41"/>
                    </a:cubicBezTo>
                    <a:cubicBezTo>
                      <a:pt x="89" y="32"/>
                      <a:pt x="62" y="21"/>
                      <a:pt x="37" y="11"/>
                    </a:cubicBezTo>
                    <a:cubicBezTo>
                      <a:pt x="30" y="8"/>
                      <a:pt x="26" y="6"/>
                      <a:pt x="22" y="5"/>
                    </a:cubicBezTo>
                    <a:cubicBezTo>
                      <a:pt x="17" y="3"/>
                      <a:pt x="13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89" name="Freeform 791"/>
              <p:cNvSpPr>
                <a:spLocks noEditPoints="1"/>
              </p:cNvSpPr>
              <p:nvPr/>
            </p:nvSpPr>
            <p:spPr bwMode="auto">
              <a:xfrm>
                <a:off x="3454" y="3395"/>
                <a:ext cx="362" cy="344"/>
              </a:xfrm>
              <a:custGeom>
                <a:avLst/>
                <a:gdLst>
                  <a:gd name="T0" fmla="*/ 43 w 153"/>
                  <a:gd name="T1" fmla="*/ 141 h 145"/>
                  <a:gd name="T2" fmla="*/ 13 w 153"/>
                  <a:gd name="T3" fmla="*/ 127 h 145"/>
                  <a:gd name="T4" fmla="*/ 85 w 153"/>
                  <a:gd name="T5" fmla="*/ 135 h 145"/>
                  <a:gd name="T6" fmla="*/ 93 w 153"/>
                  <a:gd name="T7" fmla="*/ 134 h 145"/>
                  <a:gd name="T8" fmla="*/ 101 w 153"/>
                  <a:gd name="T9" fmla="*/ 114 h 145"/>
                  <a:gd name="T10" fmla="*/ 106 w 153"/>
                  <a:gd name="T11" fmla="*/ 74 h 145"/>
                  <a:gd name="T12" fmla="*/ 108 w 153"/>
                  <a:gd name="T13" fmla="*/ 53 h 145"/>
                  <a:gd name="T14" fmla="*/ 126 w 153"/>
                  <a:gd name="T15" fmla="*/ 42 h 145"/>
                  <a:gd name="T16" fmla="*/ 137 w 153"/>
                  <a:gd name="T17" fmla="*/ 49 h 145"/>
                  <a:gd name="T18" fmla="*/ 118 w 153"/>
                  <a:gd name="T19" fmla="*/ 78 h 145"/>
                  <a:gd name="T20" fmla="*/ 107 w 153"/>
                  <a:gd name="T21" fmla="*/ 41 h 145"/>
                  <a:gd name="T22" fmla="*/ 124 w 153"/>
                  <a:gd name="T23" fmla="*/ 29 h 145"/>
                  <a:gd name="T24" fmla="*/ 137 w 153"/>
                  <a:gd name="T25" fmla="*/ 32 h 145"/>
                  <a:gd name="T26" fmla="*/ 140 w 153"/>
                  <a:gd name="T27" fmla="*/ 83 h 145"/>
                  <a:gd name="T28" fmla="*/ 106 w 153"/>
                  <a:gd name="T29" fmla="*/ 89 h 145"/>
                  <a:gd name="T30" fmla="*/ 118 w 153"/>
                  <a:gd name="T31" fmla="*/ 82 h 145"/>
                  <a:gd name="T32" fmla="*/ 140 w 153"/>
                  <a:gd name="T33" fmla="*/ 47 h 145"/>
                  <a:gd name="T34" fmla="*/ 126 w 153"/>
                  <a:gd name="T35" fmla="*/ 39 h 145"/>
                  <a:gd name="T36" fmla="*/ 126 w 153"/>
                  <a:gd name="T37" fmla="*/ 39 h 145"/>
                  <a:gd name="T38" fmla="*/ 125 w 153"/>
                  <a:gd name="T39" fmla="*/ 39 h 145"/>
                  <a:gd name="T40" fmla="*/ 107 w 153"/>
                  <a:gd name="T41" fmla="*/ 48 h 145"/>
                  <a:gd name="T42" fmla="*/ 86 w 153"/>
                  <a:gd name="T43" fmla="*/ 45 h 145"/>
                  <a:gd name="T44" fmla="*/ 104 w 153"/>
                  <a:gd name="T45" fmla="*/ 28 h 145"/>
                  <a:gd name="T46" fmla="*/ 86 w 153"/>
                  <a:gd name="T47" fmla="*/ 56 h 145"/>
                  <a:gd name="T48" fmla="*/ 90 w 153"/>
                  <a:gd name="T49" fmla="*/ 52 h 145"/>
                  <a:gd name="T50" fmla="*/ 102 w 153"/>
                  <a:gd name="T51" fmla="*/ 60 h 145"/>
                  <a:gd name="T52" fmla="*/ 89 w 153"/>
                  <a:gd name="T53" fmla="*/ 80 h 145"/>
                  <a:gd name="T54" fmla="*/ 102 w 153"/>
                  <a:gd name="T55" fmla="*/ 74 h 145"/>
                  <a:gd name="T56" fmla="*/ 87 w 153"/>
                  <a:gd name="T57" fmla="*/ 92 h 145"/>
                  <a:gd name="T58" fmla="*/ 88 w 153"/>
                  <a:gd name="T59" fmla="*/ 93 h 145"/>
                  <a:gd name="T60" fmla="*/ 99 w 153"/>
                  <a:gd name="T61" fmla="*/ 113 h 145"/>
                  <a:gd name="T62" fmla="*/ 84 w 153"/>
                  <a:gd name="T63" fmla="*/ 131 h 145"/>
                  <a:gd name="T64" fmla="*/ 51 w 153"/>
                  <a:gd name="T65" fmla="*/ 136 h 145"/>
                  <a:gd name="T66" fmla="*/ 6 w 153"/>
                  <a:gd name="T67" fmla="*/ 29 h 145"/>
                  <a:gd name="T68" fmla="*/ 81 w 153"/>
                  <a:gd name="T69" fmla="*/ 36 h 145"/>
                  <a:gd name="T70" fmla="*/ 85 w 153"/>
                  <a:gd name="T71" fmla="*/ 43 h 145"/>
                  <a:gd name="T72" fmla="*/ 15 w 153"/>
                  <a:gd name="T73" fmla="*/ 29 h 145"/>
                  <a:gd name="T74" fmla="*/ 5 w 153"/>
                  <a:gd name="T75" fmla="*/ 22 h 145"/>
                  <a:gd name="T76" fmla="*/ 33 w 153"/>
                  <a:gd name="T77" fmla="*/ 6 h 145"/>
                  <a:gd name="T78" fmla="*/ 91 w 153"/>
                  <a:gd name="T79" fmla="*/ 7 h 145"/>
                  <a:gd name="T80" fmla="*/ 104 w 153"/>
                  <a:gd name="T81" fmla="*/ 20 h 145"/>
                  <a:gd name="T82" fmla="*/ 58 w 153"/>
                  <a:gd name="T83" fmla="*/ 17 h 145"/>
                  <a:gd name="T84" fmla="*/ 57 w 153"/>
                  <a:gd name="T85" fmla="*/ 0 h 145"/>
                  <a:gd name="T86" fmla="*/ 5 w 153"/>
                  <a:gd name="T87" fmla="*/ 15 h 145"/>
                  <a:gd name="T88" fmla="*/ 0 w 153"/>
                  <a:gd name="T89" fmla="*/ 23 h 145"/>
                  <a:gd name="T90" fmla="*/ 10 w 153"/>
                  <a:gd name="T91" fmla="*/ 124 h 145"/>
                  <a:gd name="T92" fmla="*/ 10 w 153"/>
                  <a:gd name="T93" fmla="*/ 131 h 145"/>
                  <a:gd name="T94" fmla="*/ 11 w 153"/>
                  <a:gd name="T95" fmla="*/ 133 h 145"/>
                  <a:gd name="T96" fmla="*/ 43 w 153"/>
                  <a:gd name="T97" fmla="*/ 144 h 145"/>
                  <a:gd name="T98" fmla="*/ 95 w 153"/>
                  <a:gd name="T99" fmla="*/ 137 h 145"/>
                  <a:gd name="T100" fmla="*/ 98 w 153"/>
                  <a:gd name="T101" fmla="*/ 132 h 145"/>
                  <a:gd name="T102" fmla="*/ 104 w 153"/>
                  <a:gd name="T103" fmla="*/ 123 h 145"/>
                  <a:gd name="T104" fmla="*/ 104 w 153"/>
                  <a:gd name="T105" fmla="*/ 122 h 145"/>
                  <a:gd name="T106" fmla="*/ 119 w 153"/>
                  <a:gd name="T107" fmla="*/ 96 h 145"/>
                  <a:gd name="T108" fmla="*/ 138 w 153"/>
                  <a:gd name="T109" fmla="*/ 28 h 145"/>
                  <a:gd name="T110" fmla="*/ 113 w 153"/>
                  <a:gd name="T111" fmla="*/ 28 h 145"/>
                  <a:gd name="T112" fmla="*/ 107 w 153"/>
                  <a:gd name="T113" fmla="*/ 32 h 145"/>
                  <a:gd name="T114" fmla="*/ 108 w 153"/>
                  <a:gd name="T115" fmla="*/ 19 h 145"/>
                  <a:gd name="T116" fmla="*/ 79 w 153"/>
                  <a:gd name="T117" fmla="*/ 1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3" h="145">
                    <a:moveTo>
                      <a:pt x="57" y="141"/>
                    </a:moveTo>
                    <a:cubicBezTo>
                      <a:pt x="57" y="141"/>
                      <a:pt x="57" y="141"/>
                      <a:pt x="57" y="141"/>
                    </a:cubicBezTo>
                    <a:cubicBezTo>
                      <a:pt x="53" y="141"/>
                      <a:pt x="48" y="141"/>
                      <a:pt x="43" y="141"/>
                    </a:cubicBezTo>
                    <a:cubicBezTo>
                      <a:pt x="38" y="140"/>
                      <a:pt x="31" y="139"/>
                      <a:pt x="25" y="137"/>
                    </a:cubicBezTo>
                    <a:cubicBezTo>
                      <a:pt x="20" y="135"/>
                      <a:pt x="16" y="132"/>
                      <a:pt x="14" y="130"/>
                    </a:cubicBezTo>
                    <a:cubicBezTo>
                      <a:pt x="13" y="129"/>
                      <a:pt x="13" y="128"/>
                      <a:pt x="13" y="127"/>
                    </a:cubicBezTo>
                    <a:cubicBezTo>
                      <a:pt x="20" y="133"/>
                      <a:pt x="32" y="138"/>
                      <a:pt x="51" y="139"/>
                    </a:cubicBezTo>
                    <a:cubicBezTo>
                      <a:pt x="53" y="140"/>
                      <a:pt x="55" y="140"/>
                      <a:pt x="56" y="140"/>
                    </a:cubicBezTo>
                    <a:cubicBezTo>
                      <a:pt x="67" y="140"/>
                      <a:pt x="77" y="138"/>
                      <a:pt x="85" y="135"/>
                    </a:cubicBezTo>
                    <a:cubicBezTo>
                      <a:pt x="89" y="133"/>
                      <a:pt x="92" y="132"/>
                      <a:pt x="95" y="130"/>
                    </a:cubicBezTo>
                    <a:cubicBezTo>
                      <a:pt x="95" y="131"/>
                      <a:pt x="95" y="131"/>
                      <a:pt x="95" y="132"/>
                    </a:cubicBezTo>
                    <a:cubicBezTo>
                      <a:pt x="94" y="132"/>
                      <a:pt x="94" y="133"/>
                      <a:pt x="93" y="134"/>
                    </a:cubicBezTo>
                    <a:cubicBezTo>
                      <a:pt x="88" y="137"/>
                      <a:pt x="76" y="141"/>
                      <a:pt x="57" y="141"/>
                    </a:cubicBezTo>
                    <a:moveTo>
                      <a:pt x="87" y="130"/>
                    </a:moveTo>
                    <a:cubicBezTo>
                      <a:pt x="91" y="125"/>
                      <a:pt x="96" y="119"/>
                      <a:pt x="101" y="114"/>
                    </a:cubicBezTo>
                    <a:cubicBezTo>
                      <a:pt x="101" y="117"/>
                      <a:pt x="100" y="119"/>
                      <a:pt x="100" y="121"/>
                    </a:cubicBezTo>
                    <a:cubicBezTo>
                      <a:pt x="97" y="125"/>
                      <a:pt x="93" y="128"/>
                      <a:pt x="87" y="130"/>
                    </a:cubicBezTo>
                    <a:moveTo>
                      <a:pt x="106" y="74"/>
                    </a:moveTo>
                    <a:cubicBezTo>
                      <a:pt x="106" y="68"/>
                      <a:pt x="106" y="62"/>
                      <a:pt x="106" y="56"/>
                    </a:cubicBezTo>
                    <a:cubicBezTo>
                      <a:pt x="107" y="56"/>
                      <a:pt x="107" y="56"/>
                      <a:pt x="107" y="56"/>
                    </a:cubicBezTo>
                    <a:cubicBezTo>
                      <a:pt x="107" y="55"/>
                      <a:pt x="108" y="54"/>
                      <a:pt x="108" y="53"/>
                    </a:cubicBezTo>
                    <a:cubicBezTo>
                      <a:pt x="109" y="50"/>
                      <a:pt x="111" y="48"/>
                      <a:pt x="114" y="46"/>
                    </a:cubicBezTo>
                    <a:cubicBezTo>
                      <a:pt x="117" y="44"/>
                      <a:pt x="121" y="42"/>
                      <a:pt x="125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8" y="43"/>
                      <a:pt x="131" y="43"/>
                      <a:pt x="132" y="44"/>
                    </a:cubicBezTo>
                    <a:cubicBezTo>
                      <a:pt x="134" y="45"/>
                      <a:pt x="136" y="47"/>
                      <a:pt x="137" y="49"/>
                    </a:cubicBezTo>
                    <a:cubicBezTo>
                      <a:pt x="138" y="52"/>
                      <a:pt x="139" y="54"/>
                      <a:pt x="139" y="57"/>
                    </a:cubicBezTo>
                    <a:cubicBezTo>
                      <a:pt x="139" y="63"/>
                      <a:pt x="136" y="68"/>
                      <a:pt x="133" y="72"/>
                    </a:cubicBezTo>
                    <a:cubicBezTo>
                      <a:pt x="129" y="76"/>
                      <a:pt x="124" y="78"/>
                      <a:pt x="118" y="78"/>
                    </a:cubicBezTo>
                    <a:cubicBezTo>
                      <a:pt x="114" y="78"/>
                      <a:pt x="110" y="77"/>
                      <a:pt x="106" y="74"/>
                    </a:cubicBezTo>
                    <a:cubicBezTo>
                      <a:pt x="106" y="74"/>
                      <a:pt x="106" y="74"/>
                      <a:pt x="106" y="74"/>
                    </a:cubicBezTo>
                    <a:moveTo>
                      <a:pt x="107" y="41"/>
                    </a:moveTo>
                    <a:cubicBezTo>
                      <a:pt x="109" y="36"/>
                      <a:pt x="111" y="33"/>
                      <a:pt x="115" y="31"/>
                    </a:cubicBezTo>
                    <a:cubicBezTo>
                      <a:pt x="118" y="29"/>
                      <a:pt x="121" y="29"/>
                      <a:pt x="124" y="29"/>
                    </a:cubicBezTo>
                    <a:cubicBezTo>
                      <a:pt x="124" y="29"/>
                      <a:pt x="124" y="29"/>
                      <a:pt x="124" y="29"/>
                    </a:cubicBezTo>
                    <a:cubicBezTo>
                      <a:pt x="125" y="29"/>
                      <a:pt x="126" y="29"/>
                      <a:pt x="126" y="29"/>
                    </a:cubicBezTo>
                    <a:cubicBezTo>
                      <a:pt x="126" y="29"/>
                      <a:pt x="126" y="29"/>
                      <a:pt x="126" y="29"/>
                    </a:cubicBezTo>
                    <a:cubicBezTo>
                      <a:pt x="130" y="29"/>
                      <a:pt x="133" y="30"/>
                      <a:pt x="137" y="32"/>
                    </a:cubicBezTo>
                    <a:cubicBezTo>
                      <a:pt x="140" y="33"/>
                      <a:pt x="143" y="36"/>
                      <a:pt x="145" y="40"/>
                    </a:cubicBezTo>
                    <a:cubicBezTo>
                      <a:pt x="148" y="47"/>
                      <a:pt x="150" y="53"/>
                      <a:pt x="150" y="58"/>
                    </a:cubicBezTo>
                    <a:cubicBezTo>
                      <a:pt x="150" y="68"/>
                      <a:pt x="146" y="77"/>
                      <a:pt x="140" y="83"/>
                    </a:cubicBezTo>
                    <a:cubicBezTo>
                      <a:pt x="135" y="89"/>
                      <a:pt x="127" y="92"/>
                      <a:pt x="119" y="92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15" y="92"/>
                      <a:pt x="110" y="91"/>
                      <a:pt x="106" y="89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5" y="86"/>
                      <a:pt x="105" y="82"/>
                      <a:pt x="105" y="78"/>
                    </a:cubicBezTo>
                    <a:cubicBezTo>
                      <a:pt x="110" y="81"/>
                      <a:pt x="114" y="82"/>
                      <a:pt x="118" y="82"/>
                    </a:cubicBezTo>
                    <a:cubicBezTo>
                      <a:pt x="118" y="82"/>
                      <a:pt x="118" y="82"/>
                      <a:pt x="118" y="82"/>
                    </a:cubicBezTo>
                    <a:cubicBezTo>
                      <a:pt x="131" y="82"/>
                      <a:pt x="142" y="71"/>
                      <a:pt x="142" y="57"/>
                    </a:cubicBezTo>
                    <a:cubicBezTo>
                      <a:pt x="142" y="54"/>
                      <a:pt x="142" y="50"/>
                      <a:pt x="140" y="47"/>
                    </a:cubicBezTo>
                    <a:cubicBezTo>
                      <a:pt x="139" y="44"/>
                      <a:pt x="137" y="42"/>
                      <a:pt x="134" y="41"/>
                    </a:cubicBezTo>
                    <a:cubicBezTo>
                      <a:pt x="132" y="40"/>
                      <a:pt x="129" y="39"/>
                      <a:pt x="126" y="39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18" y="39"/>
                      <a:pt x="113" y="42"/>
                      <a:pt x="109" y="45"/>
                    </a:cubicBezTo>
                    <a:cubicBezTo>
                      <a:pt x="108" y="46"/>
                      <a:pt x="107" y="47"/>
                      <a:pt x="107" y="48"/>
                    </a:cubicBezTo>
                    <a:cubicBezTo>
                      <a:pt x="107" y="46"/>
                      <a:pt x="107" y="43"/>
                      <a:pt x="107" y="40"/>
                    </a:cubicBezTo>
                    <a:cubicBezTo>
                      <a:pt x="107" y="41"/>
                      <a:pt x="107" y="41"/>
                      <a:pt x="107" y="41"/>
                    </a:cubicBezTo>
                    <a:moveTo>
                      <a:pt x="86" y="45"/>
                    </a:moveTo>
                    <a:cubicBezTo>
                      <a:pt x="86" y="45"/>
                      <a:pt x="86" y="45"/>
                      <a:pt x="86" y="45"/>
                    </a:cubicBezTo>
                    <a:cubicBezTo>
                      <a:pt x="92" y="40"/>
                      <a:pt x="98" y="34"/>
                      <a:pt x="104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30"/>
                      <a:pt x="104" y="33"/>
                      <a:pt x="104" y="35"/>
                    </a:cubicBezTo>
                    <a:cubicBezTo>
                      <a:pt x="98" y="41"/>
                      <a:pt x="92" y="48"/>
                      <a:pt x="86" y="54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8" y="55"/>
                      <a:pt x="89" y="54"/>
                      <a:pt x="90" y="53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5" y="47"/>
                      <a:pt x="99" y="43"/>
                      <a:pt x="104" y="38"/>
                    </a:cubicBezTo>
                    <a:cubicBezTo>
                      <a:pt x="103" y="45"/>
                      <a:pt x="103" y="52"/>
                      <a:pt x="103" y="59"/>
                    </a:cubicBezTo>
                    <a:cubicBezTo>
                      <a:pt x="102" y="60"/>
                      <a:pt x="102" y="60"/>
                      <a:pt x="102" y="60"/>
                    </a:cubicBezTo>
                    <a:cubicBezTo>
                      <a:pt x="97" y="66"/>
                      <a:pt x="93" y="72"/>
                      <a:pt x="88" y="79"/>
                    </a:cubicBezTo>
                    <a:cubicBezTo>
                      <a:pt x="88" y="79"/>
                      <a:pt x="88" y="80"/>
                      <a:pt x="88" y="80"/>
                    </a:cubicBezTo>
                    <a:cubicBezTo>
                      <a:pt x="88" y="80"/>
                      <a:pt x="88" y="80"/>
                      <a:pt x="89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94" y="74"/>
                      <a:pt x="98" y="68"/>
                      <a:pt x="102" y="62"/>
                    </a:cubicBezTo>
                    <a:cubicBezTo>
                      <a:pt x="102" y="66"/>
                      <a:pt x="102" y="70"/>
                      <a:pt x="102" y="74"/>
                    </a:cubicBezTo>
                    <a:cubicBezTo>
                      <a:pt x="102" y="74"/>
                      <a:pt x="102" y="74"/>
                      <a:pt x="101" y="74"/>
                    </a:cubicBezTo>
                    <a:cubicBezTo>
                      <a:pt x="101" y="74"/>
                      <a:pt x="101" y="74"/>
                      <a:pt x="101" y="74"/>
                    </a:cubicBezTo>
                    <a:cubicBezTo>
                      <a:pt x="96" y="80"/>
                      <a:pt x="91" y="86"/>
                      <a:pt x="87" y="92"/>
                    </a:cubicBezTo>
                    <a:cubicBezTo>
                      <a:pt x="86" y="93"/>
                      <a:pt x="87" y="93"/>
                      <a:pt x="87" y="93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8" y="94"/>
                      <a:pt x="88" y="93"/>
                      <a:pt x="88" y="93"/>
                    </a:cubicBezTo>
                    <a:cubicBezTo>
                      <a:pt x="93" y="87"/>
                      <a:pt x="97" y="81"/>
                      <a:pt x="102" y="75"/>
                    </a:cubicBezTo>
                    <a:cubicBezTo>
                      <a:pt x="101" y="88"/>
                      <a:pt x="101" y="101"/>
                      <a:pt x="101" y="113"/>
                    </a:cubicBezTo>
                    <a:cubicBezTo>
                      <a:pt x="99" y="113"/>
                      <a:pt x="99" y="113"/>
                      <a:pt x="99" y="113"/>
                    </a:cubicBezTo>
                    <a:cubicBezTo>
                      <a:pt x="94" y="118"/>
                      <a:pt x="89" y="124"/>
                      <a:pt x="84" y="131"/>
                    </a:cubicBezTo>
                    <a:cubicBezTo>
                      <a:pt x="84" y="131"/>
                      <a:pt x="84" y="131"/>
                      <a:pt x="84" y="131"/>
                    </a:cubicBezTo>
                    <a:cubicBezTo>
                      <a:pt x="84" y="131"/>
                      <a:pt x="84" y="131"/>
                      <a:pt x="84" y="131"/>
                    </a:cubicBezTo>
                    <a:cubicBezTo>
                      <a:pt x="76" y="134"/>
                      <a:pt x="67" y="136"/>
                      <a:pt x="56" y="136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55" y="136"/>
                      <a:pt x="53" y="136"/>
                      <a:pt x="51" y="136"/>
                    </a:cubicBezTo>
                    <a:cubicBezTo>
                      <a:pt x="22" y="134"/>
                      <a:pt x="12" y="122"/>
                      <a:pt x="8" y="115"/>
                    </a:cubicBezTo>
                    <a:cubicBezTo>
                      <a:pt x="7" y="90"/>
                      <a:pt x="7" y="55"/>
                      <a:pt x="4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8" y="31"/>
                      <a:pt x="12" y="32"/>
                      <a:pt x="18" y="34"/>
                    </a:cubicBezTo>
                    <a:cubicBezTo>
                      <a:pt x="29" y="36"/>
                      <a:pt x="41" y="38"/>
                      <a:pt x="56" y="38"/>
                    </a:cubicBezTo>
                    <a:cubicBezTo>
                      <a:pt x="64" y="38"/>
                      <a:pt x="72" y="37"/>
                      <a:pt x="81" y="36"/>
                    </a:cubicBezTo>
                    <a:cubicBezTo>
                      <a:pt x="83" y="36"/>
                      <a:pt x="87" y="35"/>
                      <a:pt x="90" y="34"/>
                    </a:cubicBezTo>
                    <a:cubicBezTo>
                      <a:pt x="93" y="34"/>
                      <a:pt x="95" y="33"/>
                      <a:pt x="97" y="32"/>
                    </a:cubicBezTo>
                    <a:cubicBezTo>
                      <a:pt x="93" y="36"/>
                      <a:pt x="89" y="40"/>
                      <a:pt x="85" y="43"/>
                    </a:cubicBezTo>
                    <a:cubicBezTo>
                      <a:pt x="85" y="44"/>
                      <a:pt x="85" y="44"/>
                      <a:pt x="85" y="45"/>
                    </a:cubicBezTo>
                    <a:cubicBezTo>
                      <a:pt x="85" y="45"/>
                      <a:pt x="85" y="45"/>
                      <a:pt x="86" y="45"/>
                    </a:cubicBezTo>
                    <a:moveTo>
                      <a:pt x="15" y="29"/>
                    </a:moveTo>
                    <a:cubicBezTo>
                      <a:pt x="12" y="28"/>
                      <a:pt x="9" y="27"/>
                      <a:pt x="8" y="26"/>
                    </a:cubicBezTo>
                    <a:cubicBezTo>
                      <a:pt x="6" y="25"/>
                      <a:pt x="5" y="24"/>
                      <a:pt x="5" y="23"/>
                    </a:cubicBezTo>
                    <a:cubicBezTo>
                      <a:pt x="5" y="23"/>
                      <a:pt x="5" y="22"/>
                      <a:pt x="5" y="22"/>
                    </a:cubicBezTo>
                    <a:cubicBezTo>
                      <a:pt x="4" y="21"/>
                      <a:pt x="5" y="19"/>
                      <a:pt x="7" y="17"/>
                    </a:cubicBezTo>
                    <a:cubicBezTo>
                      <a:pt x="10" y="15"/>
                      <a:pt x="15" y="12"/>
                      <a:pt x="20" y="10"/>
                    </a:cubicBezTo>
                    <a:cubicBezTo>
                      <a:pt x="24" y="8"/>
                      <a:pt x="29" y="6"/>
                      <a:pt x="33" y="6"/>
                    </a:cubicBezTo>
                    <a:cubicBezTo>
                      <a:pt x="40" y="4"/>
                      <a:pt x="49" y="4"/>
                      <a:pt x="57" y="4"/>
                    </a:cubicBezTo>
                    <a:cubicBezTo>
                      <a:pt x="65" y="4"/>
                      <a:pt x="72" y="4"/>
                      <a:pt x="79" y="5"/>
                    </a:cubicBezTo>
                    <a:cubicBezTo>
                      <a:pt x="85" y="6"/>
                      <a:pt x="90" y="6"/>
                      <a:pt x="91" y="7"/>
                    </a:cubicBezTo>
                    <a:cubicBezTo>
                      <a:pt x="97" y="9"/>
                      <a:pt x="100" y="11"/>
                      <a:pt x="102" y="13"/>
                    </a:cubicBezTo>
                    <a:cubicBezTo>
                      <a:pt x="104" y="15"/>
                      <a:pt x="104" y="17"/>
                      <a:pt x="104" y="19"/>
                    </a:cubicBezTo>
                    <a:cubicBezTo>
                      <a:pt x="104" y="19"/>
                      <a:pt x="104" y="20"/>
                      <a:pt x="104" y="20"/>
                    </a:cubicBezTo>
                    <a:cubicBezTo>
                      <a:pt x="104" y="22"/>
                      <a:pt x="103" y="23"/>
                      <a:pt x="102" y="25"/>
                    </a:cubicBezTo>
                    <a:cubicBezTo>
                      <a:pt x="101" y="26"/>
                      <a:pt x="100" y="27"/>
                      <a:pt x="98" y="28"/>
                    </a:cubicBezTo>
                    <a:cubicBezTo>
                      <a:pt x="93" y="20"/>
                      <a:pt x="78" y="17"/>
                      <a:pt x="58" y="17"/>
                    </a:cubicBezTo>
                    <a:cubicBezTo>
                      <a:pt x="55" y="17"/>
                      <a:pt x="51" y="17"/>
                      <a:pt x="47" y="17"/>
                    </a:cubicBezTo>
                    <a:cubicBezTo>
                      <a:pt x="29" y="18"/>
                      <a:pt x="14" y="25"/>
                      <a:pt x="15" y="29"/>
                    </a:cubicBezTo>
                    <a:moveTo>
                      <a:pt x="57" y="0"/>
                    </a:moveTo>
                    <a:cubicBezTo>
                      <a:pt x="48" y="0"/>
                      <a:pt x="40" y="1"/>
                      <a:pt x="32" y="2"/>
                    </a:cubicBezTo>
                    <a:cubicBezTo>
                      <a:pt x="27" y="3"/>
                      <a:pt x="20" y="6"/>
                      <a:pt x="13" y="9"/>
                    </a:cubicBezTo>
                    <a:cubicBezTo>
                      <a:pt x="10" y="11"/>
                      <a:pt x="7" y="13"/>
                      <a:pt x="5" y="15"/>
                    </a:cubicBezTo>
                    <a:cubicBezTo>
                      <a:pt x="3" y="17"/>
                      <a:pt x="1" y="19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" y="50"/>
                      <a:pt x="3" y="90"/>
                      <a:pt x="5" y="117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6" y="119"/>
                      <a:pt x="8" y="122"/>
                      <a:pt x="10" y="124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9" y="125"/>
                      <a:pt x="9" y="125"/>
                      <a:pt x="9" y="126"/>
                    </a:cubicBezTo>
                    <a:cubicBezTo>
                      <a:pt x="9" y="128"/>
                      <a:pt x="10" y="130"/>
                      <a:pt x="10" y="131"/>
                    </a:cubicBezTo>
                    <a:cubicBezTo>
                      <a:pt x="10" y="131"/>
                      <a:pt x="10" y="131"/>
                      <a:pt x="10" y="131"/>
                    </a:cubicBezTo>
                    <a:cubicBezTo>
                      <a:pt x="10" y="132"/>
                      <a:pt x="10" y="132"/>
                      <a:pt x="10" y="132"/>
                    </a:cubicBezTo>
                    <a:cubicBezTo>
                      <a:pt x="11" y="133"/>
                      <a:pt x="11" y="133"/>
                      <a:pt x="11" y="133"/>
                    </a:cubicBezTo>
                    <a:cubicBezTo>
                      <a:pt x="11" y="133"/>
                      <a:pt x="11" y="133"/>
                      <a:pt x="11" y="133"/>
                    </a:cubicBezTo>
                    <a:cubicBezTo>
                      <a:pt x="14" y="136"/>
                      <a:pt x="19" y="138"/>
                      <a:pt x="24" y="140"/>
                    </a:cubicBezTo>
                    <a:cubicBezTo>
                      <a:pt x="30" y="142"/>
                      <a:pt x="37" y="144"/>
                      <a:pt x="43" y="144"/>
                    </a:cubicBezTo>
                    <a:cubicBezTo>
                      <a:pt x="48" y="145"/>
                      <a:pt x="53" y="145"/>
                      <a:pt x="57" y="145"/>
                    </a:cubicBezTo>
                    <a:cubicBezTo>
                      <a:pt x="70" y="145"/>
                      <a:pt x="80" y="143"/>
                      <a:pt x="87" y="140"/>
                    </a:cubicBezTo>
                    <a:cubicBezTo>
                      <a:pt x="90" y="139"/>
                      <a:pt x="93" y="138"/>
                      <a:pt x="95" y="137"/>
                    </a:cubicBezTo>
                    <a:cubicBezTo>
                      <a:pt x="97" y="135"/>
                      <a:pt x="98" y="134"/>
                      <a:pt x="99" y="132"/>
                    </a:cubicBezTo>
                    <a:cubicBezTo>
                      <a:pt x="98" y="132"/>
                      <a:pt x="98" y="132"/>
                      <a:pt x="98" y="132"/>
                    </a:cubicBezTo>
                    <a:cubicBezTo>
                      <a:pt x="98" y="132"/>
                      <a:pt x="98" y="132"/>
                      <a:pt x="98" y="132"/>
                    </a:cubicBezTo>
                    <a:cubicBezTo>
                      <a:pt x="98" y="131"/>
                      <a:pt x="98" y="129"/>
                      <a:pt x="98" y="128"/>
                    </a:cubicBezTo>
                    <a:cubicBezTo>
                      <a:pt x="101" y="126"/>
                      <a:pt x="102" y="125"/>
                      <a:pt x="104" y="123"/>
                    </a:cubicBezTo>
                    <a:cubicBezTo>
                      <a:pt x="104" y="123"/>
                      <a:pt x="104" y="123"/>
                      <a:pt x="104" y="123"/>
                    </a:cubicBezTo>
                    <a:cubicBezTo>
                      <a:pt x="104" y="123"/>
                      <a:pt x="104" y="123"/>
                      <a:pt x="104" y="123"/>
                    </a:cubicBezTo>
                    <a:cubicBezTo>
                      <a:pt x="104" y="123"/>
                      <a:pt x="104" y="123"/>
                      <a:pt x="104" y="123"/>
                    </a:cubicBezTo>
                    <a:cubicBezTo>
                      <a:pt x="104" y="122"/>
                      <a:pt x="104" y="122"/>
                      <a:pt x="104" y="122"/>
                    </a:cubicBezTo>
                    <a:cubicBezTo>
                      <a:pt x="104" y="113"/>
                      <a:pt x="105" y="103"/>
                      <a:pt x="105" y="92"/>
                    </a:cubicBezTo>
                    <a:cubicBezTo>
                      <a:pt x="109" y="95"/>
                      <a:pt x="114" y="96"/>
                      <a:pt x="119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37" y="96"/>
                      <a:pt x="153" y="80"/>
                      <a:pt x="153" y="58"/>
                    </a:cubicBezTo>
                    <a:cubicBezTo>
                      <a:pt x="153" y="52"/>
                      <a:pt x="152" y="46"/>
                      <a:pt x="149" y="39"/>
                    </a:cubicBezTo>
                    <a:cubicBezTo>
                      <a:pt x="146" y="34"/>
                      <a:pt x="142" y="30"/>
                      <a:pt x="138" y="28"/>
                    </a:cubicBezTo>
                    <a:cubicBezTo>
                      <a:pt x="134" y="26"/>
                      <a:pt x="130" y="25"/>
                      <a:pt x="127" y="25"/>
                    </a:cubicBezTo>
                    <a:cubicBezTo>
                      <a:pt x="126" y="25"/>
                      <a:pt x="125" y="25"/>
                      <a:pt x="124" y="25"/>
                    </a:cubicBezTo>
                    <a:cubicBezTo>
                      <a:pt x="121" y="25"/>
                      <a:pt x="116" y="26"/>
                      <a:pt x="113" y="28"/>
                    </a:cubicBezTo>
                    <a:cubicBezTo>
                      <a:pt x="111" y="29"/>
                      <a:pt x="109" y="31"/>
                      <a:pt x="108" y="32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08" y="27"/>
                      <a:pt x="108" y="23"/>
                      <a:pt x="108" y="19"/>
                    </a:cubicBezTo>
                    <a:cubicBezTo>
                      <a:pt x="108" y="19"/>
                      <a:pt x="108" y="19"/>
                      <a:pt x="108" y="19"/>
                    </a:cubicBezTo>
                    <a:cubicBezTo>
                      <a:pt x="108" y="19"/>
                      <a:pt x="108" y="19"/>
                      <a:pt x="108" y="19"/>
                    </a:cubicBezTo>
                    <a:cubicBezTo>
                      <a:pt x="108" y="16"/>
                      <a:pt x="107" y="13"/>
                      <a:pt x="104" y="10"/>
                    </a:cubicBezTo>
                    <a:cubicBezTo>
                      <a:pt x="102" y="7"/>
                      <a:pt x="98" y="5"/>
                      <a:pt x="92" y="3"/>
                    </a:cubicBezTo>
                    <a:cubicBezTo>
                      <a:pt x="90" y="3"/>
                      <a:pt x="85" y="2"/>
                      <a:pt x="79" y="1"/>
                    </a:cubicBezTo>
                    <a:cubicBezTo>
                      <a:pt x="73" y="1"/>
                      <a:pt x="65" y="0"/>
                      <a:pt x="5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90" name="Freeform 792"/>
              <p:cNvSpPr/>
              <p:nvPr/>
            </p:nvSpPr>
            <p:spPr bwMode="auto">
              <a:xfrm>
                <a:off x="3755" y="34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91" name="Freeform 793"/>
              <p:cNvSpPr/>
              <p:nvPr/>
            </p:nvSpPr>
            <p:spPr bwMode="auto">
              <a:xfrm>
                <a:off x="3755" y="34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92" name="Rectangle 794"/>
              <p:cNvSpPr>
                <a:spLocks noChangeArrowheads="1"/>
              </p:cNvSpPr>
              <p:nvPr/>
            </p:nvSpPr>
            <p:spPr bwMode="auto">
              <a:xfrm>
                <a:off x="3752" y="3488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93" name="Rectangle 795"/>
              <p:cNvSpPr>
                <a:spLocks noChangeArrowheads="1"/>
              </p:cNvSpPr>
              <p:nvPr/>
            </p:nvSpPr>
            <p:spPr bwMode="auto">
              <a:xfrm>
                <a:off x="3752" y="3488"/>
                <a:ext cx="1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94" name="Rectangle 796"/>
              <p:cNvSpPr>
                <a:spLocks noChangeArrowheads="1"/>
              </p:cNvSpPr>
              <p:nvPr/>
            </p:nvSpPr>
            <p:spPr bwMode="auto">
              <a:xfrm>
                <a:off x="3752" y="3488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95" name="Freeform 797"/>
              <p:cNvSpPr/>
              <p:nvPr/>
            </p:nvSpPr>
            <p:spPr bwMode="auto">
              <a:xfrm>
                <a:off x="3752" y="34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96" name="Freeform 798"/>
              <p:cNvSpPr/>
              <p:nvPr/>
            </p:nvSpPr>
            <p:spPr bwMode="auto">
              <a:xfrm>
                <a:off x="3662" y="3507"/>
                <a:ext cx="36" cy="45"/>
              </a:xfrm>
              <a:custGeom>
                <a:avLst/>
                <a:gdLst>
                  <a:gd name="T0" fmla="*/ 14 w 15"/>
                  <a:gd name="T1" fmla="*/ 0 h 19"/>
                  <a:gd name="T2" fmla="*/ 13 w 15"/>
                  <a:gd name="T3" fmla="*/ 0 h 19"/>
                  <a:gd name="T4" fmla="*/ 1 w 15"/>
                  <a:gd name="T5" fmla="*/ 17 h 19"/>
                  <a:gd name="T6" fmla="*/ 1 w 15"/>
                  <a:gd name="T7" fmla="*/ 19 h 19"/>
                  <a:gd name="T8" fmla="*/ 1 w 15"/>
                  <a:gd name="T9" fmla="*/ 19 h 19"/>
                  <a:gd name="T10" fmla="*/ 2 w 15"/>
                  <a:gd name="T11" fmla="*/ 18 h 19"/>
                  <a:gd name="T12" fmla="*/ 15 w 15"/>
                  <a:gd name="T13" fmla="*/ 1 h 19"/>
                  <a:gd name="T14" fmla="*/ 14 w 15"/>
                  <a:gd name="T15" fmla="*/ 0 h 19"/>
                  <a:gd name="T16" fmla="*/ 14 w 15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9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9" y="6"/>
                      <a:pt x="5" y="12"/>
                      <a:pt x="1" y="17"/>
                    </a:cubicBezTo>
                    <a:cubicBezTo>
                      <a:pt x="0" y="18"/>
                      <a:pt x="0" y="1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9"/>
                      <a:pt x="2" y="19"/>
                      <a:pt x="2" y="18"/>
                    </a:cubicBezTo>
                    <a:cubicBezTo>
                      <a:pt x="6" y="13"/>
                      <a:pt x="10" y="7"/>
                      <a:pt x="15" y="1"/>
                    </a:cubicBezTo>
                    <a:cubicBezTo>
                      <a:pt x="15" y="1"/>
                      <a:pt x="15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97" name="Freeform 799"/>
              <p:cNvSpPr/>
              <p:nvPr/>
            </p:nvSpPr>
            <p:spPr bwMode="auto">
              <a:xfrm>
                <a:off x="3660" y="3608"/>
                <a:ext cx="31" cy="38"/>
              </a:xfrm>
              <a:custGeom>
                <a:avLst/>
                <a:gdLst>
                  <a:gd name="T0" fmla="*/ 12 w 13"/>
                  <a:gd name="T1" fmla="*/ 0 h 16"/>
                  <a:gd name="T2" fmla="*/ 11 w 13"/>
                  <a:gd name="T3" fmla="*/ 0 h 16"/>
                  <a:gd name="T4" fmla="*/ 1 w 13"/>
                  <a:gd name="T5" fmla="*/ 15 h 16"/>
                  <a:gd name="T6" fmla="*/ 1 w 13"/>
                  <a:gd name="T7" fmla="*/ 16 h 16"/>
                  <a:gd name="T8" fmla="*/ 1 w 13"/>
                  <a:gd name="T9" fmla="*/ 16 h 16"/>
                  <a:gd name="T10" fmla="*/ 2 w 13"/>
                  <a:gd name="T11" fmla="*/ 16 h 16"/>
                  <a:gd name="T12" fmla="*/ 13 w 13"/>
                  <a:gd name="T13" fmla="*/ 1 h 16"/>
                  <a:gd name="T14" fmla="*/ 13 w 13"/>
                  <a:gd name="T15" fmla="*/ 0 h 16"/>
                  <a:gd name="T16" fmla="*/ 12 w 13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6">
                    <a:moveTo>
                      <a:pt x="12" y="0"/>
                    </a:moveTo>
                    <a:cubicBezTo>
                      <a:pt x="12" y="0"/>
                      <a:pt x="11" y="0"/>
                      <a:pt x="11" y="0"/>
                    </a:cubicBezTo>
                    <a:cubicBezTo>
                      <a:pt x="8" y="5"/>
                      <a:pt x="4" y="10"/>
                      <a:pt x="1" y="15"/>
                    </a:cubicBezTo>
                    <a:cubicBezTo>
                      <a:pt x="0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6" y="11"/>
                      <a:pt x="9" y="6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98" name="Freeform 800"/>
              <p:cNvSpPr/>
              <p:nvPr/>
            </p:nvSpPr>
            <p:spPr bwMode="auto">
              <a:xfrm>
                <a:off x="3658" y="3639"/>
                <a:ext cx="33" cy="40"/>
              </a:xfrm>
              <a:custGeom>
                <a:avLst/>
                <a:gdLst>
                  <a:gd name="T0" fmla="*/ 13 w 14"/>
                  <a:gd name="T1" fmla="*/ 0 h 17"/>
                  <a:gd name="T2" fmla="*/ 13 w 14"/>
                  <a:gd name="T3" fmla="*/ 0 h 17"/>
                  <a:gd name="T4" fmla="*/ 0 w 14"/>
                  <a:gd name="T5" fmla="*/ 15 h 17"/>
                  <a:gd name="T6" fmla="*/ 0 w 14"/>
                  <a:gd name="T7" fmla="*/ 16 h 17"/>
                  <a:gd name="T8" fmla="*/ 1 w 14"/>
                  <a:gd name="T9" fmla="*/ 17 h 17"/>
                  <a:gd name="T10" fmla="*/ 1 w 14"/>
                  <a:gd name="T11" fmla="*/ 16 h 17"/>
                  <a:gd name="T12" fmla="*/ 14 w 14"/>
                  <a:gd name="T13" fmla="*/ 1 h 17"/>
                  <a:gd name="T14" fmla="*/ 14 w 14"/>
                  <a:gd name="T15" fmla="*/ 0 h 17"/>
                  <a:gd name="T16" fmla="*/ 13 w 14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7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5"/>
                      <a:pt x="4" y="10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1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5" y="11"/>
                      <a:pt x="10" y="6"/>
                      <a:pt x="14" y="1"/>
                    </a:cubicBezTo>
                    <a:cubicBezTo>
                      <a:pt x="14" y="1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99" name="Freeform 801"/>
              <p:cNvSpPr/>
              <p:nvPr/>
            </p:nvSpPr>
            <p:spPr bwMode="auto">
              <a:xfrm>
                <a:off x="3035" y="3485"/>
                <a:ext cx="391" cy="310"/>
              </a:xfrm>
              <a:custGeom>
                <a:avLst/>
                <a:gdLst>
                  <a:gd name="T0" fmla="*/ 15 w 165"/>
                  <a:gd name="T1" fmla="*/ 0 h 131"/>
                  <a:gd name="T2" fmla="*/ 13 w 165"/>
                  <a:gd name="T3" fmla="*/ 2 h 131"/>
                  <a:gd name="T4" fmla="*/ 13 w 165"/>
                  <a:gd name="T5" fmla="*/ 14 h 131"/>
                  <a:gd name="T6" fmla="*/ 9 w 165"/>
                  <a:gd name="T7" fmla="*/ 14 h 131"/>
                  <a:gd name="T8" fmla="*/ 7 w 165"/>
                  <a:gd name="T9" fmla="*/ 16 h 131"/>
                  <a:gd name="T10" fmla="*/ 9 w 165"/>
                  <a:gd name="T11" fmla="*/ 18 h 131"/>
                  <a:gd name="T12" fmla="*/ 13 w 165"/>
                  <a:gd name="T13" fmla="*/ 18 h 131"/>
                  <a:gd name="T14" fmla="*/ 13 w 165"/>
                  <a:gd name="T15" fmla="*/ 29 h 131"/>
                  <a:gd name="T16" fmla="*/ 9 w 165"/>
                  <a:gd name="T17" fmla="*/ 29 h 131"/>
                  <a:gd name="T18" fmla="*/ 7 w 165"/>
                  <a:gd name="T19" fmla="*/ 31 h 131"/>
                  <a:gd name="T20" fmla="*/ 9 w 165"/>
                  <a:gd name="T21" fmla="*/ 32 h 131"/>
                  <a:gd name="T22" fmla="*/ 13 w 165"/>
                  <a:gd name="T23" fmla="*/ 32 h 131"/>
                  <a:gd name="T24" fmla="*/ 13 w 165"/>
                  <a:gd name="T25" fmla="*/ 45 h 131"/>
                  <a:gd name="T26" fmla="*/ 9 w 165"/>
                  <a:gd name="T27" fmla="*/ 45 h 131"/>
                  <a:gd name="T28" fmla="*/ 7 w 165"/>
                  <a:gd name="T29" fmla="*/ 46 h 131"/>
                  <a:gd name="T30" fmla="*/ 9 w 165"/>
                  <a:gd name="T31" fmla="*/ 48 h 131"/>
                  <a:gd name="T32" fmla="*/ 13 w 165"/>
                  <a:gd name="T33" fmla="*/ 48 h 131"/>
                  <a:gd name="T34" fmla="*/ 13 w 165"/>
                  <a:gd name="T35" fmla="*/ 62 h 131"/>
                  <a:gd name="T36" fmla="*/ 9 w 165"/>
                  <a:gd name="T37" fmla="*/ 62 h 131"/>
                  <a:gd name="T38" fmla="*/ 7 w 165"/>
                  <a:gd name="T39" fmla="*/ 64 h 131"/>
                  <a:gd name="T40" fmla="*/ 9 w 165"/>
                  <a:gd name="T41" fmla="*/ 66 h 131"/>
                  <a:gd name="T42" fmla="*/ 13 w 165"/>
                  <a:gd name="T43" fmla="*/ 66 h 131"/>
                  <a:gd name="T44" fmla="*/ 13 w 165"/>
                  <a:gd name="T45" fmla="*/ 79 h 131"/>
                  <a:gd name="T46" fmla="*/ 9 w 165"/>
                  <a:gd name="T47" fmla="*/ 79 h 131"/>
                  <a:gd name="T48" fmla="*/ 7 w 165"/>
                  <a:gd name="T49" fmla="*/ 80 h 131"/>
                  <a:gd name="T50" fmla="*/ 9 w 165"/>
                  <a:gd name="T51" fmla="*/ 82 h 131"/>
                  <a:gd name="T52" fmla="*/ 13 w 165"/>
                  <a:gd name="T53" fmla="*/ 82 h 131"/>
                  <a:gd name="T54" fmla="*/ 13 w 165"/>
                  <a:gd name="T55" fmla="*/ 96 h 131"/>
                  <a:gd name="T56" fmla="*/ 9 w 165"/>
                  <a:gd name="T57" fmla="*/ 96 h 131"/>
                  <a:gd name="T58" fmla="*/ 7 w 165"/>
                  <a:gd name="T59" fmla="*/ 98 h 131"/>
                  <a:gd name="T60" fmla="*/ 9 w 165"/>
                  <a:gd name="T61" fmla="*/ 100 h 131"/>
                  <a:gd name="T62" fmla="*/ 13 w 165"/>
                  <a:gd name="T63" fmla="*/ 100 h 131"/>
                  <a:gd name="T64" fmla="*/ 13 w 165"/>
                  <a:gd name="T65" fmla="*/ 113 h 131"/>
                  <a:gd name="T66" fmla="*/ 2 w 165"/>
                  <a:gd name="T67" fmla="*/ 113 h 131"/>
                  <a:gd name="T68" fmla="*/ 0 w 165"/>
                  <a:gd name="T69" fmla="*/ 115 h 131"/>
                  <a:gd name="T70" fmla="*/ 2 w 165"/>
                  <a:gd name="T71" fmla="*/ 116 h 131"/>
                  <a:gd name="T72" fmla="*/ 13 w 165"/>
                  <a:gd name="T73" fmla="*/ 116 h 131"/>
                  <a:gd name="T74" fmla="*/ 13 w 165"/>
                  <a:gd name="T75" fmla="*/ 129 h 131"/>
                  <a:gd name="T76" fmla="*/ 15 w 165"/>
                  <a:gd name="T77" fmla="*/ 131 h 131"/>
                  <a:gd name="T78" fmla="*/ 16 w 165"/>
                  <a:gd name="T79" fmla="*/ 129 h 131"/>
                  <a:gd name="T80" fmla="*/ 16 w 165"/>
                  <a:gd name="T81" fmla="*/ 116 h 131"/>
                  <a:gd name="T82" fmla="*/ 163 w 165"/>
                  <a:gd name="T83" fmla="*/ 116 h 131"/>
                  <a:gd name="T84" fmla="*/ 165 w 165"/>
                  <a:gd name="T85" fmla="*/ 115 h 131"/>
                  <a:gd name="T86" fmla="*/ 163 w 165"/>
                  <a:gd name="T87" fmla="*/ 113 h 131"/>
                  <a:gd name="T88" fmla="*/ 16 w 165"/>
                  <a:gd name="T89" fmla="*/ 113 h 131"/>
                  <a:gd name="T90" fmla="*/ 16 w 165"/>
                  <a:gd name="T91" fmla="*/ 2 h 131"/>
                  <a:gd name="T92" fmla="*/ 15 w 165"/>
                  <a:gd name="T9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31">
                    <a:moveTo>
                      <a:pt x="15" y="0"/>
                    </a:moveTo>
                    <a:cubicBezTo>
                      <a:pt x="14" y="0"/>
                      <a:pt x="13" y="1"/>
                      <a:pt x="13" y="2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1" y="14"/>
                      <a:pt x="10" y="14"/>
                      <a:pt x="9" y="14"/>
                    </a:cubicBezTo>
                    <a:cubicBezTo>
                      <a:pt x="8" y="14"/>
                      <a:pt x="7" y="15"/>
                      <a:pt x="7" y="16"/>
                    </a:cubicBezTo>
                    <a:cubicBezTo>
                      <a:pt x="7" y="17"/>
                      <a:pt x="8" y="18"/>
                      <a:pt x="9" y="18"/>
                    </a:cubicBezTo>
                    <a:cubicBezTo>
                      <a:pt x="10" y="18"/>
                      <a:pt x="11" y="18"/>
                      <a:pt x="13" y="1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1" y="29"/>
                      <a:pt x="10" y="29"/>
                      <a:pt x="9" y="29"/>
                    </a:cubicBezTo>
                    <a:cubicBezTo>
                      <a:pt x="8" y="29"/>
                      <a:pt x="7" y="30"/>
                      <a:pt x="7" y="31"/>
                    </a:cubicBezTo>
                    <a:cubicBezTo>
                      <a:pt x="7" y="32"/>
                      <a:pt x="8" y="32"/>
                      <a:pt x="9" y="32"/>
                    </a:cubicBezTo>
                    <a:cubicBezTo>
                      <a:pt x="10" y="32"/>
                      <a:pt x="11" y="32"/>
                      <a:pt x="13" y="32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1" y="45"/>
                      <a:pt x="10" y="45"/>
                      <a:pt x="9" y="45"/>
                    </a:cubicBezTo>
                    <a:cubicBezTo>
                      <a:pt x="8" y="45"/>
                      <a:pt x="7" y="45"/>
                      <a:pt x="7" y="46"/>
                    </a:cubicBezTo>
                    <a:cubicBezTo>
                      <a:pt x="7" y="47"/>
                      <a:pt x="8" y="48"/>
                      <a:pt x="9" y="48"/>
                    </a:cubicBezTo>
                    <a:cubicBezTo>
                      <a:pt x="10" y="48"/>
                      <a:pt x="11" y="48"/>
                      <a:pt x="13" y="48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1" y="62"/>
                      <a:pt x="10" y="62"/>
                      <a:pt x="9" y="62"/>
                    </a:cubicBezTo>
                    <a:cubicBezTo>
                      <a:pt x="8" y="62"/>
                      <a:pt x="7" y="63"/>
                      <a:pt x="7" y="64"/>
                    </a:cubicBezTo>
                    <a:cubicBezTo>
                      <a:pt x="7" y="65"/>
                      <a:pt x="8" y="66"/>
                      <a:pt x="9" y="66"/>
                    </a:cubicBezTo>
                    <a:cubicBezTo>
                      <a:pt x="10" y="66"/>
                      <a:pt x="11" y="66"/>
                      <a:pt x="13" y="6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1" y="79"/>
                      <a:pt x="10" y="79"/>
                      <a:pt x="9" y="79"/>
                    </a:cubicBezTo>
                    <a:cubicBezTo>
                      <a:pt x="8" y="79"/>
                      <a:pt x="7" y="79"/>
                      <a:pt x="7" y="80"/>
                    </a:cubicBezTo>
                    <a:cubicBezTo>
                      <a:pt x="7" y="81"/>
                      <a:pt x="8" y="82"/>
                      <a:pt x="9" y="82"/>
                    </a:cubicBezTo>
                    <a:cubicBezTo>
                      <a:pt x="10" y="82"/>
                      <a:pt x="11" y="82"/>
                      <a:pt x="13" y="82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1" y="96"/>
                      <a:pt x="10" y="96"/>
                      <a:pt x="9" y="96"/>
                    </a:cubicBezTo>
                    <a:cubicBezTo>
                      <a:pt x="8" y="96"/>
                      <a:pt x="7" y="97"/>
                      <a:pt x="7" y="98"/>
                    </a:cubicBezTo>
                    <a:cubicBezTo>
                      <a:pt x="7" y="99"/>
                      <a:pt x="8" y="100"/>
                      <a:pt x="9" y="100"/>
                    </a:cubicBezTo>
                    <a:cubicBezTo>
                      <a:pt x="10" y="100"/>
                      <a:pt x="11" y="100"/>
                      <a:pt x="13" y="100"/>
                    </a:cubicBezTo>
                    <a:cubicBezTo>
                      <a:pt x="13" y="113"/>
                      <a:pt x="13" y="113"/>
                      <a:pt x="13" y="11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1" y="113"/>
                      <a:pt x="0" y="114"/>
                      <a:pt x="0" y="115"/>
                    </a:cubicBezTo>
                    <a:cubicBezTo>
                      <a:pt x="0" y="116"/>
                      <a:pt x="1" y="116"/>
                      <a:pt x="2" y="116"/>
                    </a:cubicBezTo>
                    <a:cubicBezTo>
                      <a:pt x="13" y="116"/>
                      <a:pt x="13" y="116"/>
                      <a:pt x="13" y="116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0"/>
                      <a:pt x="14" y="131"/>
                      <a:pt x="15" y="131"/>
                    </a:cubicBezTo>
                    <a:cubicBezTo>
                      <a:pt x="16" y="131"/>
                      <a:pt x="16" y="130"/>
                      <a:pt x="16" y="129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163" y="116"/>
                      <a:pt x="163" y="116"/>
                      <a:pt x="163" y="116"/>
                    </a:cubicBezTo>
                    <a:cubicBezTo>
                      <a:pt x="164" y="116"/>
                      <a:pt x="165" y="116"/>
                      <a:pt x="165" y="115"/>
                    </a:cubicBezTo>
                    <a:cubicBezTo>
                      <a:pt x="165" y="114"/>
                      <a:pt x="164" y="113"/>
                      <a:pt x="163" y="113"/>
                    </a:cubicBezTo>
                    <a:cubicBezTo>
                      <a:pt x="16" y="113"/>
                      <a:pt x="16" y="113"/>
                      <a:pt x="16" y="11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6" y="0"/>
                      <a:pt x="1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00" name="Freeform 802"/>
              <p:cNvSpPr>
                <a:spLocks noEditPoints="1"/>
              </p:cNvSpPr>
              <p:nvPr/>
            </p:nvSpPr>
            <p:spPr bwMode="auto">
              <a:xfrm>
                <a:off x="3177" y="3511"/>
                <a:ext cx="74" cy="225"/>
              </a:xfrm>
              <a:custGeom>
                <a:avLst/>
                <a:gdLst>
                  <a:gd name="T0" fmla="*/ 28 w 31"/>
                  <a:gd name="T1" fmla="*/ 85 h 95"/>
                  <a:gd name="T2" fmla="*/ 27 w 31"/>
                  <a:gd name="T3" fmla="*/ 87 h 95"/>
                  <a:gd name="T4" fmla="*/ 21 w 31"/>
                  <a:gd name="T5" fmla="*/ 88 h 95"/>
                  <a:gd name="T6" fmla="*/ 28 w 31"/>
                  <a:gd name="T7" fmla="*/ 82 h 95"/>
                  <a:gd name="T8" fmla="*/ 27 w 31"/>
                  <a:gd name="T9" fmla="*/ 83 h 95"/>
                  <a:gd name="T10" fmla="*/ 21 w 31"/>
                  <a:gd name="T11" fmla="*/ 91 h 95"/>
                  <a:gd name="T12" fmla="*/ 21 w 31"/>
                  <a:gd name="T13" fmla="*/ 80 h 95"/>
                  <a:gd name="T14" fmla="*/ 28 w 31"/>
                  <a:gd name="T15" fmla="*/ 70 h 95"/>
                  <a:gd name="T16" fmla="*/ 21 w 31"/>
                  <a:gd name="T17" fmla="*/ 84 h 95"/>
                  <a:gd name="T18" fmla="*/ 21 w 31"/>
                  <a:gd name="T19" fmla="*/ 72 h 95"/>
                  <a:gd name="T20" fmla="*/ 27 w 31"/>
                  <a:gd name="T21" fmla="*/ 68 h 95"/>
                  <a:gd name="T22" fmla="*/ 21 w 31"/>
                  <a:gd name="T23" fmla="*/ 77 h 95"/>
                  <a:gd name="T24" fmla="*/ 21 w 31"/>
                  <a:gd name="T25" fmla="*/ 64 h 95"/>
                  <a:gd name="T26" fmla="*/ 27 w 31"/>
                  <a:gd name="T27" fmla="*/ 53 h 95"/>
                  <a:gd name="T28" fmla="*/ 27 w 31"/>
                  <a:gd name="T29" fmla="*/ 59 h 95"/>
                  <a:gd name="T30" fmla="*/ 21 w 31"/>
                  <a:gd name="T31" fmla="*/ 61 h 95"/>
                  <a:gd name="T32" fmla="*/ 27 w 31"/>
                  <a:gd name="T33" fmla="*/ 42 h 95"/>
                  <a:gd name="T34" fmla="*/ 21 w 31"/>
                  <a:gd name="T35" fmla="*/ 61 h 95"/>
                  <a:gd name="T36" fmla="*/ 20 w 31"/>
                  <a:gd name="T37" fmla="*/ 43 h 95"/>
                  <a:gd name="T38" fmla="*/ 27 w 31"/>
                  <a:gd name="T39" fmla="*/ 39 h 95"/>
                  <a:gd name="T40" fmla="*/ 21 w 31"/>
                  <a:gd name="T41" fmla="*/ 49 h 95"/>
                  <a:gd name="T42" fmla="*/ 20 w 31"/>
                  <a:gd name="T43" fmla="*/ 38 h 95"/>
                  <a:gd name="T44" fmla="*/ 21 w 31"/>
                  <a:gd name="T45" fmla="*/ 36 h 95"/>
                  <a:gd name="T46" fmla="*/ 27 w 31"/>
                  <a:gd name="T47" fmla="*/ 26 h 95"/>
                  <a:gd name="T48" fmla="*/ 26 w 31"/>
                  <a:gd name="T49" fmla="*/ 32 h 95"/>
                  <a:gd name="T50" fmla="*/ 17 w 31"/>
                  <a:gd name="T51" fmla="*/ 92 h 95"/>
                  <a:gd name="T52" fmla="*/ 4 w 31"/>
                  <a:gd name="T53" fmla="*/ 57 h 95"/>
                  <a:gd name="T54" fmla="*/ 12 w 31"/>
                  <a:gd name="T55" fmla="*/ 13 h 95"/>
                  <a:gd name="T56" fmla="*/ 17 w 31"/>
                  <a:gd name="T57" fmla="*/ 36 h 95"/>
                  <a:gd name="T58" fmla="*/ 17 w 31"/>
                  <a:gd name="T59" fmla="*/ 92 h 95"/>
                  <a:gd name="T60" fmla="*/ 20 w 31"/>
                  <a:gd name="T61" fmla="*/ 25 h 95"/>
                  <a:gd name="T62" fmla="*/ 27 w 31"/>
                  <a:gd name="T63" fmla="*/ 23 h 95"/>
                  <a:gd name="T64" fmla="*/ 20 w 31"/>
                  <a:gd name="T65" fmla="*/ 21 h 95"/>
                  <a:gd name="T66" fmla="*/ 20 w 31"/>
                  <a:gd name="T67" fmla="*/ 13 h 95"/>
                  <a:gd name="T68" fmla="*/ 27 w 31"/>
                  <a:gd name="T69" fmla="*/ 7 h 95"/>
                  <a:gd name="T70" fmla="*/ 27 w 31"/>
                  <a:gd name="T71" fmla="*/ 10 h 95"/>
                  <a:gd name="T72" fmla="*/ 18 w 31"/>
                  <a:gd name="T73" fmla="*/ 10 h 95"/>
                  <a:gd name="T74" fmla="*/ 14 w 31"/>
                  <a:gd name="T75" fmla="*/ 4 h 95"/>
                  <a:gd name="T76" fmla="*/ 25 w 31"/>
                  <a:gd name="T77" fmla="*/ 4 h 95"/>
                  <a:gd name="T78" fmla="*/ 23 w 31"/>
                  <a:gd name="T79" fmla="*/ 0 h 95"/>
                  <a:gd name="T80" fmla="*/ 12 w 31"/>
                  <a:gd name="T81" fmla="*/ 1 h 95"/>
                  <a:gd name="T82" fmla="*/ 1 w 31"/>
                  <a:gd name="T83" fmla="*/ 10 h 95"/>
                  <a:gd name="T84" fmla="*/ 1 w 31"/>
                  <a:gd name="T85" fmla="*/ 10 h 95"/>
                  <a:gd name="T86" fmla="*/ 0 w 31"/>
                  <a:gd name="T87" fmla="*/ 11 h 95"/>
                  <a:gd name="T88" fmla="*/ 0 w 31"/>
                  <a:gd name="T89" fmla="*/ 11 h 95"/>
                  <a:gd name="T90" fmla="*/ 0 w 31"/>
                  <a:gd name="T91" fmla="*/ 57 h 95"/>
                  <a:gd name="T92" fmla="*/ 1 w 31"/>
                  <a:gd name="T93" fmla="*/ 93 h 95"/>
                  <a:gd name="T94" fmla="*/ 18 w 31"/>
                  <a:gd name="T95" fmla="*/ 95 h 95"/>
                  <a:gd name="T96" fmla="*/ 20 w 31"/>
                  <a:gd name="T97" fmla="*/ 95 h 95"/>
                  <a:gd name="T98" fmla="*/ 30 w 31"/>
                  <a:gd name="T99" fmla="*/ 89 h 95"/>
                  <a:gd name="T100" fmla="*/ 31 w 31"/>
                  <a:gd name="T101" fmla="*/ 88 h 95"/>
                  <a:gd name="T102" fmla="*/ 31 w 31"/>
                  <a:gd name="T103" fmla="*/ 87 h 95"/>
                  <a:gd name="T104" fmla="*/ 31 w 31"/>
                  <a:gd name="T105" fmla="*/ 3 h 95"/>
                  <a:gd name="T106" fmla="*/ 31 w 31"/>
                  <a:gd name="T107" fmla="*/ 2 h 95"/>
                  <a:gd name="T108" fmla="*/ 31 w 31"/>
                  <a:gd name="T109" fmla="*/ 2 h 95"/>
                  <a:gd name="T110" fmla="*/ 31 w 31"/>
                  <a:gd name="T111" fmla="*/ 1 h 95"/>
                  <a:gd name="T112" fmla="*/ 30 w 31"/>
                  <a:gd name="T113" fmla="*/ 1 h 95"/>
                  <a:gd name="T114" fmla="*/ 23 w 31"/>
                  <a:gd name="T11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1" h="95">
                    <a:moveTo>
                      <a:pt x="27" y="87"/>
                    </a:moveTo>
                    <a:cubicBezTo>
                      <a:pt x="27" y="86"/>
                      <a:pt x="27" y="86"/>
                      <a:pt x="28" y="85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27" y="87"/>
                      <a:pt x="27" y="87"/>
                      <a:pt x="27" y="87"/>
                    </a:cubicBezTo>
                    <a:moveTo>
                      <a:pt x="21" y="91"/>
                    </a:moveTo>
                    <a:cubicBezTo>
                      <a:pt x="21" y="90"/>
                      <a:pt x="21" y="89"/>
                      <a:pt x="21" y="88"/>
                    </a:cubicBezTo>
                    <a:cubicBezTo>
                      <a:pt x="22" y="84"/>
                      <a:pt x="25" y="81"/>
                      <a:pt x="28" y="78"/>
                    </a:cubicBezTo>
                    <a:cubicBezTo>
                      <a:pt x="28" y="79"/>
                      <a:pt x="28" y="81"/>
                      <a:pt x="28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82"/>
                      <a:pt x="27" y="83"/>
                      <a:pt x="27" y="83"/>
                    </a:cubicBezTo>
                    <a:cubicBezTo>
                      <a:pt x="26" y="85"/>
                      <a:pt x="24" y="87"/>
                      <a:pt x="23" y="89"/>
                    </a:cubicBezTo>
                    <a:cubicBezTo>
                      <a:pt x="22" y="90"/>
                      <a:pt x="21" y="90"/>
                      <a:pt x="21" y="91"/>
                    </a:cubicBezTo>
                    <a:moveTo>
                      <a:pt x="21" y="84"/>
                    </a:moveTo>
                    <a:cubicBezTo>
                      <a:pt x="21" y="83"/>
                      <a:pt x="21" y="82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3" y="76"/>
                      <a:pt x="25" y="73"/>
                      <a:pt x="28" y="70"/>
                    </a:cubicBezTo>
                    <a:cubicBezTo>
                      <a:pt x="28" y="72"/>
                      <a:pt x="28" y="74"/>
                      <a:pt x="28" y="75"/>
                    </a:cubicBezTo>
                    <a:cubicBezTo>
                      <a:pt x="25" y="78"/>
                      <a:pt x="23" y="81"/>
                      <a:pt x="21" y="84"/>
                    </a:cubicBezTo>
                    <a:moveTo>
                      <a:pt x="21" y="77"/>
                    </a:moveTo>
                    <a:cubicBezTo>
                      <a:pt x="21" y="75"/>
                      <a:pt x="21" y="73"/>
                      <a:pt x="21" y="72"/>
                    </a:cubicBezTo>
                    <a:cubicBezTo>
                      <a:pt x="23" y="68"/>
                      <a:pt x="25" y="65"/>
                      <a:pt x="27" y="61"/>
                    </a:cubicBezTo>
                    <a:cubicBezTo>
                      <a:pt x="27" y="63"/>
                      <a:pt x="27" y="66"/>
                      <a:pt x="27" y="68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25" y="71"/>
                      <a:pt x="23" y="74"/>
                      <a:pt x="21" y="77"/>
                    </a:cubicBezTo>
                    <a:moveTo>
                      <a:pt x="21" y="68"/>
                    </a:moveTo>
                    <a:cubicBezTo>
                      <a:pt x="21" y="67"/>
                      <a:pt x="21" y="65"/>
                      <a:pt x="21" y="64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3" y="60"/>
                      <a:pt x="25" y="57"/>
                      <a:pt x="27" y="53"/>
                    </a:cubicBezTo>
                    <a:cubicBezTo>
                      <a:pt x="27" y="55"/>
                      <a:pt x="27" y="57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5" y="62"/>
                      <a:pt x="23" y="65"/>
                      <a:pt x="21" y="68"/>
                    </a:cubicBezTo>
                    <a:moveTo>
                      <a:pt x="21" y="61"/>
                    </a:moveTo>
                    <a:cubicBezTo>
                      <a:pt x="21" y="58"/>
                      <a:pt x="21" y="55"/>
                      <a:pt x="21" y="52"/>
                    </a:cubicBezTo>
                    <a:cubicBezTo>
                      <a:pt x="23" y="48"/>
                      <a:pt x="25" y="45"/>
                      <a:pt x="27" y="42"/>
                    </a:cubicBezTo>
                    <a:cubicBezTo>
                      <a:pt x="27" y="45"/>
                      <a:pt x="27" y="47"/>
                      <a:pt x="27" y="50"/>
                    </a:cubicBezTo>
                    <a:cubicBezTo>
                      <a:pt x="25" y="53"/>
                      <a:pt x="23" y="57"/>
                      <a:pt x="21" y="61"/>
                    </a:cubicBezTo>
                    <a:moveTo>
                      <a:pt x="21" y="49"/>
                    </a:moveTo>
                    <a:cubicBezTo>
                      <a:pt x="20" y="47"/>
                      <a:pt x="20" y="45"/>
                      <a:pt x="20" y="43"/>
                    </a:cubicBezTo>
                    <a:cubicBezTo>
                      <a:pt x="23" y="40"/>
                      <a:pt x="25" y="37"/>
                      <a:pt x="27" y="34"/>
                    </a:cubicBezTo>
                    <a:cubicBezTo>
                      <a:pt x="27" y="36"/>
                      <a:pt x="27" y="37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5" y="42"/>
                      <a:pt x="22" y="45"/>
                      <a:pt x="21" y="49"/>
                    </a:cubicBezTo>
                    <a:moveTo>
                      <a:pt x="20" y="40"/>
                    </a:moveTo>
                    <a:cubicBezTo>
                      <a:pt x="20" y="39"/>
                      <a:pt x="20" y="38"/>
                      <a:pt x="20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7"/>
                      <a:pt x="21" y="37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3"/>
                      <a:pt x="25" y="29"/>
                      <a:pt x="27" y="26"/>
                    </a:cubicBezTo>
                    <a:cubicBezTo>
                      <a:pt x="27" y="28"/>
                      <a:pt x="27" y="30"/>
                      <a:pt x="27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4" y="35"/>
                      <a:pt x="22" y="37"/>
                      <a:pt x="20" y="40"/>
                    </a:cubicBezTo>
                    <a:moveTo>
                      <a:pt x="17" y="92"/>
                    </a:moveTo>
                    <a:cubicBezTo>
                      <a:pt x="12" y="91"/>
                      <a:pt x="9" y="91"/>
                      <a:pt x="4" y="91"/>
                    </a:cubicBezTo>
                    <a:cubicBezTo>
                      <a:pt x="4" y="82"/>
                      <a:pt x="4" y="70"/>
                      <a:pt x="4" y="57"/>
                    </a:cubicBezTo>
                    <a:cubicBezTo>
                      <a:pt x="4" y="40"/>
                      <a:pt x="4" y="22"/>
                      <a:pt x="4" y="13"/>
                    </a:cubicBezTo>
                    <a:cubicBezTo>
                      <a:pt x="7" y="13"/>
                      <a:pt x="10" y="13"/>
                      <a:pt x="12" y="13"/>
                    </a:cubicBezTo>
                    <a:cubicBezTo>
                      <a:pt x="14" y="13"/>
                      <a:pt x="16" y="13"/>
                      <a:pt x="17" y="13"/>
                    </a:cubicBezTo>
                    <a:cubicBezTo>
                      <a:pt x="17" y="17"/>
                      <a:pt x="17" y="26"/>
                      <a:pt x="17" y="36"/>
                    </a:cubicBezTo>
                    <a:cubicBezTo>
                      <a:pt x="17" y="50"/>
                      <a:pt x="17" y="67"/>
                      <a:pt x="17" y="79"/>
                    </a:cubicBezTo>
                    <a:cubicBezTo>
                      <a:pt x="17" y="84"/>
                      <a:pt x="17" y="88"/>
                      <a:pt x="17" y="92"/>
                    </a:cubicBezTo>
                    <a:moveTo>
                      <a:pt x="20" y="33"/>
                    </a:moveTo>
                    <a:cubicBezTo>
                      <a:pt x="20" y="30"/>
                      <a:pt x="20" y="27"/>
                      <a:pt x="20" y="25"/>
                    </a:cubicBezTo>
                    <a:cubicBezTo>
                      <a:pt x="23" y="21"/>
                      <a:pt x="25" y="17"/>
                      <a:pt x="27" y="13"/>
                    </a:cubicBezTo>
                    <a:cubicBezTo>
                      <a:pt x="27" y="16"/>
                      <a:pt x="27" y="19"/>
                      <a:pt x="27" y="23"/>
                    </a:cubicBezTo>
                    <a:cubicBezTo>
                      <a:pt x="25" y="26"/>
                      <a:pt x="23" y="30"/>
                      <a:pt x="20" y="33"/>
                    </a:cubicBezTo>
                    <a:moveTo>
                      <a:pt x="20" y="21"/>
                    </a:moveTo>
                    <a:cubicBezTo>
                      <a:pt x="20" y="18"/>
                      <a:pt x="20" y="15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3" y="10"/>
                      <a:pt x="25" y="8"/>
                      <a:pt x="27" y="6"/>
                    </a:cubicBezTo>
                    <a:cubicBezTo>
                      <a:pt x="27" y="6"/>
                      <a:pt x="27" y="7"/>
                      <a:pt x="27" y="7"/>
                    </a:cubicBezTo>
                    <a:cubicBezTo>
                      <a:pt x="27" y="8"/>
                      <a:pt x="27" y="9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5" y="14"/>
                      <a:pt x="22" y="18"/>
                      <a:pt x="20" y="21"/>
                    </a:cubicBezTo>
                    <a:moveTo>
                      <a:pt x="18" y="10"/>
                    </a:moveTo>
                    <a:cubicBezTo>
                      <a:pt x="17" y="10"/>
                      <a:pt x="12" y="10"/>
                      <a:pt x="7" y="10"/>
                    </a:cubicBezTo>
                    <a:cubicBezTo>
                      <a:pt x="10" y="7"/>
                      <a:pt x="13" y="5"/>
                      <a:pt x="14" y="4"/>
                    </a:cubicBezTo>
                    <a:cubicBezTo>
                      <a:pt x="15" y="4"/>
                      <a:pt x="19" y="4"/>
                      <a:pt x="23" y="4"/>
                    </a:cubicBezTo>
                    <a:cubicBezTo>
                      <a:pt x="23" y="4"/>
                      <a:pt x="24" y="4"/>
                      <a:pt x="25" y="4"/>
                    </a:cubicBezTo>
                    <a:cubicBezTo>
                      <a:pt x="23" y="6"/>
                      <a:pt x="21" y="8"/>
                      <a:pt x="18" y="10"/>
                    </a:cubicBezTo>
                    <a:moveTo>
                      <a:pt x="23" y="0"/>
                    </a:moveTo>
                    <a:cubicBezTo>
                      <a:pt x="18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1"/>
                    </a:cubicBezTo>
                    <a:cubicBezTo>
                      <a:pt x="12" y="1"/>
                      <a:pt x="11" y="2"/>
                      <a:pt x="9" y="3"/>
                    </a:cubicBezTo>
                    <a:cubicBezTo>
                      <a:pt x="7" y="5"/>
                      <a:pt x="4" y="7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20"/>
                      <a:pt x="0" y="39"/>
                      <a:pt x="0" y="57"/>
                    </a:cubicBezTo>
                    <a:cubicBezTo>
                      <a:pt x="0" y="71"/>
                      <a:pt x="0" y="84"/>
                      <a:pt x="0" y="93"/>
                    </a:cubicBezTo>
                    <a:cubicBezTo>
                      <a:pt x="1" y="93"/>
                      <a:pt x="1" y="93"/>
                      <a:pt x="1" y="93"/>
                    </a:cubicBezTo>
                    <a:cubicBezTo>
                      <a:pt x="1" y="94"/>
                      <a:pt x="2" y="94"/>
                      <a:pt x="2" y="95"/>
                    </a:cubicBezTo>
                    <a:cubicBezTo>
                      <a:pt x="9" y="95"/>
                      <a:pt x="12" y="95"/>
                      <a:pt x="18" y="95"/>
                    </a:cubicBezTo>
                    <a:cubicBezTo>
                      <a:pt x="18" y="95"/>
                      <a:pt x="19" y="95"/>
                      <a:pt x="19" y="95"/>
                    </a:cubicBezTo>
                    <a:cubicBezTo>
                      <a:pt x="19" y="95"/>
                      <a:pt x="19" y="95"/>
                      <a:pt x="20" y="95"/>
                    </a:cubicBezTo>
                    <a:cubicBezTo>
                      <a:pt x="20" y="95"/>
                      <a:pt x="20" y="95"/>
                      <a:pt x="20" y="95"/>
                    </a:cubicBezTo>
                    <a:cubicBezTo>
                      <a:pt x="23" y="93"/>
                      <a:pt x="27" y="91"/>
                      <a:pt x="30" y="89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8"/>
                      <a:pt x="31" y="88"/>
                      <a:pt x="31" y="87"/>
                    </a:cubicBezTo>
                    <a:cubicBezTo>
                      <a:pt x="31" y="72"/>
                      <a:pt x="31" y="23"/>
                      <a:pt x="31" y="7"/>
                    </a:cubicBezTo>
                    <a:cubicBezTo>
                      <a:pt x="31" y="5"/>
                      <a:pt x="31" y="4"/>
                      <a:pt x="31" y="3"/>
                    </a:cubicBezTo>
                    <a:cubicBezTo>
                      <a:pt x="31" y="3"/>
                      <a:pt x="31" y="3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7" y="0"/>
                      <a:pt x="25" y="0"/>
                      <a:pt x="2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01" name="Freeform 803"/>
              <p:cNvSpPr>
                <a:spLocks noEditPoints="1"/>
              </p:cNvSpPr>
              <p:nvPr/>
            </p:nvSpPr>
            <p:spPr bwMode="auto">
              <a:xfrm>
                <a:off x="3258" y="3448"/>
                <a:ext cx="73" cy="288"/>
              </a:xfrm>
              <a:custGeom>
                <a:avLst/>
                <a:gdLst>
                  <a:gd name="T0" fmla="*/ 28 w 31"/>
                  <a:gd name="T1" fmla="*/ 109 h 122"/>
                  <a:gd name="T2" fmla="*/ 22 w 31"/>
                  <a:gd name="T3" fmla="*/ 117 h 122"/>
                  <a:gd name="T4" fmla="*/ 21 w 31"/>
                  <a:gd name="T5" fmla="*/ 110 h 122"/>
                  <a:gd name="T6" fmla="*/ 28 w 31"/>
                  <a:gd name="T7" fmla="*/ 101 h 122"/>
                  <a:gd name="T8" fmla="*/ 21 w 31"/>
                  <a:gd name="T9" fmla="*/ 115 h 122"/>
                  <a:gd name="T10" fmla="*/ 21 w 31"/>
                  <a:gd name="T11" fmla="*/ 104 h 122"/>
                  <a:gd name="T12" fmla="*/ 28 w 31"/>
                  <a:gd name="T13" fmla="*/ 94 h 122"/>
                  <a:gd name="T14" fmla="*/ 21 w 31"/>
                  <a:gd name="T15" fmla="*/ 107 h 122"/>
                  <a:gd name="T16" fmla="*/ 21 w 31"/>
                  <a:gd name="T17" fmla="*/ 96 h 122"/>
                  <a:gd name="T18" fmla="*/ 28 w 31"/>
                  <a:gd name="T19" fmla="*/ 91 h 122"/>
                  <a:gd name="T20" fmla="*/ 21 w 31"/>
                  <a:gd name="T21" fmla="*/ 93 h 122"/>
                  <a:gd name="T22" fmla="*/ 28 w 31"/>
                  <a:gd name="T23" fmla="*/ 78 h 122"/>
                  <a:gd name="T24" fmla="*/ 27 w 31"/>
                  <a:gd name="T25" fmla="*/ 84 h 122"/>
                  <a:gd name="T26" fmla="*/ 21 w 31"/>
                  <a:gd name="T27" fmla="*/ 84 h 122"/>
                  <a:gd name="T28" fmla="*/ 28 w 31"/>
                  <a:gd name="T29" fmla="*/ 70 h 122"/>
                  <a:gd name="T30" fmla="*/ 27 w 31"/>
                  <a:gd name="T31" fmla="*/ 75 h 122"/>
                  <a:gd name="T32" fmla="*/ 21 w 31"/>
                  <a:gd name="T33" fmla="*/ 77 h 122"/>
                  <a:gd name="T34" fmla="*/ 27 w 31"/>
                  <a:gd name="T35" fmla="*/ 58 h 122"/>
                  <a:gd name="T36" fmla="*/ 21 w 31"/>
                  <a:gd name="T37" fmla="*/ 77 h 122"/>
                  <a:gd name="T38" fmla="*/ 21 w 31"/>
                  <a:gd name="T39" fmla="*/ 60 h 122"/>
                  <a:gd name="T40" fmla="*/ 21 w 31"/>
                  <a:gd name="T41" fmla="*/ 58 h 122"/>
                  <a:gd name="T42" fmla="*/ 27 w 31"/>
                  <a:gd name="T43" fmla="*/ 48 h 122"/>
                  <a:gd name="T44" fmla="*/ 21 w 31"/>
                  <a:gd name="T45" fmla="*/ 65 h 122"/>
                  <a:gd name="T46" fmla="*/ 20 w 31"/>
                  <a:gd name="T47" fmla="*/ 51 h 122"/>
                  <a:gd name="T48" fmla="*/ 27 w 31"/>
                  <a:gd name="T49" fmla="*/ 45 h 122"/>
                  <a:gd name="T50" fmla="*/ 20 w 31"/>
                  <a:gd name="T51" fmla="*/ 46 h 122"/>
                  <a:gd name="T52" fmla="*/ 21 w 31"/>
                  <a:gd name="T53" fmla="*/ 36 h 122"/>
                  <a:gd name="T54" fmla="*/ 27 w 31"/>
                  <a:gd name="T55" fmla="*/ 34 h 122"/>
                  <a:gd name="T56" fmla="*/ 20 w 31"/>
                  <a:gd name="T57" fmla="*/ 33 h 122"/>
                  <a:gd name="T58" fmla="*/ 27 w 31"/>
                  <a:gd name="T59" fmla="*/ 14 h 122"/>
                  <a:gd name="T60" fmla="*/ 26 w 31"/>
                  <a:gd name="T61" fmla="*/ 26 h 122"/>
                  <a:gd name="T62" fmla="*/ 17 w 31"/>
                  <a:gd name="T63" fmla="*/ 119 h 122"/>
                  <a:gd name="T64" fmla="*/ 4 w 31"/>
                  <a:gd name="T65" fmla="*/ 73 h 122"/>
                  <a:gd name="T66" fmla="*/ 13 w 31"/>
                  <a:gd name="T67" fmla="*/ 13 h 122"/>
                  <a:gd name="T68" fmla="*/ 17 w 31"/>
                  <a:gd name="T69" fmla="*/ 21 h 122"/>
                  <a:gd name="T70" fmla="*/ 17 w 31"/>
                  <a:gd name="T71" fmla="*/ 119 h 122"/>
                  <a:gd name="T72" fmla="*/ 20 w 31"/>
                  <a:gd name="T73" fmla="*/ 13 h 122"/>
                  <a:gd name="T74" fmla="*/ 27 w 31"/>
                  <a:gd name="T75" fmla="*/ 6 h 122"/>
                  <a:gd name="T76" fmla="*/ 20 w 31"/>
                  <a:gd name="T77" fmla="*/ 21 h 122"/>
                  <a:gd name="T78" fmla="*/ 7 w 31"/>
                  <a:gd name="T79" fmla="*/ 9 h 122"/>
                  <a:gd name="T80" fmla="*/ 23 w 31"/>
                  <a:gd name="T81" fmla="*/ 3 h 122"/>
                  <a:gd name="T82" fmla="*/ 18 w 31"/>
                  <a:gd name="T83" fmla="*/ 10 h 122"/>
                  <a:gd name="T84" fmla="*/ 28 w 31"/>
                  <a:gd name="T85" fmla="*/ 0 h 122"/>
                  <a:gd name="T86" fmla="*/ 13 w 31"/>
                  <a:gd name="T87" fmla="*/ 0 h 122"/>
                  <a:gd name="T88" fmla="*/ 9 w 31"/>
                  <a:gd name="T89" fmla="*/ 3 h 122"/>
                  <a:gd name="T90" fmla="*/ 1 w 31"/>
                  <a:gd name="T91" fmla="*/ 10 h 122"/>
                  <a:gd name="T92" fmla="*/ 1 w 31"/>
                  <a:gd name="T93" fmla="*/ 10 h 122"/>
                  <a:gd name="T94" fmla="*/ 0 w 31"/>
                  <a:gd name="T95" fmla="*/ 11 h 122"/>
                  <a:gd name="T96" fmla="*/ 0 w 31"/>
                  <a:gd name="T97" fmla="*/ 11 h 122"/>
                  <a:gd name="T98" fmla="*/ 0 w 31"/>
                  <a:gd name="T99" fmla="*/ 120 h 122"/>
                  <a:gd name="T100" fmla="*/ 2 w 31"/>
                  <a:gd name="T101" fmla="*/ 122 h 122"/>
                  <a:gd name="T102" fmla="*/ 19 w 31"/>
                  <a:gd name="T103" fmla="*/ 122 h 122"/>
                  <a:gd name="T104" fmla="*/ 30 w 31"/>
                  <a:gd name="T105" fmla="*/ 116 h 122"/>
                  <a:gd name="T106" fmla="*/ 31 w 31"/>
                  <a:gd name="T107" fmla="*/ 115 h 122"/>
                  <a:gd name="T108" fmla="*/ 31 w 31"/>
                  <a:gd name="T109" fmla="*/ 114 h 122"/>
                  <a:gd name="T110" fmla="*/ 31 w 31"/>
                  <a:gd name="T111" fmla="*/ 17 h 122"/>
                  <a:gd name="T112" fmla="*/ 29 w 31"/>
                  <a:gd name="T11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1" h="122">
                    <a:moveTo>
                      <a:pt x="22" y="117"/>
                    </a:moveTo>
                    <a:cubicBezTo>
                      <a:pt x="24" y="114"/>
                      <a:pt x="26" y="111"/>
                      <a:pt x="28" y="109"/>
                    </a:cubicBezTo>
                    <a:cubicBezTo>
                      <a:pt x="28" y="110"/>
                      <a:pt x="28" y="112"/>
                      <a:pt x="28" y="113"/>
                    </a:cubicBezTo>
                    <a:cubicBezTo>
                      <a:pt x="26" y="115"/>
                      <a:pt x="24" y="116"/>
                      <a:pt x="22" y="117"/>
                    </a:cubicBezTo>
                    <a:moveTo>
                      <a:pt x="21" y="115"/>
                    </a:moveTo>
                    <a:cubicBezTo>
                      <a:pt x="21" y="114"/>
                      <a:pt x="21" y="112"/>
                      <a:pt x="21" y="110"/>
                    </a:cubicBezTo>
                    <a:cubicBezTo>
                      <a:pt x="21" y="110"/>
                      <a:pt x="21" y="110"/>
                      <a:pt x="21" y="110"/>
                    </a:cubicBezTo>
                    <a:cubicBezTo>
                      <a:pt x="23" y="107"/>
                      <a:pt x="25" y="104"/>
                      <a:pt x="28" y="101"/>
                    </a:cubicBezTo>
                    <a:cubicBezTo>
                      <a:pt x="28" y="102"/>
                      <a:pt x="28" y="104"/>
                      <a:pt x="28" y="106"/>
                    </a:cubicBezTo>
                    <a:cubicBezTo>
                      <a:pt x="25" y="109"/>
                      <a:pt x="23" y="112"/>
                      <a:pt x="21" y="115"/>
                    </a:cubicBezTo>
                    <a:moveTo>
                      <a:pt x="21" y="107"/>
                    </a:moveTo>
                    <a:cubicBezTo>
                      <a:pt x="21" y="106"/>
                      <a:pt x="21" y="105"/>
                      <a:pt x="21" y="104"/>
                    </a:cubicBezTo>
                    <a:cubicBezTo>
                      <a:pt x="21" y="103"/>
                      <a:pt x="21" y="103"/>
                      <a:pt x="21" y="103"/>
                    </a:cubicBezTo>
                    <a:cubicBezTo>
                      <a:pt x="23" y="100"/>
                      <a:pt x="25" y="97"/>
                      <a:pt x="28" y="94"/>
                    </a:cubicBezTo>
                    <a:cubicBezTo>
                      <a:pt x="28" y="95"/>
                      <a:pt x="28" y="97"/>
                      <a:pt x="28" y="98"/>
                    </a:cubicBezTo>
                    <a:cubicBezTo>
                      <a:pt x="25" y="101"/>
                      <a:pt x="23" y="104"/>
                      <a:pt x="21" y="107"/>
                    </a:cubicBezTo>
                    <a:moveTo>
                      <a:pt x="21" y="100"/>
                    </a:moveTo>
                    <a:cubicBezTo>
                      <a:pt x="21" y="99"/>
                      <a:pt x="21" y="97"/>
                      <a:pt x="21" y="96"/>
                    </a:cubicBezTo>
                    <a:cubicBezTo>
                      <a:pt x="23" y="93"/>
                      <a:pt x="25" y="89"/>
                      <a:pt x="28" y="86"/>
                    </a:cubicBezTo>
                    <a:cubicBezTo>
                      <a:pt x="28" y="88"/>
                      <a:pt x="28" y="90"/>
                      <a:pt x="28" y="91"/>
                    </a:cubicBezTo>
                    <a:cubicBezTo>
                      <a:pt x="25" y="94"/>
                      <a:pt x="23" y="97"/>
                      <a:pt x="21" y="100"/>
                    </a:cubicBezTo>
                    <a:moveTo>
                      <a:pt x="21" y="93"/>
                    </a:moveTo>
                    <a:cubicBezTo>
                      <a:pt x="21" y="91"/>
                      <a:pt x="21" y="89"/>
                      <a:pt x="21" y="87"/>
                    </a:cubicBezTo>
                    <a:cubicBezTo>
                      <a:pt x="23" y="84"/>
                      <a:pt x="25" y="81"/>
                      <a:pt x="28" y="78"/>
                    </a:cubicBezTo>
                    <a:cubicBezTo>
                      <a:pt x="28" y="80"/>
                      <a:pt x="28" y="82"/>
                      <a:pt x="28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5" y="87"/>
                      <a:pt x="23" y="90"/>
                      <a:pt x="21" y="93"/>
                    </a:cubicBezTo>
                    <a:moveTo>
                      <a:pt x="21" y="84"/>
                    </a:moveTo>
                    <a:cubicBezTo>
                      <a:pt x="21" y="83"/>
                      <a:pt x="21" y="81"/>
                      <a:pt x="21" y="80"/>
                    </a:cubicBezTo>
                    <a:cubicBezTo>
                      <a:pt x="23" y="76"/>
                      <a:pt x="25" y="73"/>
                      <a:pt x="28" y="70"/>
                    </a:cubicBezTo>
                    <a:cubicBezTo>
                      <a:pt x="28" y="72"/>
                      <a:pt x="28" y="74"/>
                      <a:pt x="28" y="75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25" y="78"/>
                      <a:pt x="23" y="81"/>
                      <a:pt x="21" y="84"/>
                    </a:cubicBezTo>
                    <a:moveTo>
                      <a:pt x="21" y="77"/>
                    </a:moveTo>
                    <a:cubicBezTo>
                      <a:pt x="21" y="74"/>
                      <a:pt x="21" y="71"/>
                      <a:pt x="21" y="69"/>
                    </a:cubicBezTo>
                    <a:cubicBezTo>
                      <a:pt x="23" y="65"/>
                      <a:pt x="25" y="62"/>
                      <a:pt x="27" y="58"/>
                    </a:cubicBezTo>
                    <a:cubicBezTo>
                      <a:pt x="27" y="61"/>
                      <a:pt x="27" y="65"/>
                      <a:pt x="28" y="68"/>
                    </a:cubicBezTo>
                    <a:cubicBezTo>
                      <a:pt x="25" y="70"/>
                      <a:pt x="23" y="73"/>
                      <a:pt x="21" y="77"/>
                    </a:cubicBezTo>
                    <a:moveTo>
                      <a:pt x="21" y="65"/>
                    </a:moveTo>
                    <a:cubicBezTo>
                      <a:pt x="21" y="63"/>
                      <a:pt x="21" y="62"/>
                      <a:pt x="21" y="60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59"/>
                      <a:pt x="22" y="59"/>
                      <a:pt x="21" y="58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3" y="55"/>
                      <a:pt x="25" y="52"/>
                      <a:pt x="27" y="48"/>
                    </a:cubicBezTo>
                    <a:cubicBezTo>
                      <a:pt x="27" y="51"/>
                      <a:pt x="27" y="53"/>
                      <a:pt x="27" y="55"/>
                    </a:cubicBezTo>
                    <a:cubicBezTo>
                      <a:pt x="25" y="59"/>
                      <a:pt x="23" y="62"/>
                      <a:pt x="21" y="65"/>
                    </a:cubicBezTo>
                    <a:moveTo>
                      <a:pt x="21" y="56"/>
                    </a:moveTo>
                    <a:cubicBezTo>
                      <a:pt x="21" y="54"/>
                      <a:pt x="21" y="52"/>
                      <a:pt x="20" y="51"/>
                    </a:cubicBezTo>
                    <a:cubicBezTo>
                      <a:pt x="22" y="46"/>
                      <a:pt x="25" y="42"/>
                      <a:pt x="27" y="38"/>
                    </a:cubicBezTo>
                    <a:cubicBezTo>
                      <a:pt x="27" y="40"/>
                      <a:pt x="27" y="42"/>
                      <a:pt x="27" y="45"/>
                    </a:cubicBezTo>
                    <a:cubicBezTo>
                      <a:pt x="25" y="49"/>
                      <a:pt x="23" y="52"/>
                      <a:pt x="21" y="56"/>
                    </a:cubicBezTo>
                    <a:moveTo>
                      <a:pt x="20" y="46"/>
                    </a:moveTo>
                    <a:cubicBezTo>
                      <a:pt x="20" y="43"/>
                      <a:pt x="20" y="39"/>
                      <a:pt x="20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3"/>
                      <a:pt x="25" y="30"/>
                      <a:pt x="27" y="27"/>
                    </a:cubicBezTo>
                    <a:cubicBezTo>
                      <a:pt x="27" y="29"/>
                      <a:pt x="27" y="32"/>
                      <a:pt x="27" y="34"/>
                    </a:cubicBezTo>
                    <a:cubicBezTo>
                      <a:pt x="25" y="38"/>
                      <a:pt x="22" y="42"/>
                      <a:pt x="20" y="46"/>
                    </a:cubicBezTo>
                    <a:moveTo>
                      <a:pt x="20" y="33"/>
                    </a:moveTo>
                    <a:cubicBezTo>
                      <a:pt x="20" y="30"/>
                      <a:pt x="20" y="27"/>
                      <a:pt x="20" y="24"/>
                    </a:cubicBezTo>
                    <a:cubicBezTo>
                      <a:pt x="23" y="21"/>
                      <a:pt x="25" y="17"/>
                      <a:pt x="27" y="14"/>
                    </a:cubicBezTo>
                    <a:cubicBezTo>
                      <a:pt x="27" y="17"/>
                      <a:pt x="27" y="21"/>
                      <a:pt x="27" y="24"/>
                    </a:cubicBezTo>
                    <a:cubicBezTo>
                      <a:pt x="27" y="25"/>
                      <a:pt x="26" y="25"/>
                      <a:pt x="26" y="26"/>
                    </a:cubicBezTo>
                    <a:cubicBezTo>
                      <a:pt x="24" y="28"/>
                      <a:pt x="22" y="31"/>
                      <a:pt x="20" y="33"/>
                    </a:cubicBezTo>
                    <a:moveTo>
                      <a:pt x="17" y="119"/>
                    </a:moveTo>
                    <a:cubicBezTo>
                      <a:pt x="12" y="118"/>
                      <a:pt x="9" y="118"/>
                      <a:pt x="4" y="118"/>
                    </a:cubicBezTo>
                    <a:cubicBezTo>
                      <a:pt x="4" y="109"/>
                      <a:pt x="4" y="91"/>
                      <a:pt x="4" y="73"/>
                    </a:cubicBezTo>
                    <a:cubicBezTo>
                      <a:pt x="4" y="49"/>
                      <a:pt x="4" y="23"/>
                      <a:pt x="4" y="13"/>
                    </a:cubicBezTo>
                    <a:cubicBezTo>
                      <a:pt x="7" y="13"/>
                      <a:pt x="10" y="13"/>
                      <a:pt x="13" y="13"/>
                    </a:cubicBezTo>
                    <a:cubicBezTo>
                      <a:pt x="14" y="13"/>
                      <a:pt x="16" y="13"/>
                      <a:pt x="17" y="13"/>
                    </a:cubicBezTo>
                    <a:cubicBezTo>
                      <a:pt x="17" y="15"/>
                      <a:pt x="17" y="18"/>
                      <a:pt x="17" y="21"/>
                    </a:cubicBezTo>
                    <a:cubicBezTo>
                      <a:pt x="17" y="40"/>
                      <a:pt x="17" y="80"/>
                      <a:pt x="17" y="104"/>
                    </a:cubicBezTo>
                    <a:cubicBezTo>
                      <a:pt x="17" y="110"/>
                      <a:pt x="17" y="115"/>
                      <a:pt x="17" y="119"/>
                    </a:cubicBezTo>
                    <a:moveTo>
                      <a:pt x="20" y="21"/>
                    </a:moveTo>
                    <a:cubicBezTo>
                      <a:pt x="20" y="17"/>
                      <a:pt x="20" y="14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3" y="10"/>
                      <a:pt x="25" y="8"/>
                      <a:pt x="27" y="6"/>
                    </a:cubicBezTo>
                    <a:cubicBezTo>
                      <a:pt x="27" y="7"/>
                      <a:pt x="27" y="9"/>
                      <a:pt x="27" y="11"/>
                    </a:cubicBezTo>
                    <a:cubicBezTo>
                      <a:pt x="25" y="14"/>
                      <a:pt x="23" y="17"/>
                      <a:pt x="20" y="21"/>
                    </a:cubicBezTo>
                    <a:moveTo>
                      <a:pt x="18" y="10"/>
                    </a:moveTo>
                    <a:cubicBezTo>
                      <a:pt x="17" y="10"/>
                      <a:pt x="12" y="9"/>
                      <a:pt x="7" y="9"/>
                    </a:cubicBezTo>
                    <a:cubicBezTo>
                      <a:pt x="10" y="6"/>
                      <a:pt x="13" y="4"/>
                      <a:pt x="14" y="3"/>
                    </a:cubicBezTo>
                    <a:cubicBezTo>
                      <a:pt x="15" y="3"/>
                      <a:pt x="19" y="3"/>
                      <a:pt x="23" y="3"/>
                    </a:cubicBezTo>
                    <a:cubicBezTo>
                      <a:pt x="23" y="3"/>
                      <a:pt x="24" y="3"/>
                      <a:pt x="25" y="3"/>
                    </a:cubicBezTo>
                    <a:cubicBezTo>
                      <a:pt x="23" y="5"/>
                      <a:pt x="21" y="7"/>
                      <a:pt x="18" y="10"/>
                    </a:cubicBezTo>
                    <a:moveTo>
                      <a:pt x="29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5" y="0"/>
                      <a:pt x="23" y="0"/>
                    </a:cubicBezTo>
                    <a:cubicBezTo>
                      <a:pt x="18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0"/>
                      <a:pt x="11" y="1"/>
                      <a:pt x="9" y="3"/>
                    </a:cubicBezTo>
                    <a:cubicBezTo>
                      <a:pt x="7" y="5"/>
                      <a:pt x="4" y="7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9"/>
                      <a:pt x="1" y="47"/>
                      <a:pt x="1" y="73"/>
                    </a:cubicBezTo>
                    <a:cubicBezTo>
                      <a:pt x="1" y="93"/>
                      <a:pt x="1" y="111"/>
                      <a:pt x="0" y="120"/>
                    </a:cubicBezTo>
                    <a:cubicBezTo>
                      <a:pt x="1" y="120"/>
                      <a:pt x="1" y="120"/>
                      <a:pt x="1" y="120"/>
                    </a:cubicBezTo>
                    <a:cubicBezTo>
                      <a:pt x="1" y="121"/>
                      <a:pt x="2" y="121"/>
                      <a:pt x="2" y="122"/>
                    </a:cubicBezTo>
                    <a:cubicBezTo>
                      <a:pt x="9" y="122"/>
                      <a:pt x="12" y="122"/>
                      <a:pt x="18" y="122"/>
                    </a:cubicBezTo>
                    <a:cubicBezTo>
                      <a:pt x="18" y="122"/>
                      <a:pt x="19" y="122"/>
                      <a:pt x="19" y="122"/>
                    </a:cubicBezTo>
                    <a:cubicBezTo>
                      <a:pt x="19" y="122"/>
                      <a:pt x="19" y="122"/>
                      <a:pt x="20" y="122"/>
                    </a:cubicBezTo>
                    <a:cubicBezTo>
                      <a:pt x="23" y="120"/>
                      <a:pt x="27" y="118"/>
                      <a:pt x="30" y="116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1" y="115"/>
                      <a:pt x="31" y="115"/>
                      <a:pt x="31" y="114"/>
                    </a:cubicBezTo>
                    <a:cubicBezTo>
                      <a:pt x="31" y="106"/>
                      <a:pt x="31" y="77"/>
                      <a:pt x="31" y="51"/>
                    </a:cubicBezTo>
                    <a:cubicBezTo>
                      <a:pt x="31" y="38"/>
                      <a:pt x="31" y="26"/>
                      <a:pt x="31" y="17"/>
                    </a:cubicBezTo>
                    <a:cubicBezTo>
                      <a:pt x="31" y="7"/>
                      <a:pt x="31" y="1"/>
                      <a:pt x="31" y="1"/>
                    </a:cubicBezTo>
                    <a:cubicBezTo>
                      <a:pt x="31" y="0"/>
                      <a:pt x="30" y="0"/>
                      <a:pt x="2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02" name="Freeform 804"/>
              <p:cNvSpPr>
                <a:spLocks noEditPoints="1"/>
              </p:cNvSpPr>
              <p:nvPr/>
            </p:nvSpPr>
            <p:spPr bwMode="auto">
              <a:xfrm>
                <a:off x="3099" y="3575"/>
                <a:ext cx="73" cy="161"/>
              </a:xfrm>
              <a:custGeom>
                <a:avLst/>
                <a:gdLst>
                  <a:gd name="T0" fmla="*/ 21 w 31"/>
                  <a:gd name="T1" fmla="*/ 61 h 68"/>
                  <a:gd name="T2" fmla="*/ 28 w 31"/>
                  <a:gd name="T3" fmla="*/ 56 h 68"/>
                  <a:gd name="T4" fmla="*/ 21 w 31"/>
                  <a:gd name="T5" fmla="*/ 64 h 68"/>
                  <a:gd name="T6" fmla="*/ 21 w 31"/>
                  <a:gd name="T7" fmla="*/ 55 h 68"/>
                  <a:gd name="T8" fmla="*/ 28 w 31"/>
                  <a:gd name="T9" fmla="*/ 43 h 68"/>
                  <a:gd name="T10" fmla="*/ 27 w 31"/>
                  <a:gd name="T11" fmla="*/ 49 h 68"/>
                  <a:gd name="T12" fmla="*/ 21 w 31"/>
                  <a:gd name="T13" fmla="*/ 51 h 68"/>
                  <a:gd name="T14" fmla="*/ 28 w 31"/>
                  <a:gd name="T15" fmla="*/ 34 h 68"/>
                  <a:gd name="T16" fmla="*/ 28 w 31"/>
                  <a:gd name="T17" fmla="*/ 41 h 68"/>
                  <a:gd name="T18" fmla="*/ 26 w 31"/>
                  <a:gd name="T19" fmla="*/ 41 h 68"/>
                  <a:gd name="T20" fmla="*/ 21 w 31"/>
                  <a:gd name="T21" fmla="*/ 42 h 68"/>
                  <a:gd name="T22" fmla="*/ 28 w 31"/>
                  <a:gd name="T23" fmla="*/ 24 h 68"/>
                  <a:gd name="T24" fmla="*/ 26 w 31"/>
                  <a:gd name="T25" fmla="*/ 33 h 68"/>
                  <a:gd name="T26" fmla="*/ 21 w 31"/>
                  <a:gd name="T27" fmla="*/ 32 h 68"/>
                  <a:gd name="T28" fmla="*/ 28 w 31"/>
                  <a:gd name="T29" fmla="*/ 16 h 68"/>
                  <a:gd name="T30" fmla="*/ 27 w 31"/>
                  <a:gd name="T31" fmla="*/ 21 h 68"/>
                  <a:gd name="T32" fmla="*/ 17 w 31"/>
                  <a:gd name="T33" fmla="*/ 65 h 68"/>
                  <a:gd name="T34" fmla="*/ 4 w 31"/>
                  <a:gd name="T35" fmla="*/ 41 h 68"/>
                  <a:gd name="T36" fmla="*/ 13 w 31"/>
                  <a:gd name="T37" fmla="*/ 14 h 68"/>
                  <a:gd name="T38" fmla="*/ 17 w 31"/>
                  <a:gd name="T39" fmla="*/ 26 h 68"/>
                  <a:gd name="T40" fmla="*/ 17 w 31"/>
                  <a:gd name="T41" fmla="*/ 65 h 68"/>
                  <a:gd name="T42" fmla="*/ 21 w 31"/>
                  <a:gd name="T43" fmla="*/ 20 h 68"/>
                  <a:gd name="T44" fmla="*/ 28 w 31"/>
                  <a:gd name="T45" fmla="*/ 13 h 68"/>
                  <a:gd name="T46" fmla="*/ 21 w 31"/>
                  <a:gd name="T47" fmla="*/ 23 h 68"/>
                  <a:gd name="T48" fmla="*/ 20 w 31"/>
                  <a:gd name="T49" fmla="*/ 13 h 68"/>
                  <a:gd name="T50" fmla="*/ 27 w 31"/>
                  <a:gd name="T51" fmla="*/ 8 h 68"/>
                  <a:gd name="T52" fmla="*/ 18 w 31"/>
                  <a:gd name="T53" fmla="*/ 10 h 68"/>
                  <a:gd name="T54" fmla="*/ 14 w 31"/>
                  <a:gd name="T55" fmla="*/ 4 h 68"/>
                  <a:gd name="T56" fmla="*/ 25 w 31"/>
                  <a:gd name="T57" fmla="*/ 4 h 68"/>
                  <a:gd name="T58" fmla="*/ 23 w 31"/>
                  <a:gd name="T59" fmla="*/ 0 h 68"/>
                  <a:gd name="T60" fmla="*/ 12 w 31"/>
                  <a:gd name="T61" fmla="*/ 1 h 68"/>
                  <a:gd name="T62" fmla="*/ 1 w 31"/>
                  <a:gd name="T63" fmla="*/ 10 h 68"/>
                  <a:gd name="T64" fmla="*/ 1 w 31"/>
                  <a:gd name="T65" fmla="*/ 10 h 68"/>
                  <a:gd name="T66" fmla="*/ 1 w 31"/>
                  <a:gd name="T67" fmla="*/ 11 h 68"/>
                  <a:gd name="T68" fmla="*/ 1 w 31"/>
                  <a:gd name="T69" fmla="*/ 11 h 68"/>
                  <a:gd name="T70" fmla="*/ 1 w 31"/>
                  <a:gd name="T71" fmla="*/ 41 h 68"/>
                  <a:gd name="T72" fmla="*/ 1 w 31"/>
                  <a:gd name="T73" fmla="*/ 66 h 68"/>
                  <a:gd name="T74" fmla="*/ 18 w 31"/>
                  <a:gd name="T75" fmla="*/ 68 h 68"/>
                  <a:gd name="T76" fmla="*/ 20 w 31"/>
                  <a:gd name="T77" fmla="*/ 68 h 68"/>
                  <a:gd name="T78" fmla="*/ 23 w 31"/>
                  <a:gd name="T79" fmla="*/ 67 h 68"/>
                  <a:gd name="T80" fmla="*/ 24 w 31"/>
                  <a:gd name="T81" fmla="*/ 66 h 68"/>
                  <a:gd name="T82" fmla="*/ 31 w 31"/>
                  <a:gd name="T83" fmla="*/ 61 h 68"/>
                  <a:gd name="T84" fmla="*/ 31 w 31"/>
                  <a:gd name="T85" fmla="*/ 61 h 68"/>
                  <a:gd name="T86" fmla="*/ 31 w 31"/>
                  <a:gd name="T87" fmla="*/ 5 h 68"/>
                  <a:gd name="T88" fmla="*/ 31 w 31"/>
                  <a:gd name="T89" fmla="*/ 2 h 68"/>
                  <a:gd name="T90" fmla="*/ 31 w 31"/>
                  <a:gd name="T91" fmla="*/ 2 h 68"/>
                  <a:gd name="T92" fmla="*/ 31 w 31"/>
                  <a:gd name="T93" fmla="*/ 2 h 68"/>
                  <a:gd name="T94" fmla="*/ 31 w 31"/>
                  <a:gd name="T95" fmla="*/ 1 h 68"/>
                  <a:gd name="T96" fmla="*/ 29 w 31"/>
                  <a:gd name="T9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" h="68">
                    <a:moveTo>
                      <a:pt x="21" y="64"/>
                    </a:moveTo>
                    <a:cubicBezTo>
                      <a:pt x="21" y="63"/>
                      <a:pt x="21" y="62"/>
                      <a:pt x="21" y="61"/>
                    </a:cubicBezTo>
                    <a:cubicBezTo>
                      <a:pt x="23" y="58"/>
                      <a:pt x="25" y="54"/>
                      <a:pt x="28" y="51"/>
                    </a:cubicBezTo>
                    <a:cubicBezTo>
                      <a:pt x="28" y="53"/>
                      <a:pt x="28" y="55"/>
                      <a:pt x="28" y="56"/>
                    </a:cubicBezTo>
                    <a:cubicBezTo>
                      <a:pt x="27" y="58"/>
                      <a:pt x="25" y="60"/>
                      <a:pt x="24" y="62"/>
                    </a:cubicBezTo>
                    <a:cubicBezTo>
                      <a:pt x="23" y="62"/>
                      <a:pt x="22" y="63"/>
                      <a:pt x="21" y="64"/>
                    </a:cubicBezTo>
                    <a:moveTo>
                      <a:pt x="21" y="58"/>
                    </a:moveTo>
                    <a:cubicBezTo>
                      <a:pt x="21" y="57"/>
                      <a:pt x="21" y="56"/>
                      <a:pt x="21" y="55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3" y="50"/>
                      <a:pt x="25" y="46"/>
                      <a:pt x="28" y="43"/>
                    </a:cubicBezTo>
                    <a:cubicBezTo>
                      <a:pt x="28" y="45"/>
                      <a:pt x="28" y="47"/>
                      <a:pt x="28" y="48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5" y="52"/>
                      <a:pt x="23" y="55"/>
                      <a:pt x="21" y="58"/>
                    </a:cubicBezTo>
                    <a:moveTo>
                      <a:pt x="21" y="51"/>
                    </a:moveTo>
                    <a:cubicBezTo>
                      <a:pt x="21" y="49"/>
                      <a:pt x="21" y="47"/>
                      <a:pt x="21" y="46"/>
                    </a:cubicBezTo>
                    <a:cubicBezTo>
                      <a:pt x="23" y="42"/>
                      <a:pt x="25" y="38"/>
                      <a:pt x="28" y="34"/>
                    </a:cubicBezTo>
                    <a:cubicBezTo>
                      <a:pt x="28" y="37"/>
                      <a:pt x="28" y="39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1"/>
                      <a:pt x="26" y="41"/>
                    </a:cubicBezTo>
                    <a:cubicBezTo>
                      <a:pt x="24" y="44"/>
                      <a:pt x="23" y="48"/>
                      <a:pt x="21" y="51"/>
                    </a:cubicBezTo>
                    <a:moveTo>
                      <a:pt x="21" y="42"/>
                    </a:moveTo>
                    <a:cubicBezTo>
                      <a:pt x="21" y="40"/>
                      <a:pt x="21" y="37"/>
                      <a:pt x="21" y="35"/>
                    </a:cubicBezTo>
                    <a:cubicBezTo>
                      <a:pt x="23" y="31"/>
                      <a:pt x="25" y="28"/>
                      <a:pt x="28" y="24"/>
                    </a:cubicBezTo>
                    <a:cubicBezTo>
                      <a:pt x="28" y="26"/>
                      <a:pt x="28" y="29"/>
                      <a:pt x="28" y="31"/>
                    </a:cubicBezTo>
                    <a:cubicBezTo>
                      <a:pt x="27" y="32"/>
                      <a:pt x="27" y="32"/>
                      <a:pt x="26" y="33"/>
                    </a:cubicBezTo>
                    <a:cubicBezTo>
                      <a:pt x="24" y="36"/>
                      <a:pt x="23" y="39"/>
                      <a:pt x="21" y="42"/>
                    </a:cubicBezTo>
                    <a:moveTo>
                      <a:pt x="21" y="32"/>
                    </a:moveTo>
                    <a:cubicBezTo>
                      <a:pt x="21" y="30"/>
                      <a:pt x="21" y="28"/>
                      <a:pt x="21" y="26"/>
                    </a:cubicBezTo>
                    <a:cubicBezTo>
                      <a:pt x="23" y="22"/>
                      <a:pt x="25" y="19"/>
                      <a:pt x="28" y="16"/>
                    </a:cubicBezTo>
                    <a:cubicBezTo>
                      <a:pt x="28" y="18"/>
                      <a:pt x="28" y="19"/>
                      <a:pt x="28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5" y="25"/>
                      <a:pt x="23" y="28"/>
                      <a:pt x="21" y="32"/>
                    </a:cubicBezTo>
                    <a:moveTo>
                      <a:pt x="17" y="65"/>
                    </a:moveTo>
                    <a:cubicBezTo>
                      <a:pt x="12" y="64"/>
                      <a:pt x="9" y="64"/>
                      <a:pt x="4" y="64"/>
                    </a:cubicBezTo>
                    <a:cubicBezTo>
                      <a:pt x="4" y="56"/>
                      <a:pt x="4" y="48"/>
                      <a:pt x="4" y="41"/>
                    </a:cubicBezTo>
                    <a:cubicBezTo>
                      <a:pt x="4" y="31"/>
                      <a:pt x="4" y="21"/>
                      <a:pt x="4" y="13"/>
                    </a:cubicBezTo>
                    <a:cubicBezTo>
                      <a:pt x="7" y="13"/>
                      <a:pt x="10" y="13"/>
                      <a:pt x="13" y="14"/>
                    </a:cubicBezTo>
                    <a:cubicBezTo>
                      <a:pt x="14" y="14"/>
                      <a:pt x="16" y="14"/>
                      <a:pt x="17" y="14"/>
                    </a:cubicBezTo>
                    <a:cubicBezTo>
                      <a:pt x="17" y="16"/>
                      <a:pt x="17" y="21"/>
                      <a:pt x="17" y="26"/>
                    </a:cubicBezTo>
                    <a:cubicBezTo>
                      <a:pt x="17" y="35"/>
                      <a:pt x="17" y="45"/>
                      <a:pt x="17" y="55"/>
                    </a:cubicBezTo>
                    <a:cubicBezTo>
                      <a:pt x="17" y="58"/>
                      <a:pt x="17" y="62"/>
                      <a:pt x="17" y="65"/>
                    </a:cubicBezTo>
                    <a:moveTo>
                      <a:pt x="21" y="23"/>
                    </a:moveTo>
                    <a:cubicBezTo>
                      <a:pt x="21" y="22"/>
                      <a:pt x="21" y="21"/>
                      <a:pt x="21" y="20"/>
                    </a:cubicBezTo>
                    <a:cubicBezTo>
                      <a:pt x="23" y="16"/>
                      <a:pt x="25" y="13"/>
                      <a:pt x="27" y="10"/>
                    </a:cubicBezTo>
                    <a:cubicBezTo>
                      <a:pt x="27" y="11"/>
                      <a:pt x="27" y="12"/>
                      <a:pt x="28" y="13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5" y="16"/>
                      <a:pt x="23" y="20"/>
                      <a:pt x="21" y="23"/>
                    </a:cubicBezTo>
                    <a:moveTo>
                      <a:pt x="20" y="17"/>
                    </a:moveTo>
                    <a:cubicBezTo>
                      <a:pt x="20" y="15"/>
                      <a:pt x="20" y="14"/>
                      <a:pt x="20" y="13"/>
                    </a:cubicBezTo>
                    <a:cubicBezTo>
                      <a:pt x="23" y="10"/>
                      <a:pt x="25" y="8"/>
                      <a:pt x="27" y="6"/>
                    </a:cubicBezTo>
                    <a:cubicBezTo>
                      <a:pt x="27" y="7"/>
                      <a:pt x="27" y="7"/>
                      <a:pt x="27" y="8"/>
                    </a:cubicBezTo>
                    <a:cubicBezTo>
                      <a:pt x="25" y="10"/>
                      <a:pt x="23" y="13"/>
                      <a:pt x="20" y="17"/>
                    </a:cubicBezTo>
                    <a:moveTo>
                      <a:pt x="18" y="10"/>
                    </a:moveTo>
                    <a:cubicBezTo>
                      <a:pt x="17" y="10"/>
                      <a:pt x="12" y="10"/>
                      <a:pt x="7" y="10"/>
                    </a:cubicBezTo>
                    <a:cubicBezTo>
                      <a:pt x="11" y="7"/>
                      <a:pt x="13" y="5"/>
                      <a:pt x="14" y="4"/>
                    </a:cubicBezTo>
                    <a:cubicBezTo>
                      <a:pt x="15" y="4"/>
                      <a:pt x="19" y="4"/>
                      <a:pt x="23" y="4"/>
                    </a:cubicBezTo>
                    <a:cubicBezTo>
                      <a:pt x="23" y="4"/>
                      <a:pt x="24" y="4"/>
                      <a:pt x="25" y="4"/>
                    </a:cubicBezTo>
                    <a:cubicBezTo>
                      <a:pt x="23" y="6"/>
                      <a:pt x="21" y="8"/>
                      <a:pt x="18" y="10"/>
                    </a:cubicBezTo>
                    <a:moveTo>
                      <a:pt x="23" y="0"/>
                    </a:moveTo>
                    <a:cubicBezTo>
                      <a:pt x="18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1"/>
                    </a:cubicBezTo>
                    <a:cubicBezTo>
                      <a:pt x="12" y="1"/>
                      <a:pt x="11" y="2"/>
                      <a:pt x="9" y="3"/>
                    </a:cubicBezTo>
                    <a:cubicBezTo>
                      <a:pt x="7" y="5"/>
                      <a:pt x="4" y="7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20"/>
                      <a:pt x="1" y="30"/>
                      <a:pt x="1" y="41"/>
                    </a:cubicBezTo>
                    <a:cubicBezTo>
                      <a:pt x="1" y="49"/>
                      <a:pt x="1" y="57"/>
                      <a:pt x="1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1" y="67"/>
                      <a:pt x="2" y="67"/>
                      <a:pt x="3" y="68"/>
                    </a:cubicBezTo>
                    <a:cubicBezTo>
                      <a:pt x="9" y="68"/>
                      <a:pt x="12" y="68"/>
                      <a:pt x="18" y="68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20" y="68"/>
                      <a:pt x="20" y="68"/>
                    </a:cubicBezTo>
                    <a:cubicBezTo>
                      <a:pt x="21" y="68"/>
                      <a:pt x="22" y="67"/>
                      <a:pt x="23" y="6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6" y="65"/>
                      <a:pt x="28" y="63"/>
                      <a:pt x="31" y="62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0"/>
                    </a:cubicBezTo>
                    <a:cubicBezTo>
                      <a:pt x="31" y="45"/>
                      <a:pt x="31" y="15"/>
                      <a:pt x="31" y="5"/>
                    </a:cubicBezTo>
                    <a:cubicBezTo>
                      <a:pt x="31" y="4"/>
                      <a:pt x="31" y="4"/>
                      <a:pt x="31" y="3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0" y="1"/>
                      <a:pt x="30" y="0"/>
                      <a:pt x="29" y="0"/>
                    </a:cubicBezTo>
                    <a:cubicBezTo>
                      <a:pt x="28" y="0"/>
                      <a:pt x="25" y="0"/>
                      <a:pt x="2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03" name="Freeform 805"/>
              <p:cNvSpPr>
                <a:spLocks noEditPoints="1"/>
              </p:cNvSpPr>
              <p:nvPr/>
            </p:nvSpPr>
            <p:spPr bwMode="auto">
              <a:xfrm>
                <a:off x="3340" y="3549"/>
                <a:ext cx="74" cy="187"/>
              </a:xfrm>
              <a:custGeom>
                <a:avLst/>
                <a:gdLst>
                  <a:gd name="T0" fmla="*/ 27 w 31"/>
                  <a:gd name="T1" fmla="*/ 67 h 79"/>
                  <a:gd name="T2" fmla="*/ 23 w 31"/>
                  <a:gd name="T3" fmla="*/ 73 h 79"/>
                  <a:gd name="T4" fmla="*/ 20 w 31"/>
                  <a:gd name="T5" fmla="*/ 67 h 79"/>
                  <a:gd name="T6" fmla="*/ 20 w 31"/>
                  <a:gd name="T7" fmla="*/ 67 h 79"/>
                  <a:gd name="T8" fmla="*/ 27 w 31"/>
                  <a:gd name="T9" fmla="*/ 64 h 79"/>
                  <a:gd name="T10" fmla="*/ 20 w 31"/>
                  <a:gd name="T11" fmla="*/ 64 h 79"/>
                  <a:gd name="T12" fmla="*/ 21 w 31"/>
                  <a:gd name="T13" fmla="*/ 59 h 79"/>
                  <a:gd name="T14" fmla="*/ 27 w 31"/>
                  <a:gd name="T15" fmla="*/ 56 h 79"/>
                  <a:gd name="T16" fmla="*/ 20 w 31"/>
                  <a:gd name="T17" fmla="*/ 64 h 79"/>
                  <a:gd name="T18" fmla="*/ 20 w 31"/>
                  <a:gd name="T19" fmla="*/ 51 h 79"/>
                  <a:gd name="T20" fmla="*/ 27 w 31"/>
                  <a:gd name="T21" fmla="*/ 43 h 79"/>
                  <a:gd name="T22" fmla="*/ 26 w 31"/>
                  <a:gd name="T23" fmla="*/ 47 h 79"/>
                  <a:gd name="T24" fmla="*/ 20 w 31"/>
                  <a:gd name="T25" fmla="*/ 48 h 79"/>
                  <a:gd name="T26" fmla="*/ 27 w 31"/>
                  <a:gd name="T27" fmla="*/ 33 h 79"/>
                  <a:gd name="T28" fmla="*/ 27 w 31"/>
                  <a:gd name="T29" fmla="*/ 40 h 79"/>
                  <a:gd name="T30" fmla="*/ 20 w 31"/>
                  <a:gd name="T31" fmla="*/ 39 h 79"/>
                  <a:gd name="T32" fmla="*/ 21 w 31"/>
                  <a:gd name="T33" fmla="*/ 33 h 79"/>
                  <a:gd name="T34" fmla="*/ 27 w 31"/>
                  <a:gd name="T35" fmla="*/ 30 h 79"/>
                  <a:gd name="T36" fmla="*/ 20 w 31"/>
                  <a:gd name="T37" fmla="*/ 39 h 79"/>
                  <a:gd name="T38" fmla="*/ 20 w 31"/>
                  <a:gd name="T39" fmla="*/ 27 h 79"/>
                  <a:gd name="T40" fmla="*/ 22 w 31"/>
                  <a:gd name="T41" fmla="*/ 26 h 79"/>
                  <a:gd name="T42" fmla="*/ 27 w 31"/>
                  <a:gd name="T43" fmla="*/ 19 h 79"/>
                  <a:gd name="T44" fmla="*/ 27 w 31"/>
                  <a:gd name="T45" fmla="*/ 24 h 79"/>
                  <a:gd name="T46" fmla="*/ 26 w 31"/>
                  <a:gd name="T47" fmla="*/ 24 h 79"/>
                  <a:gd name="T48" fmla="*/ 17 w 31"/>
                  <a:gd name="T49" fmla="*/ 76 h 79"/>
                  <a:gd name="T50" fmla="*/ 4 w 31"/>
                  <a:gd name="T51" fmla="*/ 47 h 79"/>
                  <a:gd name="T52" fmla="*/ 12 w 31"/>
                  <a:gd name="T53" fmla="*/ 13 h 79"/>
                  <a:gd name="T54" fmla="*/ 16 w 31"/>
                  <a:gd name="T55" fmla="*/ 30 h 79"/>
                  <a:gd name="T56" fmla="*/ 17 w 31"/>
                  <a:gd name="T57" fmla="*/ 76 h 79"/>
                  <a:gd name="T58" fmla="*/ 20 w 31"/>
                  <a:gd name="T59" fmla="*/ 21 h 79"/>
                  <a:gd name="T60" fmla="*/ 27 w 31"/>
                  <a:gd name="T61" fmla="*/ 17 h 79"/>
                  <a:gd name="T62" fmla="*/ 20 w 31"/>
                  <a:gd name="T63" fmla="*/ 24 h 79"/>
                  <a:gd name="T64" fmla="*/ 20 w 31"/>
                  <a:gd name="T65" fmla="*/ 13 h 79"/>
                  <a:gd name="T66" fmla="*/ 27 w 31"/>
                  <a:gd name="T67" fmla="*/ 9 h 79"/>
                  <a:gd name="T68" fmla="*/ 20 w 31"/>
                  <a:gd name="T69" fmla="*/ 18 h 79"/>
                  <a:gd name="T70" fmla="*/ 6 w 31"/>
                  <a:gd name="T71" fmla="*/ 9 h 79"/>
                  <a:gd name="T72" fmla="*/ 22 w 31"/>
                  <a:gd name="T73" fmla="*/ 3 h 79"/>
                  <a:gd name="T74" fmla="*/ 18 w 31"/>
                  <a:gd name="T75" fmla="*/ 10 h 79"/>
                  <a:gd name="T76" fmla="*/ 12 w 31"/>
                  <a:gd name="T77" fmla="*/ 0 h 79"/>
                  <a:gd name="T78" fmla="*/ 8 w 31"/>
                  <a:gd name="T79" fmla="*/ 3 h 79"/>
                  <a:gd name="T80" fmla="*/ 0 w 31"/>
                  <a:gd name="T81" fmla="*/ 10 h 79"/>
                  <a:gd name="T82" fmla="*/ 0 w 31"/>
                  <a:gd name="T83" fmla="*/ 10 h 79"/>
                  <a:gd name="T84" fmla="*/ 0 w 31"/>
                  <a:gd name="T85" fmla="*/ 11 h 79"/>
                  <a:gd name="T86" fmla="*/ 0 w 31"/>
                  <a:gd name="T87" fmla="*/ 11 h 79"/>
                  <a:gd name="T88" fmla="*/ 0 w 31"/>
                  <a:gd name="T89" fmla="*/ 77 h 79"/>
                  <a:gd name="T90" fmla="*/ 2 w 31"/>
                  <a:gd name="T91" fmla="*/ 79 h 79"/>
                  <a:gd name="T92" fmla="*/ 18 w 31"/>
                  <a:gd name="T93" fmla="*/ 79 h 79"/>
                  <a:gd name="T94" fmla="*/ 30 w 31"/>
                  <a:gd name="T95" fmla="*/ 73 h 79"/>
                  <a:gd name="T96" fmla="*/ 30 w 31"/>
                  <a:gd name="T97" fmla="*/ 72 h 79"/>
                  <a:gd name="T98" fmla="*/ 31 w 31"/>
                  <a:gd name="T99" fmla="*/ 71 h 79"/>
                  <a:gd name="T100" fmla="*/ 30 w 31"/>
                  <a:gd name="T101" fmla="*/ 3 h 79"/>
                  <a:gd name="T102" fmla="*/ 30 w 31"/>
                  <a:gd name="T103" fmla="*/ 2 h 79"/>
                  <a:gd name="T104" fmla="*/ 30 w 31"/>
                  <a:gd name="T105" fmla="*/ 2 h 79"/>
                  <a:gd name="T106" fmla="*/ 30 w 31"/>
                  <a:gd name="T107" fmla="*/ 1 h 79"/>
                  <a:gd name="T108" fmla="*/ 30 w 31"/>
                  <a:gd name="T109" fmla="*/ 1 h 79"/>
                  <a:gd name="T110" fmla="*/ 22 w 31"/>
                  <a:gd name="T1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" h="79">
                    <a:moveTo>
                      <a:pt x="23" y="73"/>
                    </a:moveTo>
                    <a:cubicBezTo>
                      <a:pt x="24" y="71"/>
                      <a:pt x="26" y="69"/>
                      <a:pt x="27" y="67"/>
                    </a:cubicBezTo>
                    <a:cubicBezTo>
                      <a:pt x="27" y="68"/>
                      <a:pt x="27" y="69"/>
                      <a:pt x="27" y="70"/>
                    </a:cubicBezTo>
                    <a:cubicBezTo>
                      <a:pt x="26" y="71"/>
                      <a:pt x="24" y="72"/>
                      <a:pt x="23" y="73"/>
                    </a:cubicBezTo>
                    <a:moveTo>
                      <a:pt x="20" y="74"/>
                    </a:moveTo>
                    <a:cubicBezTo>
                      <a:pt x="20" y="72"/>
                      <a:pt x="20" y="69"/>
                      <a:pt x="20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2" y="64"/>
                      <a:pt x="25" y="61"/>
                      <a:pt x="27" y="58"/>
                    </a:cubicBezTo>
                    <a:cubicBezTo>
                      <a:pt x="27" y="60"/>
                      <a:pt x="27" y="62"/>
                      <a:pt x="27" y="64"/>
                    </a:cubicBezTo>
                    <a:cubicBezTo>
                      <a:pt x="25" y="67"/>
                      <a:pt x="22" y="70"/>
                      <a:pt x="20" y="74"/>
                    </a:cubicBezTo>
                    <a:moveTo>
                      <a:pt x="20" y="64"/>
                    </a:moveTo>
                    <a:cubicBezTo>
                      <a:pt x="20" y="62"/>
                      <a:pt x="20" y="61"/>
                      <a:pt x="20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3" y="56"/>
                      <a:pt x="25" y="52"/>
                      <a:pt x="27" y="49"/>
                    </a:cubicBezTo>
                    <a:cubicBezTo>
                      <a:pt x="27" y="52"/>
                      <a:pt x="27" y="54"/>
                      <a:pt x="27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" y="59"/>
                      <a:pt x="22" y="61"/>
                      <a:pt x="20" y="64"/>
                    </a:cubicBezTo>
                    <a:moveTo>
                      <a:pt x="20" y="56"/>
                    </a:moveTo>
                    <a:cubicBezTo>
                      <a:pt x="20" y="54"/>
                      <a:pt x="20" y="52"/>
                      <a:pt x="20" y="51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3" y="48"/>
                      <a:pt x="25" y="45"/>
                      <a:pt x="27" y="43"/>
                    </a:cubicBezTo>
                    <a:cubicBezTo>
                      <a:pt x="27" y="44"/>
                      <a:pt x="27" y="45"/>
                      <a:pt x="27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4" y="50"/>
                      <a:pt x="22" y="53"/>
                      <a:pt x="20" y="56"/>
                    </a:cubicBezTo>
                    <a:moveTo>
                      <a:pt x="20" y="48"/>
                    </a:moveTo>
                    <a:cubicBezTo>
                      <a:pt x="20" y="46"/>
                      <a:pt x="20" y="44"/>
                      <a:pt x="20" y="41"/>
                    </a:cubicBezTo>
                    <a:cubicBezTo>
                      <a:pt x="22" y="39"/>
                      <a:pt x="25" y="36"/>
                      <a:pt x="27" y="33"/>
                    </a:cubicBezTo>
                    <a:cubicBezTo>
                      <a:pt x="27" y="35"/>
                      <a:pt x="27" y="38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5" y="43"/>
                      <a:pt x="22" y="46"/>
                      <a:pt x="20" y="48"/>
                    </a:cubicBezTo>
                    <a:moveTo>
                      <a:pt x="20" y="39"/>
                    </a:moveTo>
                    <a:cubicBezTo>
                      <a:pt x="20" y="37"/>
                      <a:pt x="20" y="35"/>
                      <a:pt x="20" y="34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3" y="31"/>
                      <a:pt x="25" y="28"/>
                      <a:pt x="27" y="26"/>
                    </a:cubicBezTo>
                    <a:cubicBezTo>
                      <a:pt x="27" y="27"/>
                      <a:pt x="27" y="29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4" y="33"/>
                      <a:pt x="22" y="36"/>
                      <a:pt x="20" y="39"/>
                    </a:cubicBezTo>
                    <a:moveTo>
                      <a:pt x="20" y="32"/>
                    </a:moveTo>
                    <a:cubicBezTo>
                      <a:pt x="20" y="30"/>
                      <a:pt x="20" y="29"/>
                      <a:pt x="20" y="27"/>
                    </a:cubicBezTo>
                    <a:cubicBezTo>
                      <a:pt x="20" y="27"/>
                      <a:pt x="21" y="27"/>
                      <a:pt x="21" y="27"/>
                    </a:cubicBezTo>
                    <a:cubicBezTo>
                      <a:pt x="22" y="27"/>
                      <a:pt x="22" y="26"/>
                      <a:pt x="22" y="26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3" y="23"/>
                      <a:pt x="25" y="21"/>
                      <a:pt x="27" y="19"/>
                    </a:cubicBezTo>
                    <a:cubicBezTo>
                      <a:pt x="27" y="21"/>
                      <a:pt x="27" y="23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4" y="27"/>
                      <a:pt x="22" y="29"/>
                      <a:pt x="20" y="32"/>
                    </a:cubicBezTo>
                    <a:moveTo>
                      <a:pt x="17" y="76"/>
                    </a:moveTo>
                    <a:cubicBezTo>
                      <a:pt x="12" y="75"/>
                      <a:pt x="8" y="75"/>
                      <a:pt x="4" y="75"/>
                    </a:cubicBezTo>
                    <a:cubicBezTo>
                      <a:pt x="4" y="67"/>
                      <a:pt x="4" y="57"/>
                      <a:pt x="4" y="47"/>
                    </a:cubicBezTo>
                    <a:cubicBezTo>
                      <a:pt x="4" y="34"/>
                      <a:pt x="4" y="22"/>
                      <a:pt x="3" y="13"/>
                    </a:cubicBezTo>
                    <a:cubicBezTo>
                      <a:pt x="6" y="13"/>
                      <a:pt x="9" y="13"/>
                      <a:pt x="12" y="13"/>
                    </a:cubicBezTo>
                    <a:cubicBezTo>
                      <a:pt x="14" y="13"/>
                      <a:pt x="15" y="13"/>
                      <a:pt x="16" y="13"/>
                    </a:cubicBezTo>
                    <a:cubicBezTo>
                      <a:pt x="16" y="16"/>
                      <a:pt x="16" y="22"/>
                      <a:pt x="16" y="30"/>
                    </a:cubicBezTo>
                    <a:cubicBezTo>
                      <a:pt x="16" y="41"/>
                      <a:pt x="17" y="54"/>
                      <a:pt x="17" y="64"/>
                    </a:cubicBezTo>
                    <a:cubicBezTo>
                      <a:pt x="17" y="69"/>
                      <a:pt x="17" y="73"/>
                      <a:pt x="17" y="76"/>
                    </a:cubicBezTo>
                    <a:moveTo>
                      <a:pt x="20" y="24"/>
                    </a:moveTo>
                    <a:cubicBezTo>
                      <a:pt x="20" y="23"/>
                      <a:pt x="20" y="22"/>
                      <a:pt x="20" y="21"/>
                    </a:cubicBezTo>
                    <a:cubicBezTo>
                      <a:pt x="22" y="18"/>
                      <a:pt x="24" y="15"/>
                      <a:pt x="27" y="12"/>
                    </a:cubicBezTo>
                    <a:cubicBezTo>
                      <a:pt x="27" y="13"/>
                      <a:pt x="27" y="15"/>
                      <a:pt x="27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4" y="20"/>
                      <a:pt x="22" y="22"/>
                      <a:pt x="20" y="24"/>
                    </a:cubicBezTo>
                    <a:moveTo>
                      <a:pt x="20" y="18"/>
                    </a:moveTo>
                    <a:cubicBezTo>
                      <a:pt x="20" y="16"/>
                      <a:pt x="20" y="14"/>
                      <a:pt x="20" y="13"/>
                    </a:cubicBezTo>
                    <a:cubicBezTo>
                      <a:pt x="23" y="10"/>
                      <a:pt x="25" y="8"/>
                      <a:pt x="27" y="6"/>
                    </a:cubicBezTo>
                    <a:cubicBezTo>
                      <a:pt x="27" y="7"/>
                      <a:pt x="27" y="8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4" y="12"/>
                      <a:pt x="22" y="15"/>
                      <a:pt x="20" y="18"/>
                    </a:cubicBezTo>
                    <a:moveTo>
                      <a:pt x="18" y="10"/>
                    </a:moveTo>
                    <a:cubicBezTo>
                      <a:pt x="17" y="10"/>
                      <a:pt x="11" y="10"/>
                      <a:pt x="6" y="9"/>
                    </a:cubicBezTo>
                    <a:cubicBezTo>
                      <a:pt x="10" y="7"/>
                      <a:pt x="12" y="4"/>
                      <a:pt x="13" y="4"/>
                    </a:cubicBezTo>
                    <a:cubicBezTo>
                      <a:pt x="15" y="4"/>
                      <a:pt x="18" y="3"/>
                      <a:pt x="22" y="3"/>
                    </a:cubicBezTo>
                    <a:cubicBezTo>
                      <a:pt x="23" y="3"/>
                      <a:pt x="23" y="3"/>
                      <a:pt x="24" y="3"/>
                    </a:cubicBezTo>
                    <a:cubicBezTo>
                      <a:pt x="22" y="5"/>
                      <a:pt x="20" y="7"/>
                      <a:pt x="18" y="10"/>
                    </a:cubicBezTo>
                    <a:moveTo>
                      <a:pt x="22" y="0"/>
                    </a:moveTo>
                    <a:cubicBezTo>
                      <a:pt x="17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10" y="1"/>
                      <a:pt x="8" y="3"/>
                    </a:cubicBezTo>
                    <a:cubicBezTo>
                      <a:pt x="6" y="5"/>
                      <a:pt x="4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20"/>
                      <a:pt x="0" y="33"/>
                      <a:pt x="0" y="47"/>
                    </a:cubicBezTo>
                    <a:cubicBezTo>
                      <a:pt x="0" y="57"/>
                      <a:pt x="0" y="68"/>
                      <a:pt x="0" y="7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8"/>
                      <a:pt x="1" y="78"/>
                      <a:pt x="2" y="79"/>
                    </a:cubicBezTo>
                    <a:cubicBezTo>
                      <a:pt x="8" y="79"/>
                      <a:pt x="11" y="79"/>
                      <a:pt x="1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23" y="77"/>
                      <a:pt x="26" y="75"/>
                      <a:pt x="30" y="73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1" y="72"/>
                      <a:pt x="31" y="72"/>
                      <a:pt x="31" y="71"/>
                    </a:cubicBezTo>
                    <a:cubicBezTo>
                      <a:pt x="31" y="56"/>
                      <a:pt x="30" y="18"/>
                      <a:pt x="30" y="6"/>
                    </a:cubicBezTo>
                    <a:cubicBezTo>
                      <a:pt x="30" y="5"/>
                      <a:pt x="30" y="4"/>
                      <a:pt x="30" y="3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  <a:cubicBezTo>
                      <a:pt x="27" y="0"/>
                      <a:pt x="24" y="0"/>
                      <a:pt x="2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04" name="Freeform 806"/>
              <p:cNvSpPr>
                <a:spLocks noEditPoints="1"/>
              </p:cNvSpPr>
              <p:nvPr/>
            </p:nvSpPr>
            <p:spPr bwMode="auto">
              <a:xfrm>
                <a:off x="5012" y="918"/>
                <a:ext cx="509" cy="539"/>
              </a:xfrm>
              <a:custGeom>
                <a:avLst/>
                <a:gdLst>
                  <a:gd name="T0" fmla="*/ 155 w 215"/>
                  <a:gd name="T1" fmla="*/ 179 h 228"/>
                  <a:gd name="T2" fmla="*/ 192 w 215"/>
                  <a:gd name="T3" fmla="*/ 133 h 228"/>
                  <a:gd name="T4" fmla="*/ 148 w 215"/>
                  <a:gd name="T5" fmla="*/ 193 h 228"/>
                  <a:gd name="T6" fmla="*/ 6 w 215"/>
                  <a:gd name="T7" fmla="*/ 89 h 228"/>
                  <a:gd name="T8" fmla="*/ 24 w 215"/>
                  <a:gd name="T9" fmla="*/ 105 h 228"/>
                  <a:gd name="T10" fmla="*/ 28 w 215"/>
                  <a:gd name="T11" fmla="*/ 101 h 228"/>
                  <a:gd name="T12" fmla="*/ 27 w 215"/>
                  <a:gd name="T13" fmla="*/ 108 h 228"/>
                  <a:gd name="T14" fmla="*/ 39 w 215"/>
                  <a:gd name="T15" fmla="*/ 126 h 228"/>
                  <a:gd name="T16" fmla="*/ 44 w 215"/>
                  <a:gd name="T17" fmla="*/ 123 h 228"/>
                  <a:gd name="T18" fmla="*/ 45 w 215"/>
                  <a:gd name="T19" fmla="*/ 131 h 228"/>
                  <a:gd name="T20" fmla="*/ 55 w 215"/>
                  <a:gd name="T21" fmla="*/ 149 h 228"/>
                  <a:gd name="T22" fmla="*/ 60 w 215"/>
                  <a:gd name="T23" fmla="*/ 146 h 228"/>
                  <a:gd name="T24" fmla="*/ 63 w 215"/>
                  <a:gd name="T25" fmla="*/ 150 h 228"/>
                  <a:gd name="T26" fmla="*/ 70 w 215"/>
                  <a:gd name="T27" fmla="*/ 171 h 228"/>
                  <a:gd name="T28" fmla="*/ 75 w 215"/>
                  <a:gd name="T29" fmla="*/ 169 h 228"/>
                  <a:gd name="T30" fmla="*/ 75 w 215"/>
                  <a:gd name="T31" fmla="*/ 180 h 228"/>
                  <a:gd name="T32" fmla="*/ 92 w 215"/>
                  <a:gd name="T33" fmla="*/ 208 h 228"/>
                  <a:gd name="T34" fmla="*/ 161 w 215"/>
                  <a:gd name="T35" fmla="*/ 160 h 228"/>
                  <a:gd name="T36" fmla="*/ 133 w 215"/>
                  <a:gd name="T37" fmla="*/ 190 h 228"/>
                  <a:gd name="T38" fmla="*/ 76 w 215"/>
                  <a:gd name="T39" fmla="*/ 188 h 228"/>
                  <a:gd name="T40" fmla="*/ 63 w 215"/>
                  <a:gd name="T41" fmla="*/ 182 h 228"/>
                  <a:gd name="T42" fmla="*/ 53 w 215"/>
                  <a:gd name="T43" fmla="*/ 158 h 228"/>
                  <a:gd name="T44" fmla="*/ 44 w 215"/>
                  <a:gd name="T45" fmla="*/ 145 h 228"/>
                  <a:gd name="T46" fmla="*/ 39 w 215"/>
                  <a:gd name="T47" fmla="*/ 134 h 228"/>
                  <a:gd name="T48" fmla="*/ 29 w 215"/>
                  <a:gd name="T49" fmla="*/ 117 h 228"/>
                  <a:gd name="T50" fmla="*/ 24 w 215"/>
                  <a:gd name="T51" fmla="*/ 111 h 228"/>
                  <a:gd name="T52" fmla="*/ 10 w 215"/>
                  <a:gd name="T53" fmla="*/ 85 h 228"/>
                  <a:gd name="T54" fmla="*/ 103 w 215"/>
                  <a:gd name="T55" fmla="*/ 3 h 228"/>
                  <a:gd name="T56" fmla="*/ 160 w 215"/>
                  <a:gd name="T57" fmla="*/ 158 h 228"/>
                  <a:gd name="T58" fmla="*/ 79 w 215"/>
                  <a:gd name="T59" fmla="*/ 181 h 228"/>
                  <a:gd name="T60" fmla="*/ 70 w 215"/>
                  <a:gd name="T61" fmla="*/ 168 h 228"/>
                  <a:gd name="T62" fmla="*/ 60 w 215"/>
                  <a:gd name="T63" fmla="*/ 144 h 228"/>
                  <a:gd name="T64" fmla="*/ 49 w 215"/>
                  <a:gd name="T65" fmla="*/ 131 h 228"/>
                  <a:gd name="T66" fmla="*/ 44 w 215"/>
                  <a:gd name="T67" fmla="*/ 120 h 228"/>
                  <a:gd name="T68" fmla="*/ 31 w 215"/>
                  <a:gd name="T69" fmla="*/ 100 h 228"/>
                  <a:gd name="T70" fmla="*/ 23 w 215"/>
                  <a:gd name="T71" fmla="*/ 101 h 228"/>
                  <a:gd name="T72" fmla="*/ 3 w 215"/>
                  <a:gd name="T73" fmla="*/ 81 h 228"/>
                  <a:gd name="T74" fmla="*/ 0 w 215"/>
                  <a:gd name="T75" fmla="*/ 92 h 228"/>
                  <a:gd name="T76" fmla="*/ 21 w 215"/>
                  <a:gd name="T77" fmla="*/ 116 h 228"/>
                  <a:gd name="T78" fmla="*/ 25 w 215"/>
                  <a:gd name="T79" fmla="*/ 115 h 228"/>
                  <a:gd name="T80" fmla="*/ 22 w 215"/>
                  <a:gd name="T81" fmla="*/ 121 h 228"/>
                  <a:gd name="T82" fmla="*/ 34 w 215"/>
                  <a:gd name="T83" fmla="*/ 139 h 228"/>
                  <a:gd name="T84" fmla="*/ 42 w 215"/>
                  <a:gd name="T85" fmla="*/ 138 h 228"/>
                  <a:gd name="T86" fmla="*/ 38 w 215"/>
                  <a:gd name="T87" fmla="*/ 145 h 228"/>
                  <a:gd name="T88" fmla="*/ 49 w 215"/>
                  <a:gd name="T89" fmla="*/ 163 h 228"/>
                  <a:gd name="T90" fmla="*/ 53 w 215"/>
                  <a:gd name="T91" fmla="*/ 160 h 228"/>
                  <a:gd name="T92" fmla="*/ 54 w 215"/>
                  <a:gd name="T93" fmla="*/ 169 h 228"/>
                  <a:gd name="T94" fmla="*/ 63 w 215"/>
                  <a:gd name="T95" fmla="*/ 186 h 228"/>
                  <a:gd name="T96" fmla="*/ 73 w 215"/>
                  <a:gd name="T97" fmla="*/ 186 h 228"/>
                  <a:gd name="T98" fmla="*/ 68 w 215"/>
                  <a:gd name="T99" fmla="*/ 196 h 228"/>
                  <a:gd name="T100" fmla="*/ 83 w 215"/>
                  <a:gd name="T101" fmla="*/ 223 h 228"/>
                  <a:gd name="T102" fmla="*/ 98 w 215"/>
                  <a:gd name="T103" fmla="*/ 228 h 228"/>
                  <a:gd name="T104" fmla="*/ 170 w 215"/>
                  <a:gd name="T105" fmla="*/ 182 h 228"/>
                  <a:gd name="T106" fmla="*/ 201 w 215"/>
                  <a:gd name="T107" fmla="*/ 128 h 228"/>
                  <a:gd name="T108" fmla="*/ 124 w 215"/>
                  <a:gd name="T109" fmla="*/ 24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5" h="228">
                    <a:moveTo>
                      <a:pt x="99" y="224"/>
                    </a:moveTo>
                    <a:cubicBezTo>
                      <a:pt x="98" y="221"/>
                      <a:pt x="97" y="218"/>
                      <a:pt x="96" y="216"/>
                    </a:cubicBezTo>
                    <a:cubicBezTo>
                      <a:pt x="109" y="208"/>
                      <a:pt x="122" y="200"/>
                      <a:pt x="135" y="192"/>
                    </a:cubicBezTo>
                    <a:cubicBezTo>
                      <a:pt x="142" y="188"/>
                      <a:pt x="148" y="183"/>
                      <a:pt x="155" y="179"/>
                    </a:cubicBezTo>
                    <a:cubicBezTo>
                      <a:pt x="170" y="168"/>
                      <a:pt x="183" y="154"/>
                      <a:pt x="200" y="147"/>
                    </a:cubicBezTo>
                    <a:cubicBezTo>
                      <a:pt x="200" y="147"/>
                      <a:pt x="200" y="147"/>
                      <a:pt x="200" y="146"/>
                    </a:cubicBezTo>
                    <a:cubicBezTo>
                      <a:pt x="201" y="146"/>
                      <a:pt x="201" y="146"/>
                      <a:pt x="200" y="145"/>
                    </a:cubicBezTo>
                    <a:cubicBezTo>
                      <a:pt x="198" y="141"/>
                      <a:pt x="195" y="137"/>
                      <a:pt x="192" y="133"/>
                    </a:cubicBezTo>
                    <a:cubicBezTo>
                      <a:pt x="194" y="132"/>
                      <a:pt x="196" y="130"/>
                      <a:pt x="199" y="129"/>
                    </a:cubicBezTo>
                    <a:cubicBezTo>
                      <a:pt x="203" y="135"/>
                      <a:pt x="207" y="142"/>
                      <a:pt x="212" y="149"/>
                    </a:cubicBezTo>
                    <a:cubicBezTo>
                      <a:pt x="195" y="156"/>
                      <a:pt x="182" y="169"/>
                      <a:pt x="168" y="180"/>
                    </a:cubicBezTo>
                    <a:cubicBezTo>
                      <a:pt x="162" y="185"/>
                      <a:pt x="155" y="189"/>
                      <a:pt x="148" y="193"/>
                    </a:cubicBezTo>
                    <a:cubicBezTo>
                      <a:pt x="132" y="204"/>
                      <a:pt x="116" y="214"/>
                      <a:pt x="99" y="224"/>
                    </a:cubicBezTo>
                    <a:moveTo>
                      <a:pt x="19" y="113"/>
                    </a:moveTo>
                    <a:cubicBezTo>
                      <a:pt x="12" y="103"/>
                      <a:pt x="11" y="102"/>
                      <a:pt x="3" y="91"/>
                    </a:cubicBezTo>
                    <a:cubicBezTo>
                      <a:pt x="4" y="91"/>
                      <a:pt x="5" y="90"/>
                      <a:pt x="6" y="89"/>
                    </a:cubicBezTo>
                    <a:cubicBezTo>
                      <a:pt x="7" y="89"/>
                      <a:pt x="8" y="88"/>
                      <a:pt x="8" y="88"/>
                    </a:cubicBezTo>
                    <a:cubicBezTo>
                      <a:pt x="13" y="93"/>
                      <a:pt x="15" y="95"/>
                      <a:pt x="22" y="104"/>
                    </a:cubicBezTo>
                    <a:cubicBezTo>
                      <a:pt x="22" y="105"/>
                      <a:pt x="23" y="105"/>
                      <a:pt x="23" y="105"/>
                    </a:cubicBezTo>
                    <a:cubicBezTo>
                      <a:pt x="23" y="105"/>
                      <a:pt x="24" y="105"/>
                      <a:pt x="24" y="105"/>
                    </a:cubicBezTo>
                    <a:cubicBezTo>
                      <a:pt x="24" y="105"/>
                      <a:pt x="25" y="104"/>
                      <a:pt x="25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5" y="103"/>
                      <a:pt x="25" y="102"/>
                      <a:pt x="25" y="102"/>
                    </a:cubicBezTo>
                    <a:cubicBezTo>
                      <a:pt x="26" y="101"/>
                      <a:pt x="27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9" y="101"/>
                      <a:pt x="29" y="102"/>
                    </a:cubicBezTo>
                    <a:cubicBezTo>
                      <a:pt x="30" y="102"/>
                      <a:pt x="30" y="103"/>
                      <a:pt x="30" y="104"/>
                    </a:cubicBezTo>
                    <a:cubicBezTo>
                      <a:pt x="30" y="105"/>
                      <a:pt x="29" y="107"/>
                      <a:pt x="27" y="108"/>
                    </a:cubicBezTo>
                    <a:cubicBezTo>
                      <a:pt x="27" y="108"/>
                      <a:pt x="27" y="108"/>
                      <a:pt x="26" y="109"/>
                    </a:cubicBezTo>
                    <a:cubicBezTo>
                      <a:pt x="26" y="109"/>
                      <a:pt x="26" y="110"/>
                      <a:pt x="27" y="110"/>
                    </a:cubicBezTo>
                    <a:cubicBezTo>
                      <a:pt x="29" y="114"/>
                      <a:pt x="35" y="122"/>
                      <a:pt x="37" y="126"/>
                    </a:cubicBezTo>
                    <a:cubicBezTo>
                      <a:pt x="38" y="126"/>
                      <a:pt x="38" y="126"/>
                      <a:pt x="39" y="126"/>
                    </a:cubicBezTo>
                    <a:cubicBezTo>
                      <a:pt x="39" y="126"/>
                      <a:pt x="39" y="126"/>
                      <a:pt x="39" y="126"/>
                    </a:cubicBezTo>
                    <a:cubicBezTo>
                      <a:pt x="39" y="126"/>
                      <a:pt x="40" y="126"/>
                      <a:pt x="40" y="125"/>
                    </a:cubicBezTo>
                    <a:cubicBezTo>
                      <a:pt x="40" y="124"/>
                      <a:pt x="42" y="123"/>
                      <a:pt x="44" y="123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45" y="123"/>
                      <a:pt x="47" y="123"/>
                      <a:pt x="47" y="124"/>
                    </a:cubicBezTo>
                    <a:cubicBezTo>
                      <a:pt x="48" y="125"/>
                      <a:pt x="48" y="126"/>
                      <a:pt x="48" y="127"/>
                    </a:cubicBezTo>
                    <a:cubicBezTo>
                      <a:pt x="48" y="128"/>
                      <a:pt x="48" y="129"/>
                      <a:pt x="47" y="130"/>
                    </a:cubicBezTo>
                    <a:cubicBezTo>
                      <a:pt x="46" y="131"/>
                      <a:pt x="45" y="131"/>
                      <a:pt x="45" y="131"/>
                    </a:cubicBezTo>
                    <a:cubicBezTo>
                      <a:pt x="44" y="131"/>
                      <a:pt x="44" y="132"/>
                      <a:pt x="43" y="132"/>
                    </a:cubicBezTo>
                    <a:cubicBezTo>
                      <a:pt x="43" y="133"/>
                      <a:pt x="43" y="133"/>
                      <a:pt x="44" y="134"/>
                    </a:cubicBezTo>
                    <a:cubicBezTo>
                      <a:pt x="47" y="137"/>
                      <a:pt x="52" y="144"/>
                      <a:pt x="54" y="149"/>
                    </a:cubicBezTo>
                    <a:cubicBezTo>
                      <a:pt x="54" y="149"/>
                      <a:pt x="55" y="149"/>
                      <a:pt x="55" y="149"/>
                    </a:cubicBezTo>
                    <a:cubicBezTo>
                      <a:pt x="55" y="149"/>
                      <a:pt x="55" y="149"/>
                      <a:pt x="55" y="149"/>
                    </a:cubicBezTo>
                    <a:cubicBezTo>
                      <a:pt x="56" y="149"/>
                      <a:pt x="56" y="149"/>
                      <a:pt x="56" y="148"/>
                    </a:cubicBezTo>
                    <a:cubicBezTo>
                      <a:pt x="57" y="148"/>
                      <a:pt x="57" y="147"/>
                      <a:pt x="57" y="147"/>
                    </a:cubicBezTo>
                    <a:cubicBezTo>
                      <a:pt x="58" y="147"/>
                      <a:pt x="59" y="146"/>
                      <a:pt x="60" y="146"/>
                    </a:cubicBezTo>
                    <a:cubicBezTo>
                      <a:pt x="60" y="146"/>
                      <a:pt x="60" y="146"/>
                      <a:pt x="60" y="146"/>
                    </a:cubicBezTo>
                    <a:cubicBezTo>
                      <a:pt x="60" y="146"/>
                      <a:pt x="60" y="146"/>
                      <a:pt x="60" y="146"/>
                    </a:cubicBezTo>
                    <a:cubicBezTo>
                      <a:pt x="61" y="146"/>
                      <a:pt x="62" y="147"/>
                      <a:pt x="63" y="148"/>
                    </a:cubicBezTo>
                    <a:cubicBezTo>
                      <a:pt x="63" y="148"/>
                      <a:pt x="63" y="149"/>
                      <a:pt x="63" y="150"/>
                    </a:cubicBezTo>
                    <a:cubicBezTo>
                      <a:pt x="63" y="152"/>
                      <a:pt x="62" y="154"/>
                      <a:pt x="61" y="155"/>
                    </a:cubicBezTo>
                    <a:cubicBezTo>
                      <a:pt x="60" y="156"/>
                      <a:pt x="60" y="156"/>
                      <a:pt x="60" y="157"/>
                    </a:cubicBezTo>
                    <a:cubicBezTo>
                      <a:pt x="64" y="162"/>
                      <a:pt x="65" y="165"/>
                      <a:pt x="69" y="170"/>
                    </a:cubicBezTo>
                    <a:cubicBezTo>
                      <a:pt x="69" y="171"/>
                      <a:pt x="70" y="171"/>
                      <a:pt x="70" y="171"/>
                    </a:cubicBezTo>
                    <a:cubicBezTo>
                      <a:pt x="70" y="171"/>
                      <a:pt x="70" y="171"/>
                      <a:pt x="70" y="171"/>
                    </a:cubicBezTo>
                    <a:cubicBezTo>
                      <a:pt x="70" y="171"/>
                      <a:pt x="71" y="171"/>
                      <a:pt x="71" y="171"/>
                    </a:cubicBezTo>
                    <a:cubicBezTo>
                      <a:pt x="72" y="169"/>
                      <a:pt x="74" y="169"/>
                      <a:pt x="75" y="169"/>
                    </a:cubicBezTo>
                    <a:cubicBezTo>
                      <a:pt x="75" y="169"/>
                      <a:pt x="75" y="169"/>
                      <a:pt x="75" y="169"/>
                    </a:cubicBezTo>
                    <a:cubicBezTo>
                      <a:pt x="77" y="169"/>
                      <a:pt x="79" y="170"/>
                      <a:pt x="80" y="171"/>
                    </a:cubicBezTo>
                    <a:cubicBezTo>
                      <a:pt x="80" y="172"/>
                      <a:pt x="80" y="173"/>
                      <a:pt x="80" y="174"/>
                    </a:cubicBezTo>
                    <a:cubicBezTo>
                      <a:pt x="80" y="176"/>
                      <a:pt x="79" y="179"/>
                      <a:pt x="76" y="179"/>
                    </a:cubicBezTo>
                    <a:cubicBezTo>
                      <a:pt x="76" y="179"/>
                      <a:pt x="75" y="180"/>
                      <a:pt x="75" y="180"/>
                    </a:cubicBezTo>
                    <a:cubicBezTo>
                      <a:pt x="75" y="180"/>
                      <a:pt x="75" y="181"/>
                      <a:pt x="75" y="181"/>
                    </a:cubicBezTo>
                    <a:cubicBezTo>
                      <a:pt x="80" y="188"/>
                      <a:pt x="83" y="191"/>
                      <a:pt x="85" y="193"/>
                    </a:cubicBezTo>
                    <a:cubicBezTo>
                      <a:pt x="86" y="196"/>
                      <a:pt x="88" y="200"/>
                      <a:pt x="91" y="207"/>
                    </a:cubicBezTo>
                    <a:cubicBezTo>
                      <a:pt x="91" y="207"/>
                      <a:pt x="92" y="208"/>
                      <a:pt x="92" y="208"/>
                    </a:cubicBezTo>
                    <a:cubicBezTo>
                      <a:pt x="92" y="208"/>
                      <a:pt x="92" y="208"/>
                      <a:pt x="92" y="208"/>
                    </a:cubicBezTo>
                    <a:cubicBezTo>
                      <a:pt x="93" y="208"/>
                      <a:pt x="93" y="208"/>
                      <a:pt x="93" y="208"/>
                    </a:cubicBezTo>
                    <a:cubicBezTo>
                      <a:pt x="110" y="196"/>
                      <a:pt x="126" y="185"/>
                      <a:pt x="142" y="174"/>
                    </a:cubicBezTo>
                    <a:cubicBezTo>
                      <a:pt x="149" y="169"/>
                      <a:pt x="155" y="165"/>
                      <a:pt x="161" y="160"/>
                    </a:cubicBezTo>
                    <a:cubicBezTo>
                      <a:pt x="171" y="152"/>
                      <a:pt x="180" y="142"/>
                      <a:pt x="190" y="135"/>
                    </a:cubicBezTo>
                    <a:cubicBezTo>
                      <a:pt x="192" y="138"/>
                      <a:pt x="195" y="142"/>
                      <a:pt x="197" y="145"/>
                    </a:cubicBezTo>
                    <a:cubicBezTo>
                      <a:pt x="180" y="152"/>
                      <a:pt x="167" y="166"/>
                      <a:pt x="153" y="177"/>
                    </a:cubicBezTo>
                    <a:cubicBezTo>
                      <a:pt x="147" y="181"/>
                      <a:pt x="140" y="185"/>
                      <a:pt x="133" y="190"/>
                    </a:cubicBezTo>
                    <a:cubicBezTo>
                      <a:pt x="117" y="200"/>
                      <a:pt x="101" y="210"/>
                      <a:pt x="84" y="220"/>
                    </a:cubicBezTo>
                    <a:cubicBezTo>
                      <a:pt x="82" y="214"/>
                      <a:pt x="80" y="210"/>
                      <a:pt x="79" y="207"/>
                    </a:cubicBezTo>
                    <a:cubicBezTo>
                      <a:pt x="77" y="204"/>
                      <a:pt x="75" y="202"/>
                      <a:pt x="71" y="196"/>
                    </a:cubicBezTo>
                    <a:cubicBezTo>
                      <a:pt x="74" y="195"/>
                      <a:pt x="76" y="192"/>
                      <a:pt x="76" y="188"/>
                    </a:cubicBezTo>
                    <a:cubicBezTo>
                      <a:pt x="76" y="187"/>
                      <a:pt x="75" y="186"/>
                      <a:pt x="75" y="185"/>
                    </a:cubicBezTo>
                    <a:cubicBezTo>
                      <a:pt x="73" y="182"/>
                      <a:pt x="71" y="181"/>
                      <a:pt x="68" y="181"/>
                    </a:cubicBezTo>
                    <a:cubicBezTo>
                      <a:pt x="68" y="181"/>
                      <a:pt x="68" y="181"/>
                      <a:pt x="68" y="181"/>
                    </a:cubicBezTo>
                    <a:cubicBezTo>
                      <a:pt x="66" y="181"/>
                      <a:pt x="65" y="181"/>
                      <a:pt x="63" y="182"/>
                    </a:cubicBezTo>
                    <a:cubicBezTo>
                      <a:pt x="61" y="178"/>
                      <a:pt x="59" y="175"/>
                      <a:pt x="57" y="171"/>
                    </a:cubicBezTo>
                    <a:cubicBezTo>
                      <a:pt x="59" y="169"/>
                      <a:pt x="60" y="167"/>
                      <a:pt x="60" y="164"/>
                    </a:cubicBezTo>
                    <a:cubicBezTo>
                      <a:pt x="60" y="163"/>
                      <a:pt x="59" y="161"/>
                      <a:pt x="59" y="160"/>
                    </a:cubicBezTo>
                    <a:cubicBezTo>
                      <a:pt x="57" y="158"/>
                      <a:pt x="55" y="158"/>
                      <a:pt x="53" y="158"/>
                    </a:cubicBezTo>
                    <a:cubicBezTo>
                      <a:pt x="52" y="158"/>
                      <a:pt x="51" y="158"/>
                      <a:pt x="50" y="159"/>
                    </a:cubicBezTo>
                    <a:cubicBezTo>
                      <a:pt x="49" y="159"/>
                      <a:pt x="49" y="159"/>
                      <a:pt x="49" y="159"/>
                    </a:cubicBezTo>
                    <a:cubicBezTo>
                      <a:pt x="47" y="155"/>
                      <a:pt x="44" y="150"/>
                      <a:pt x="42" y="147"/>
                    </a:cubicBezTo>
                    <a:cubicBezTo>
                      <a:pt x="43" y="146"/>
                      <a:pt x="43" y="146"/>
                      <a:pt x="44" y="145"/>
                    </a:cubicBezTo>
                    <a:cubicBezTo>
                      <a:pt x="45" y="143"/>
                      <a:pt x="46" y="142"/>
                      <a:pt x="46" y="140"/>
                    </a:cubicBezTo>
                    <a:cubicBezTo>
                      <a:pt x="46" y="139"/>
                      <a:pt x="45" y="137"/>
                      <a:pt x="45" y="136"/>
                    </a:cubicBezTo>
                    <a:cubicBezTo>
                      <a:pt x="43" y="134"/>
                      <a:pt x="41" y="134"/>
                      <a:pt x="39" y="134"/>
                    </a:cubicBezTo>
                    <a:cubicBezTo>
                      <a:pt x="39" y="134"/>
                      <a:pt x="39" y="134"/>
                      <a:pt x="39" y="134"/>
                    </a:cubicBezTo>
                    <a:cubicBezTo>
                      <a:pt x="37" y="134"/>
                      <a:pt x="35" y="134"/>
                      <a:pt x="34" y="136"/>
                    </a:cubicBezTo>
                    <a:cubicBezTo>
                      <a:pt x="31" y="132"/>
                      <a:pt x="28" y="126"/>
                      <a:pt x="26" y="122"/>
                    </a:cubicBezTo>
                    <a:cubicBezTo>
                      <a:pt x="27" y="121"/>
                      <a:pt x="28" y="120"/>
                      <a:pt x="29" y="118"/>
                    </a:cubicBezTo>
                    <a:cubicBezTo>
                      <a:pt x="29" y="118"/>
                      <a:pt x="29" y="117"/>
                      <a:pt x="29" y="117"/>
                    </a:cubicBezTo>
                    <a:cubicBezTo>
                      <a:pt x="29" y="115"/>
                      <a:pt x="28" y="113"/>
                      <a:pt x="27" y="112"/>
                    </a:cubicBezTo>
                    <a:cubicBezTo>
                      <a:pt x="26" y="112"/>
                      <a:pt x="25" y="111"/>
                      <a:pt x="25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2" y="111"/>
                      <a:pt x="21" y="111"/>
                      <a:pt x="20" y="112"/>
                    </a:cubicBezTo>
                    <a:cubicBezTo>
                      <a:pt x="19" y="113"/>
                      <a:pt x="19" y="113"/>
                      <a:pt x="19" y="113"/>
                    </a:cubicBezTo>
                    <a:moveTo>
                      <a:pt x="23" y="101"/>
                    </a:moveTo>
                    <a:cubicBezTo>
                      <a:pt x="17" y="93"/>
                      <a:pt x="15" y="91"/>
                      <a:pt x="10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8" y="83"/>
                      <a:pt x="7" y="82"/>
                      <a:pt x="6" y="80"/>
                    </a:cubicBezTo>
                    <a:cubicBezTo>
                      <a:pt x="36" y="52"/>
                      <a:pt x="69" y="27"/>
                      <a:pt x="103" y="3"/>
                    </a:cubicBezTo>
                    <a:cubicBezTo>
                      <a:pt x="106" y="9"/>
                      <a:pt x="109" y="12"/>
                      <a:pt x="111" y="15"/>
                    </a:cubicBezTo>
                    <a:cubicBezTo>
                      <a:pt x="114" y="17"/>
                      <a:pt x="117" y="20"/>
                      <a:pt x="122" y="26"/>
                    </a:cubicBezTo>
                    <a:cubicBezTo>
                      <a:pt x="153" y="62"/>
                      <a:pt x="174" y="86"/>
                      <a:pt x="202" y="124"/>
                    </a:cubicBezTo>
                    <a:cubicBezTo>
                      <a:pt x="186" y="132"/>
                      <a:pt x="173" y="146"/>
                      <a:pt x="160" y="158"/>
                    </a:cubicBezTo>
                    <a:cubicBezTo>
                      <a:pt x="154" y="163"/>
                      <a:pt x="147" y="167"/>
                      <a:pt x="141" y="171"/>
                    </a:cubicBezTo>
                    <a:cubicBezTo>
                      <a:pt x="125" y="182"/>
                      <a:pt x="109" y="193"/>
                      <a:pt x="93" y="204"/>
                    </a:cubicBezTo>
                    <a:cubicBezTo>
                      <a:pt x="90" y="198"/>
                      <a:pt x="89" y="195"/>
                      <a:pt x="87" y="192"/>
                    </a:cubicBezTo>
                    <a:cubicBezTo>
                      <a:pt x="85" y="189"/>
                      <a:pt x="83" y="187"/>
                      <a:pt x="79" y="181"/>
                    </a:cubicBezTo>
                    <a:cubicBezTo>
                      <a:pt x="81" y="180"/>
                      <a:pt x="83" y="177"/>
                      <a:pt x="83" y="174"/>
                    </a:cubicBezTo>
                    <a:cubicBezTo>
                      <a:pt x="83" y="172"/>
                      <a:pt x="83" y="171"/>
                      <a:pt x="82" y="170"/>
                    </a:cubicBezTo>
                    <a:cubicBezTo>
                      <a:pt x="81" y="167"/>
                      <a:pt x="78" y="166"/>
                      <a:pt x="75" y="166"/>
                    </a:cubicBezTo>
                    <a:cubicBezTo>
                      <a:pt x="73" y="166"/>
                      <a:pt x="72" y="167"/>
                      <a:pt x="70" y="168"/>
                    </a:cubicBezTo>
                    <a:cubicBezTo>
                      <a:pt x="68" y="164"/>
                      <a:pt x="66" y="161"/>
                      <a:pt x="63" y="156"/>
                    </a:cubicBezTo>
                    <a:cubicBezTo>
                      <a:pt x="65" y="155"/>
                      <a:pt x="66" y="152"/>
                      <a:pt x="66" y="150"/>
                    </a:cubicBezTo>
                    <a:cubicBezTo>
                      <a:pt x="66" y="149"/>
                      <a:pt x="66" y="147"/>
                      <a:pt x="65" y="146"/>
                    </a:cubicBezTo>
                    <a:cubicBezTo>
                      <a:pt x="63" y="144"/>
                      <a:pt x="61" y="144"/>
                      <a:pt x="60" y="144"/>
                    </a:cubicBezTo>
                    <a:cubicBezTo>
                      <a:pt x="58" y="144"/>
                      <a:pt x="57" y="144"/>
                      <a:pt x="56" y="145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53" y="141"/>
                      <a:pt x="50" y="137"/>
                      <a:pt x="47" y="133"/>
                    </a:cubicBezTo>
                    <a:cubicBezTo>
                      <a:pt x="48" y="133"/>
                      <a:pt x="49" y="132"/>
                      <a:pt x="49" y="131"/>
                    </a:cubicBezTo>
                    <a:cubicBezTo>
                      <a:pt x="50" y="130"/>
                      <a:pt x="51" y="128"/>
                      <a:pt x="51" y="127"/>
                    </a:cubicBezTo>
                    <a:cubicBezTo>
                      <a:pt x="51" y="125"/>
                      <a:pt x="50" y="124"/>
                      <a:pt x="49" y="123"/>
                    </a:cubicBezTo>
                    <a:cubicBezTo>
                      <a:pt x="48" y="121"/>
                      <a:pt x="46" y="120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2" y="120"/>
                      <a:pt x="40" y="121"/>
                      <a:pt x="39" y="123"/>
                    </a:cubicBezTo>
                    <a:cubicBezTo>
                      <a:pt x="36" y="119"/>
                      <a:pt x="32" y="113"/>
                      <a:pt x="30" y="110"/>
                    </a:cubicBezTo>
                    <a:cubicBezTo>
                      <a:pt x="32" y="108"/>
                      <a:pt x="33" y="106"/>
                      <a:pt x="33" y="104"/>
                    </a:cubicBezTo>
                    <a:cubicBezTo>
                      <a:pt x="33" y="102"/>
                      <a:pt x="32" y="101"/>
                      <a:pt x="31" y="100"/>
                    </a:cubicBezTo>
                    <a:cubicBezTo>
                      <a:pt x="30" y="99"/>
                      <a:pt x="29" y="98"/>
                      <a:pt x="28" y="98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26" y="98"/>
                      <a:pt x="25" y="99"/>
                      <a:pt x="24" y="100"/>
                    </a:cubicBezTo>
                    <a:cubicBezTo>
                      <a:pt x="23" y="100"/>
                      <a:pt x="23" y="100"/>
                      <a:pt x="23" y="101"/>
                    </a:cubicBezTo>
                    <a:moveTo>
                      <a:pt x="103" y="0"/>
                    </a:moveTo>
                    <a:cubicBezTo>
                      <a:pt x="102" y="0"/>
                      <a:pt x="102" y="0"/>
                      <a:pt x="102" y="0"/>
                    </a:cubicBezTo>
                    <a:cubicBezTo>
                      <a:pt x="67" y="24"/>
                      <a:pt x="34" y="50"/>
                      <a:pt x="3" y="79"/>
                    </a:cubicBezTo>
                    <a:cubicBezTo>
                      <a:pt x="3" y="79"/>
                      <a:pt x="2" y="80"/>
                      <a:pt x="3" y="81"/>
                    </a:cubicBezTo>
                    <a:cubicBezTo>
                      <a:pt x="4" y="83"/>
                      <a:pt x="6" y="84"/>
                      <a:pt x="7" y="85"/>
                    </a:cubicBezTo>
                    <a:cubicBezTo>
                      <a:pt x="6" y="86"/>
                      <a:pt x="5" y="87"/>
                      <a:pt x="4" y="87"/>
                    </a:cubicBezTo>
                    <a:cubicBezTo>
                      <a:pt x="3" y="88"/>
                      <a:pt x="1" y="90"/>
                      <a:pt x="0" y="90"/>
                    </a:cubicBezTo>
                    <a:cubicBezTo>
                      <a:pt x="0" y="91"/>
                      <a:pt x="0" y="91"/>
                      <a:pt x="0" y="92"/>
                    </a:cubicBezTo>
                    <a:cubicBezTo>
                      <a:pt x="9" y="105"/>
                      <a:pt x="9" y="104"/>
                      <a:pt x="18" y="117"/>
                    </a:cubicBezTo>
                    <a:cubicBezTo>
                      <a:pt x="18" y="117"/>
                      <a:pt x="19" y="117"/>
                      <a:pt x="19" y="117"/>
                    </a:cubicBezTo>
                    <a:cubicBezTo>
                      <a:pt x="19" y="117"/>
                      <a:pt x="20" y="117"/>
                      <a:pt x="20" y="117"/>
                    </a:cubicBezTo>
                    <a:cubicBezTo>
                      <a:pt x="20" y="117"/>
                      <a:pt x="21" y="116"/>
                      <a:pt x="21" y="116"/>
                    </a:cubicBezTo>
                    <a:cubicBezTo>
                      <a:pt x="21" y="116"/>
                      <a:pt x="21" y="116"/>
                      <a:pt x="21" y="116"/>
                    </a:cubicBezTo>
                    <a:cubicBezTo>
                      <a:pt x="21" y="115"/>
                      <a:pt x="21" y="115"/>
                      <a:pt x="22" y="114"/>
                    </a:cubicBezTo>
                    <a:cubicBezTo>
                      <a:pt x="22" y="114"/>
                      <a:pt x="23" y="114"/>
                      <a:pt x="24" y="114"/>
                    </a:cubicBezTo>
                    <a:cubicBezTo>
                      <a:pt x="24" y="114"/>
                      <a:pt x="25" y="114"/>
                      <a:pt x="25" y="115"/>
                    </a:cubicBezTo>
                    <a:cubicBezTo>
                      <a:pt x="26" y="115"/>
                      <a:pt x="26" y="116"/>
                      <a:pt x="26" y="117"/>
                    </a:cubicBezTo>
                    <a:cubicBezTo>
                      <a:pt x="26" y="117"/>
                      <a:pt x="26" y="117"/>
                      <a:pt x="26" y="117"/>
                    </a:cubicBezTo>
                    <a:cubicBezTo>
                      <a:pt x="26" y="119"/>
                      <a:pt x="25" y="120"/>
                      <a:pt x="23" y="120"/>
                    </a:cubicBezTo>
                    <a:cubicBezTo>
                      <a:pt x="23" y="120"/>
                      <a:pt x="22" y="121"/>
                      <a:pt x="22" y="121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5" y="126"/>
                      <a:pt x="30" y="135"/>
                      <a:pt x="33" y="139"/>
                    </a:cubicBezTo>
                    <a:cubicBezTo>
                      <a:pt x="33" y="139"/>
                      <a:pt x="33" y="139"/>
                      <a:pt x="34" y="139"/>
                    </a:cubicBezTo>
                    <a:cubicBezTo>
                      <a:pt x="34" y="139"/>
                      <a:pt x="34" y="139"/>
                      <a:pt x="34" y="139"/>
                    </a:cubicBezTo>
                    <a:cubicBezTo>
                      <a:pt x="34" y="139"/>
                      <a:pt x="35" y="139"/>
                      <a:pt x="35" y="139"/>
                    </a:cubicBezTo>
                    <a:cubicBezTo>
                      <a:pt x="36" y="137"/>
                      <a:pt x="37" y="136"/>
                      <a:pt x="39" y="136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40" y="136"/>
                      <a:pt x="42" y="137"/>
                      <a:pt x="42" y="138"/>
                    </a:cubicBezTo>
                    <a:cubicBezTo>
                      <a:pt x="43" y="138"/>
                      <a:pt x="43" y="139"/>
                      <a:pt x="43" y="140"/>
                    </a:cubicBezTo>
                    <a:cubicBezTo>
                      <a:pt x="43" y="141"/>
                      <a:pt x="43" y="142"/>
                      <a:pt x="42" y="143"/>
                    </a:cubicBezTo>
                    <a:cubicBezTo>
                      <a:pt x="41" y="144"/>
                      <a:pt x="40" y="145"/>
                      <a:pt x="39" y="145"/>
                    </a:cubicBezTo>
                    <a:cubicBezTo>
                      <a:pt x="39" y="145"/>
                      <a:pt x="38" y="145"/>
                      <a:pt x="38" y="145"/>
                    </a:cubicBezTo>
                    <a:cubicBezTo>
                      <a:pt x="38" y="146"/>
                      <a:pt x="38" y="146"/>
                      <a:pt x="38" y="147"/>
                    </a:cubicBezTo>
                    <a:cubicBezTo>
                      <a:pt x="41" y="151"/>
                      <a:pt x="46" y="158"/>
                      <a:pt x="48" y="163"/>
                    </a:cubicBezTo>
                    <a:cubicBezTo>
                      <a:pt x="48" y="163"/>
                      <a:pt x="49" y="163"/>
                      <a:pt x="49" y="163"/>
                    </a:cubicBezTo>
                    <a:cubicBezTo>
                      <a:pt x="49" y="163"/>
                      <a:pt x="49" y="163"/>
                      <a:pt x="49" y="163"/>
                    </a:cubicBezTo>
                    <a:cubicBezTo>
                      <a:pt x="50" y="163"/>
                      <a:pt x="50" y="163"/>
                      <a:pt x="50" y="162"/>
                    </a:cubicBezTo>
                    <a:cubicBezTo>
                      <a:pt x="51" y="162"/>
                      <a:pt x="51" y="161"/>
                      <a:pt x="51" y="161"/>
                    </a:cubicBezTo>
                    <a:cubicBezTo>
                      <a:pt x="52" y="161"/>
                      <a:pt x="53" y="160"/>
                      <a:pt x="53" y="160"/>
                    </a:cubicBezTo>
                    <a:cubicBezTo>
                      <a:pt x="53" y="160"/>
                      <a:pt x="53" y="160"/>
                      <a:pt x="53" y="160"/>
                    </a:cubicBezTo>
                    <a:cubicBezTo>
                      <a:pt x="53" y="160"/>
                      <a:pt x="53" y="160"/>
                      <a:pt x="53" y="160"/>
                    </a:cubicBezTo>
                    <a:cubicBezTo>
                      <a:pt x="55" y="160"/>
                      <a:pt x="56" y="161"/>
                      <a:pt x="56" y="162"/>
                    </a:cubicBezTo>
                    <a:cubicBezTo>
                      <a:pt x="57" y="162"/>
                      <a:pt x="57" y="163"/>
                      <a:pt x="57" y="164"/>
                    </a:cubicBezTo>
                    <a:cubicBezTo>
                      <a:pt x="57" y="166"/>
                      <a:pt x="56" y="168"/>
                      <a:pt x="54" y="169"/>
                    </a:cubicBezTo>
                    <a:cubicBezTo>
                      <a:pt x="54" y="170"/>
                      <a:pt x="53" y="170"/>
                      <a:pt x="54" y="171"/>
                    </a:cubicBezTo>
                    <a:cubicBezTo>
                      <a:pt x="57" y="177"/>
                      <a:pt x="59" y="180"/>
                      <a:pt x="62" y="185"/>
                    </a:cubicBezTo>
                    <a:cubicBezTo>
                      <a:pt x="62" y="185"/>
                      <a:pt x="62" y="186"/>
                      <a:pt x="63" y="186"/>
                    </a:cubicBezTo>
                    <a:cubicBezTo>
                      <a:pt x="63" y="186"/>
                      <a:pt x="63" y="186"/>
                      <a:pt x="63" y="186"/>
                    </a:cubicBezTo>
                    <a:cubicBezTo>
                      <a:pt x="63" y="186"/>
                      <a:pt x="64" y="185"/>
                      <a:pt x="64" y="185"/>
                    </a:cubicBezTo>
                    <a:cubicBezTo>
                      <a:pt x="65" y="184"/>
                      <a:pt x="66" y="184"/>
                      <a:pt x="68" y="184"/>
                    </a:cubicBezTo>
                    <a:cubicBezTo>
                      <a:pt x="68" y="184"/>
                      <a:pt x="68" y="184"/>
                      <a:pt x="68" y="184"/>
                    </a:cubicBezTo>
                    <a:cubicBezTo>
                      <a:pt x="70" y="184"/>
                      <a:pt x="72" y="185"/>
                      <a:pt x="73" y="186"/>
                    </a:cubicBezTo>
                    <a:cubicBezTo>
                      <a:pt x="73" y="187"/>
                      <a:pt x="73" y="188"/>
                      <a:pt x="73" y="188"/>
                    </a:cubicBezTo>
                    <a:cubicBezTo>
                      <a:pt x="73" y="191"/>
                      <a:pt x="71" y="194"/>
                      <a:pt x="69" y="194"/>
                    </a:cubicBezTo>
                    <a:cubicBezTo>
                      <a:pt x="68" y="194"/>
                      <a:pt x="68" y="194"/>
                      <a:pt x="68" y="195"/>
                    </a:cubicBezTo>
                    <a:cubicBezTo>
                      <a:pt x="67" y="195"/>
                      <a:pt x="67" y="196"/>
                      <a:pt x="68" y="196"/>
                    </a:cubicBezTo>
                    <a:cubicBezTo>
                      <a:pt x="72" y="203"/>
                      <a:pt x="75" y="206"/>
                      <a:pt x="76" y="209"/>
                    </a:cubicBezTo>
                    <a:cubicBezTo>
                      <a:pt x="78" y="212"/>
                      <a:pt x="79" y="215"/>
                      <a:pt x="82" y="223"/>
                    </a:cubicBezTo>
                    <a:cubicBezTo>
                      <a:pt x="82" y="223"/>
                      <a:pt x="83" y="223"/>
                      <a:pt x="83" y="223"/>
                    </a:cubicBezTo>
                    <a:cubicBezTo>
                      <a:pt x="83" y="223"/>
                      <a:pt x="83" y="223"/>
                      <a:pt x="83" y="223"/>
                    </a:cubicBezTo>
                    <a:cubicBezTo>
                      <a:pt x="84" y="223"/>
                      <a:pt x="84" y="223"/>
                      <a:pt x="84" y="223"/>
                    </a:cubicBezTo>
                    <a:cubicBezTo>
                      <a:pt x="87" y="221"/>
                      <a:pt x="90" y="219"/>
                      <a:pt x="94" y="217"/>
                    </a:cubicBezTo>
                    <a:cubicBezTo>
                      <a:pt x="95" y="220"/>
                      <a:pt x="96" y="222"/>
                      <a:pt x="98" y="227"/>
                    </a:cubicBezTo>
                    <a:cubicBezTo>
                      <a:pt x="98" y="227"/>
                      <a:pt x="98" y="227"/>
                      <a:pt x="98" y="228"/>
                    </a:cubicBezTo>
                    <a:cubicBezTo>
                      <a:pt x="99" y="228"/>
                      <a:pt x="99" y="228"/>
                      <a:pt x="99" y="228"/>
                    </a:cubicBezTo>
                    <a:cubicBezTo>
                      <a:pt x="99" y="228"/>
                      <a:pt x="99" y="228"/>
                      <a:pt x="100" y="227"/>
                    </a:cubicBezTo>
                    <a:cubicBezTo>
                      <a:pt x="116" y="217"/>
                      <a:pt x="133" y="206"/>
                      <a:pt x="150" y="195"/>
                    </a:cubicBezTo>
                    <a:cubicBezTo>
                      <a:pt x="157" y="191"/>
                      <a:pt x="163" y="187"/>
                      <a:pt x="170" y="182"/>
                    </a:cubicBezTo>
                    <a:cubicBezTo>
                      <a:pt x="184" y="171"/>
                      <a:pt x="197" y="157"/>
                      <a:pt x="214" y="150"/>
                    </a:cubicBezTo>
                    <a:cubicBezTo>
                      <a:pt x="215" y="150"/>
                      <a:pt x="215" y="150"/>
                      <a:pt x="215" y="150"/>
                    </a:cubicBezTo>
                    <a:cubicBezTo>
                      <a:pt x="215" y="149"/>
                      <a:pt x="215" y="149"/>
                      <a:pt x="215" y="148"/>
                    </a:cubicBezTo>
                    <a:cubicBezTo>
                      <a:pt x="210" y="141"/>
                      <a:pt x="205" y="134"/>
                      <a:pt x="201" y="128"/>
                    </a:cubicBezTo>
                    <a:cubicBezTo>
                      <a:pt x="202" y="127"/>
                      <a:pt x="203" y="127"/>
                      <a:pt x="205" y="126"/>
                    </a:cubicBezTo>
                    <a:cubicBezTo>
                      <a:pt x="205" y="126"/>
                      <a:pt x="205" y="126"/>
                      <a:pt x="206" y="125"/>
                    </a:cubicBezTo>
                    <a:cubicBezTo>
                      <a:pt x="206" y="125"/>
                      <a:pt x="206" y="124"/>
                      <a:pt x="205" y="124"/>
                    </a:cubicBezTo>
                    <a:cubicBezTo>
                      <a:pt x="177" y="85"/>
                      <a:pt x="156" y="60"/>
                      <a:pt x="124" y="24"/>
                    </a:cubicBezTo>
                    <a:cubicBezTo>
                      <a:pt x="119" y="18"/>
                      <a:pt x="116" y="16"/>
                      <a:pt x="113" y="13"/>
                    </a:cubicBezTo>
                    <a:cubicBezTo>
                      <a:pt x="111" y="10"/>
                      <a:pt x="108" y="7"/>
                      <a:pt x="104" y="1"/>
                    </a:cubicBezTo>
                    <a:cubicBezTo>
                      <a:pt x="103" y="0"/>
                      <a:pt x="103" y="0"/>
                      <a:pt x="10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05" name="Freeform 807"/>
              <p:cNvSpPr/>
              <p:nvPr/>
            </p:nvSpPr>
            <p:spPr bwMode="auto">
              <a:xfrm>
                <a:off x="5116" y="1015"/>
                <a:ext cx="171" cy="120"/>
              </a:xfrm>
              <a:custGeom>
                <a:avLst/>
                <a:gdLst>
                  <a:gd name="T0" fmla="*/ 71 w 72"/>
                  <a:gd name="T1" fmla="*/ 0 h 51"/>
                  <a:gd name="T2" fmla="*/ 70 w 72"/>
                  <a:gd name="T3" fmla="*/ 0 h 51"/>
                  <a:gd name="T4" fmla="*/ 20 w 72"/>
                  <a:gd name="T5" fmla="*/ 34 h 51"/>
                  <a:gd name="T6" fmla="*/ 1 w 72"/>
                  <a:gd name="T7" fmla="*/ 49 h 51"/>
                  <a:gd name="T8" fmla="*/ 1 w 72"/>
                  <a:gd name="T9" fmla="*/ 50 h 51"/>
                  <a:gd name="T10" fmla="*/ 2 w 72"/>
                  <a:gd name="T11" fmla="*/ 51 h 51"/>
                  <a:gd name="T12" fmla="*/ 3 w 72"/>
                  <a:gd name="T13" fmla="*/ 51 h 51"/>
                  <a:gd name="T14" fmla="*/ 21 w 72"/>
                  <a:gd name="T15" fmla="*/ 36 h 51"/>
                  <a:gd name="T16" fmla="*/ 71 w 72"/>
                  <a:gd name="T17" fmla="*/ 3 h 51"/>
                  <a:gd name="T18" fmla="*/ 72 w 72"/>
                  <a:gd name="T19" fmla="*/ 1 h 51"/>
                  <a:gd name="T20" fmla="*/ 71 w 72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51">
                    <a:moveTo>
                      <a:pt x="71" y="0"/>
                    </a:moveTo>
                    <a:cubicBezTo>
                      <a:pt x="71" y="0"/>
                      <a:pt x="70" y="0"/>
                      <a:pt x="70" y="0"/>
                    </a:cubicBezTo>
                    <a:cubicBezTo>
                      <a:pt x="52" y="9"/>
                      <a:pt x="36" y="21"/>
                      <a:pt x="20" y="34"/>
                    </a:cubicBezTo>
                    <a:cubicBezTo>
                      <a:pt x="13" y="39"/>
                      <a:pt x="7" y="44"/>
                      <a:pt x="1" y="49"/>
                    </a:cubicBezTo>
                    <a:cubicBezTo>
                      <a:pt x="0" y="49"/>
                      <a:pt x="0" y="50"/>
                      <a:pt x="1" y="50"/>
                    </a:cubicBezTo>
                    <a:cubicBezTo>
                      <a:pt x="1" y="51"/>
                      <a:pt x="1" y="51"/>
                      <a:pt x="2" y="51"/>
                    </a:cubicBezTo>
                    <a:cubicBezTo>
                      <a:pt x="2" y="51"/>
                      <a:pt x="2" y="51"/>
                      <a:pt x="3" y="51"/>
                    </a:cubicBezTo>
                    <a:cubicBezTo>
                      <a:pt x="9" y="46"/>
                      <a:pt x="15" y="41"/>
                      <a:pt x="21" y="36"/>
                    </a:cubicBezTo>
                    <a:cubicBezTo>
                      <a:pt x="37" y="24"/>
                      <a:pt x="53" y="11"/>
                      <a:pt x="71" y="3"/>
                    </a:cubicBezTo>
                    <a:cubicBezTo>
                      <a:pt x="72" y="2"/>
                      <a:pt x="72" y="1"/>
                      <a:pt x="72" y="1"/>
                    </a:cubicBezTo>
                    <a:cubicBezTo>
                      <a:pt x="72" y="0"/>
                      <a:pt x="71" y="0"/>
                      <a:pt x="7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06" name="Freeform 808"/>
              <p:cNvSpPr/>
              <p:nvPr/>
            </p:nvSpPr>
            <p:spPr bwMode="auto">
              <a:xfrm>
                <a:off x="5147" y="1060"/>
                <a:ext cx="156" cy="108"/>
              </a:xfrm>
              <a:custGeom>
                <a:avLst/>
                <a:gdLst>
                  <a:gd name="T0" fmla="*/ 65 w 66"/>
                  <a:gd name="T1" fmla="*/ 0 h 46"/>
                  <a:gd name="T2" fmla="*/ 64 w 66"/>
                  <a:gd name="T3" fmla="*/ 0 h 46"/>
                  <a:gd name="T4" fmla="*/ 1 w 66"/>
                  <a:gd name="T5" fmla="*/ 43 h 46"/>
                  <a:gd name="T6" fmla="*/ 0 w 66"/>
                  <a:gd name="T7" fmla="*/ 45 h 46"/>
                  <a:gd name="T8" fmla="*/ 1 w 66"/>
                  <a:gd name="T9" fmla="*/ 46 h 46"/>
                  <a:gd name="T10" fmla="*/ 2 w 66"/>
                  <a:gd name="T11" fmla="*/ 45 h 46"/>
                  <a:gd name="T12" fmla="*/ 65 w 66"/>
                  <a:gd name="T13" fmla="*/ 2 h 46"/>
                  <a:gd name="T14" fmla="*/ 66 w 66"/>
                  <a:gd name="T15" fmla="*/ 0 h 46"/>
                  <a:gd name="T16" fmla="*/ 65 w 66"/>
                  <a:gd name="T1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46">
                    <a:moveTo>
                      <a:pt x="65" y="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43" y="14"/>
                      <a:pt x="21" y="28"/>
                      <a:pt x="1" y="43"/>
                    </a:cubicBezTo>
                    <a:cubicBezTo>
                      <a:pt x="0" y="44"/>
                      <a:pt x="0" y="44"/>
                      <a:pt x="0" y="45"/>
                    </a:cubicBezTo>
                    <a:cubicBezTo>
                      <a:pt x="1" y="45"/>
                      <a:pt x="1" y="46"/>
                      <a:pt x="1" y="46"/>
                    </a:cubicBezTo>
                    <a:cubicBezTo>
                      <a:pt x="2" y="46"/>
                      <a:pt x="2" y="46"/>
                      <a:pt x="2" y="45"/>
                    </a:cubicBezTo>
                    <a:cubicBezTo>
                      <a:pt x="23" y="31"/>
                      <a:pt x="44" y="16"/>
                      <a:pt x="65" y="2"/>
                    </a:cubicBezTo>
                    <a:cubicBezTo>
                      <a:pt x="66" y="2"/>
                      <a:pt x="66" y="1"/>
                      <a:pt x="66" y="0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07" name="Freeform 809"/>
              <p:cNvSpPr/>
              <p:nvPr/>
            </p:nvSpPr>
            <p:spPr bwMode="auto">
              <a:xfrm>
                <a:off x="5173" y="1083"/>
                <a:ext cx="161" cy="126"/>
              </a:xfrm>
              <a:custGeom>
                <a:avLst/>
                <a:gdLst>
                  <a:gd name="T0" fmla="*/ 67 w 68"/>
                  <a:gd name="T1" fmla="*/ 0 h 53"/>
                  <a:gd name="T2" fmla="*/ 66 w 68"/>
                  <a:gd name="T3" fmla="*/ 0 h 53"/>
                  <a:gd name="T4" fmla="*/ 46 w 68"/>
                  <a:gd name="T5" fmla="*/ 18 h 53"/>
                  <a:gd name="T6" fmla="*/ 1 w 68"/>
                  <a:gd name="T7" fmla="*/ 50 h 53"/>
                  <a:gd name="T8" fmla="*/ 0 w 68"/>
                  <a:gd name="T9" fmla="*/ 52 h 53"/>
                  <a:gd name="T10" fmla="*/ 1 w 68"/>
                  <a:gd name="T11" fmla="*/ 53 h 53"/>
                  <a:gd name="T12" fmla="*/ 2 w 68"/>
                  <a:gd name="T13" fmla="*/ 53 h 53"/>
                  <a:gd name="T14" fmla="*/ 47 w 68"/>
                  <a:gd name="T15" fmla="*/ 20 h 53"/>
                  <a:gd name="T16" fmla="*/ 68 w 68"/>
                  <a:gd name="T17" fmla="*/ 2 h 53"/>
                  <a:gd name="T18" fmla="*/ 68 w 68"/>
                  <a:gd name="T19" fmla="*/ 0 h 53"/>
                  <a:gd name="T20" fmla="*/ 67 w 68"/>
                  <a:gd name="T2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53">
                    <a:moveTo>
                      <a:pt x="67" y="0"/>
                    </a:moveTo>
                    <a:cubicBezTo>
                      <a:pt x="67" y="0"/>
                      <a:pt x="66" y="0"/>
                      <a:pt x="66" y="0"/>
                    </a:cubicBezTo>
                    <a:cubicBezTo>
                      <a:pt x="59" y="6"/>
                      <a:pt x="52" y="12"/>
                      <a:pt x="46" y="18"/>
                    </a:cubicBezTo>
                    <a:cubicBezTo>
                      <a:pt x="31" y="30"/>
                      <a:pt x="17" y="42"/>
                      <a:pt x="1" y="50"/>
                    </a:cubicBezTo>
                    <a:cubicBezTo>
                      <a:pt x="0" y="51"/>
                      <a:pt x="0" y="51"/>
                      <a:pt x="0" y="52"/>
                    </a:cubicBezTo>
                    <a:cubicBezTo>
                      <a:pt x="0" y="53"/>
                      <a:pt x="1" y="53"/>
                      <a:pt x="1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19" y="44"/>
                      <a:pt x="33" y="32"/>
                      <a:pt x="47" y="20"/>
                    </a:cubicBezTo>
                    <a:cubicBezTo>
                      <a:pt x="54" y="14"/>
                      <a:pt x="61" y="8"/>
                      <a:pt x="68" y="2"/>
                    </a:cubicBezTo>
                    <a:cubicBezTo>
                      <a:pt x="68" y="2"/>
                      <a:pt x="68" y="1"/>
                      <a:pt x="68" y="0"/>
                    </a:cubicBezTo>
                    <a:cubicBezTo>
                      <a:pt x="68" y="0"/>
                      <a:pt x="67" y="0"/>
                      <a:pt x="6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08" name="Freeform 810"/>
              <p:cNvSpPr/>
              <p:nvPr/>
            </p:nvSpPr>
            <p:spPr bwMode="auto">
              <a:xfrm>
                <a:off x="5208" y="1126"/>
                <a:ext cx="154" cy="128"/>
              </a:xfrm>
              <a:custGeom>
                <a:avLst/>
                <a:gdLst>
                  <a:gd name="T0" fmla="*/ 63 w 65"/>
                  <a:gd name="T1" fmla="*/ 0 h 54"/>
                  <a:gd name="T2" fmla="*/ 62 w 65"/>
                  <a:gd name="T3" fmla="*/ 0 h 54"/>
                  <a:gd name="T4" fmla="*/ 1 w 65"/>
                  <a:gd name="T5" fmla="*/ 52 h 54"/>
                  <a:gd name="T6" fmla="*/ 1 w 65"/>
                  <a:gd name="T7" fmla="*/ 54 h 54"/>
                  <a:gd name="T8" fmla="*/ 2 w 65"/>
                  <a:gd name="T9" fmla="*/ 54 h 54"/>
                  <a:gd name="T10" fmla="*/ 3 w 65"/>
                  <a:gd name="T11" fmla="*/ 54 h 54"/>
                  <a:gd name="T12" fmla="*/ 64 w 65"/>
                  <a:gd name="T13" fmla="*/ 2 h 54"/>
                  <a:gd name="T14" fmla="*/ 64 w 65"/>
                  <a:gd name="T15" fmla="*/ 0 h 54"/>
                  <a:gd name="T16" fmla="*/ 63 w 65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54">
                    <a:moveTo>
                      <a:pt x="63" y="0"/>
                    </a:moveTo>
                    <a:cubicBezTo>
                      <a:pt x="63" y="0"/>
                      <a:pt x="63" y="0"/>
                      <a:pt x="62" y="0"/>
                    </a:cubicBezTo>
                    <a:cubicBezTo>
                      <a:pt x="42" y="17"/>
                      <a:pt x="21" y="34"/>
                      <a:pt x="1" y="52"/>
                    </a:cubicBezTo>
                    <a:cubicBezTo>
                      <a:pt x="0" y="52"/>
                      <a:pt x="0" y="53"/>
                      <a:pt x="1" y="54"/>
                    </a:cubicBezTo>
                    <a:cubicBezTo>
                      <a:pt x="1" y="54"/>
                      <a:pt x="1" y="54"/>
                      <a:pt x="2" y="54"/>
                    </a:cubicBezTo>
                    <a:cubicBezTo>
                      <a:pt x="2" y="54"/>
                      <a:pt x="2" y="54"/>
                      <a:pt x="3" y="54"/>
                    </a:cubicBezTo>
                    <a:cubicBezTo>
                      <a:pt x="23" y="37"/>
                      <a:pt x="44" y="19"/>
                      <a:pt x="64" y="2"/>
                    </a:cubicBezTo>
                    <a:cubicBezTo>
                      <a:pt x="65" y="2"/>
                      <a:pt x="65" y="1"/>
                      <a:pt x="64" y="0"/>
                    </a:cubicBezTo>
                    <a:cubicBezTo>
                      <a:pt x="64" y="0"/>
                      <a:pt x="64" y="0"/>
                      <a:pt x="6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09" name="Freeform 811"/>
              <p:cNvSpPr/>
              <p:nvPr/>
            </p:nvSpPr>
            <p:spPr bwMode="auto">
              <a:xfrm>
                <a:off x="5234" y="1161"/>
                <a:ext cx="159" cy="131"/>
              </a:xfrm>
              <a:custGeom>
                <a:avLst/>
                <a:gdLst>
                  <a:gd name="T0" fmla="*/ 66 w 67"/>
                  <a:gd name="T1" fmla="*/ 0 h 55"/>
                  <a:gd name="T2" fmla="*/ 65 w 67"/>
                  <a:gd name="T3" fmla="*/ 0 h 55"/>
                  <a:gd name="T4" fmla="*/ 1 w 67"/>
                  <a:gd name="T5" fmla="*/ 52 h 55"/>
                  <a:gd name="T6" fmla="*/ 1 w 67"/>
                  <a:gd name="T7" fmla="*/ 54 h 55"/>
                  <a:gd name="T8" fmla="*/ 2 w 67"/>
                  <a:gd name="T9" fmla="*/ 55 h 55"/>
                  <a:gd name="T10" fmla="*/ 3 w 67"/>
                  <a:gd name="T11" fmla="*/ 54 h 55"/>
                  <a:gd name="T12" fmla="*/ 67 w 67"/>
                  <a:gd name="T13" fmla="*/ 2 h 55"/>
                  <a:gd name="T14" fmla="*/ 67 w 67"/>
                  <a:gd name="T15" fmla="*/ 0 h 55"/>
                  <a:gd name="T16" fmla="*/ 66 w 67"/>
                  <a:gd name="T1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55">
                    <a:moveTo>
                      <a:pt x="66" y="0"/>
                    </a:moveTo>
                    <a:cubicBezTo>
                      <a:pt x="66" y="0"/>
                      <a:pt x="65" y="0"/>
                      <a:pt x="65" y="0"/>
                    </a:cubicBezTo>
                    <a:cubicBezTo>
                      <a:pt x="44" y="17"/>
                      <a:pt x="22" y="35"/>
                      <a:pt x="1" y="52"/>
                    </a:cubicBezTo>
                    <a:cubicBezTo>
                      <a:pt x="0" y="53"/>
                      <a:pt x="0" y="53"/>
                      <a:pt x="1" y="54"/>
                    </a:cubicBezTo>
                    <a:cubicBezTo>
                      <a:pt x="1" y="54"/>
                      <a:pt x="1" y="55"/>
                      <a:pt x="2" y="55"/>
                    </a:cubicBezTo>
                    <a:cubicBezTo>
                      <a:pt x="2" y="55"/>
                      <a:pt x="2" y="54"/>
                      <a:pt x="3" y="54"/>
                    </a:cubicBezTo>
                    <a:cubicBezTo>
                      <a:pt x="24" y="37"/>
                      <a:pt x="45" y="19"/>
                      <a:pt x="67" y="2"/>
                    </a:cubicBezTo>
                    <a:cubicBezTo>
                      <a:pt x="67" y="2"/>
                      <a:pt x="67" y="1"/>
                      <a:pt x="67" y="0"/>
                    </a:cubicBezTo>
                    <a:cubicBezTo>
                      <a:pt x="67" y="0"/>
                      <a:pt x="66" y="0"/>
                      <a:pt x="66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10" name="Freeform 812"/>
              <p:cNvSpPr/>
              <p:nvPr/>
            </p:nvSpPr>
            <p:spPr bwMode="auto">
              <a:xfrm>
                <a:off x="5261" y="1199"/>
                <a:ext cx="158" cy="123"/>
              </a:xfrm>
              <a:custGeom>
                <a:avLst/>
                <a:gdLst>
                  <a:gd name="T0" fmla="*/ 65 w 67"/>
                  <a:gd name="T1" fmla="*/ 0 h 52"/>
                  <a:gd name="T2" fmla="*/ 64 w 67"/>
                  <a:gd name="T3" fmla="*/ 0 h 52"/>
                  <a:gd name="T4" fmla="*/ 1 w 67"/>
                  <a:gd name="T5" fmla="*/ 50 h 52"/>
                  <a:gd name="T6" fmla="*/ 1 w 67"/>
                  <a:gd name="T7" fmla="*/ 52 h 52"/>
                  <a:gd name="T8" fmla="*/ 2 w 67"/>
                  <a:gd name="T9" fmla="*/ 52 h 52"/>
                  <a:gd name="T10" fmla="*/ 3 w 67"/>
                  <a:gd name="T11" fmla="*/ 52 h 52"/>
                  <a:gd name="T12" fmla="*/ 66 w 67"/>
                  <a:gd name="T13" fmla="*/ 2 h 52"/>
                  <a:gd name="T14" fmla="*/ 66 w 67"/>
                  <a:gd name="T15" fmla="*/ 0 h 52"/>
                  <a:gd name="T16" fmla="*/ 65 w 67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52">
                    <a:moveTo>
                      <a:pt x="65" y="0"/>
                    </a:moveTo>
                    <a:cubicBezTo>
                      <a:pt x="65" y="0"/>
                      <a:pt x="64" y="0"/>
                      <a:pt x="64" y="0"/>
                    </a:cubicBezTo>
                    <a:cubicBezTo>
                      <a:pt x="43" y="17"/>
                      <a:pt x="22" y="33"/>
                      <a:pt x="1" y="50"/>
                    </a:cubicBezTo>
                    <a:cubicBezTo>
                      <a:pt x="0" y="50"/>
                      <a:pt x="0" y="51"/>
                      <a:pt x="1" y="52"/>
                    </a:cubicBezTo>
                    <a:cubicBezTo>
                      <a:pt x="1" y="52"/>
                      <a:pt x="1" y="52"/>
                      <a:pt x="2" y="52"/>
                    </a:cubicBezTo>
                    <a:cubicBezTo>
                      <a:pt x="2" y="52"/>
                      <a:pt x="2" y="52"/>
                      <a:pt x="3" y="52"/>
                    </a:cubicBezTo>
                    <a:cubicBezTo>
                      <a:pt x="24" y="35"/>
                      <a:pt x="45" y="19"/>
                      <a:pt x="66" y="2"/>
                    </a:cubicBezTo>
                    <a:cubicBezTo>
                      <a:pt x="66" y="2"/>
                      <a:pt x="67" y="1"/>
                      <a:pt x="66" y="0"/>
                    </a:cubicBezTo>
                    <a:cubicBezTo>
                      <a:pt x="66" y="0"/>
                      <a:pt x="65" y="0"/>
                      <a:pt x="6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11" name="Freeform 813"/>
              <p:cNvSpPr>
                <a:spLocks noEditPoints="1"/>
              </p:cNvSpPr>
              <p:nvPr/>
            </p:nvSpPr>
            <p:spPr bwMode="auto">
              <a:xfrm>
                <a:off x="3033" y="1557"/>
                <a:ext cx="189" cy="187"/>
              </a:xfrm>
              <a:custGeom>
                <a:avLst/>
                <a:gdLst>
                  <a:gd name="T0" fmla="*/ 6 w 80"/>
                  <a:gd name="T1" fmla="*/ 69 h 79"/>
                  <a:gd name="T2" fmla="*/ 21 w 80"/>
                  <a:gd name="T3" fmla="*/ 14 h 79"/>
                  <a:gd name="T4" fmla="*/ 38 w 80"/>
                  <a:gd name="T5" fmla="*/ 17 h 79"/>
                  <a:gd name="T6" fmla="*/ 35 w 80"/>
                  <a:gd name="T7" fmla="*/ 23 h 79"/>
                  <a:gd name="T8" fmla="*/ 34 w 80"/>
                  <a:gd name="T9" fmla="*/ 25 h 79"/>
                  <a:gd name="T10" fmla="*/ 36 w 80"/>
                  <a:gd name="T11" fmla="*/ 26 h 79"/>
                  <a:gd name="T12" fmla="*/ 48 w 80"/>
                  <a:gd name="T13" fmla="*/ 28 h 79"/>
                  <a:gd name="T14" fmla="*/ 49 w 80"/>
                  <a:gd name="T15" fmla="*/ 28 h 79"/>
                  <a:gd name="T16" fmla="*/ 51 w 80"/>
                  <a:gd name="T17" fmla="*/ 28 h 79"/>
                  <a:gd name="T18" fmla="*/ 51 w 80"/>
                  <a:gd name="T19" fmla="*/ 28 h 79"/>
                  <a:gd name="T20" fmla="*/ 53 w 80"/>
                  <a:gd name="T21" fmla="*/ 25 h 79"/>
                  <a:gd name="T22" fmla="*/ 57 w 80"/>
                  <a:gd name="T23" fmla="*/ 17 h 79"/>
                  <a:gd name="T24" fmla="*/ 76 w 80"/>
                  <a:gd name="T25" fmla="*/ 18 h 79"/>
                  <a:gd name="T26" fmla="*/ 72 w 80"/>
                  <a:gd name="T27" fmla="*/ 45 h 79"/>
                  <a:gd name="T28" fmla="*/ 62 w 80"/>
                  <a:gd name="T29" fmla="*/ 73 h 79"/>
                  <a:gd name="T30" fmla="*/ 62 w 80"/>
                  <a:gd name="T31" fmla="*/ 75 h 79"/>
                  <a:gd name="T32" fmla="*/ 61 w 80"/>
                  <a:gd name="T33" fmla="*/ 76 h 79"/>
                  <a:gd name="T34" fmla="*/ 61 w 80"/>
                  <a:gd name="T35" fmla="*/ 76 h 79"/>
                  <a:gd name="T36" fmla="*/ 61 w 80"/>
                  <a:gd name="T37" fmla="*/ 76 h 79"/>
                  <a:gd name="T38" fmla="*/ 60 w 80"/>
                  <a:gd name="T39" fmla="*/ 76 h 79"/>
                  <a:gd name="T40" fmla="*/ 25 w 80"/>
                  <a:gd name="T41" fmla="*/ 71 h 79"/>
                  <a:gd name="T42" fmla="*/ 7 w 80"/>
                  <a:gd name="T43" fmla="*/ 69 h 79"/>
                  <a:gd name="T44" fmla="*/ 6 w 80"/>
                  <a:gd name="T45" fmla="*/ 69 h 79"/>
                  <a:gd name="T46" fmla="*/ 49 w 80"/>
                  <a:gd name="T47" fmla="*/ 24 h 79"/>
                  <a:gd name="T48" fmla="*/ 48 w 80"/>
                  <a:gd name="T49" fmla="*/ 24 h 79"/>
                  <a:gd name="T50" fmla="*/ 39 w 80"/>
                  <a:gd name="T51" fmla="*/ 23 h 79"/>
                  <a:gd name="T52" fmla="*/ 48 w 80"/>
                  <a:gd name="T53" fmla="*/ 3 h 79"/>
                  <a:gd name="T54" fmla="*/ 58 w 80"/>
                  <a:gd name="T55" fmla="*/ 6 h 79"/>
                  <a:gd name="T56" fmla="*/ 50 w 80"/>
                  <a:gd name="T57" fmla="*/ 23 h 79"/>
                  <a:gd name="T58" fmla="*/ 50 w 80"/>
                  <a:gd name="T59" fmla="*/ 24 h 79"/>
                  <a:gd name="T60" fmla="*/ 49 w 80"/>
                  <a:gd name="T61" fmla="*/ 24 h 79"/>
                  <a:gd name="T62" fmla="*/ 49 w 80"/>
                  <a:gd name="T63" fmla="*/ 24 h 79"/>
                  <a:gd name="T64" fmla="*/ 47 w 80"/>
                  <a:gd name="T65" fmla="*/ 0 h 79"/>
                  <a:gd name="T66" fmla="*/ 45 w 80"/>
                  <a:gd name="T67" fmla="*/ 1 h 79"/>
                  <a:gd name="T68" fmla="*/ 40 w 80"/>
                  <a:gd name="T69" fmla="*/ 13 h 79"/>
                  <a:gd name="T70" fmla="*/ 21 w 80"/>
                  <a:gd name="T71" fmla="*/ 10 h 79"/>
                  <a:gd name="T72" fmla="*/ 20 w 80"/>
                  <a:gd name="T73" fmla="*/ 9 h 79"/>
                  <a:gd name="T74" fmla="*/ 19 w 80"/>
                  <a:gd name="T75" fmla="*/ 10 h 79"/>
                  <a:gd name="T76" fmla="*/ 18 w 80"/>
                  <a:gd name="T77" fmla="*/ 11 h 79"/>
                  <a:gd name="T78" fmla="*/ 1 w 80"/>
                  <a:gd name="T79" fmla="*/ 70 h 79"/>
                  <a:gd name="T80" fmla="*/ 1 w 80"/>
                  <a:gd name="T81" fmla="*/ 72 h 79"/>
                  <a:gd name="T82" fmla="*/ 2 w 80"/>
                  <a:gd name="T83" fmla="*/ 73 h 79"/>
                  <a:gd name="T84" fmla="*/ 2 w 80"/>
                  <a:gd name="T85" fmla="*/ 73 h 79"/>
                  <a:gd name="T86" fmla="*/ 7 w 80"/>
                  <a:gd name="T87" fmla="*/ 72 h 79"/>
                  <a:gd name="T88" fmla="*/ 7 w 80"/>
                  <a:gd name="T89" fmla="*/ 72 h 79"/>
                  <a:gd name="T90" fmla="*/ 24 w 80"/>
                  <a:gd name="T91" fmla="*/ 74 h 79"/>
                  <a:gd name="T92" fmla="*/ 59 w 80"/>
                  <a:gd name="T93" fmla="*/ 79 h 79"/>
                  <a:gd name="T94" fmla="*/ 59 w 80"/>
                  <a:gd name="T95" fmla="*/ 79 h 79"/>
                  <a:gd name="T96" fmla="*/ 61 w 80"/>
                  <a:gd name="T97" fmla="*/ 79 h 79"/>
                  <a:gd name="T98" fmla="*/ 63 w 80"/>
                  <a:gd name="T99" fmla="*/ 79 h 79"/>
                  <a:gd name="T100" fmla="*/ 64 w 80"/>
                  <a:gd name="T101" fmla="*/ 78 h 79"/>
                  <a:gd name="T102" fmla="*/ 65 w 80"/>
                  <a:gd name="T103" fmla="*/ 76 h 79"/>
                  <a:gd name="T104" fmla="*/ 65 w 80"/>
                  <a:gd name="T105" fmla="*/ 75 h 79"/>
                  <a:gd name="T106" fmla="*/ 76 w 80"/>
                  <a:gd name="T107" fmla="*/ 45 h 79"/>
                  <a:gd name="T108" fmla="*/ 80 w 80"/>
                  <a:gd name="T109" fmla="*/ 17 h 79"/>
                  <a:gd name="T110" fmla="*/ 80 w 80"/>
                  <a:gd name="T111" fmla="*/ 16 h 79"/>
                  <a:gd name="T112" fmla="*/ 79 w 80"/>
                  <a:gd name="T113" fmla="*/ 15 h 79"/>
                  <a:gd name="T114" fmla="*/ 58 w 80"/>
                  <a:gd name="T115" fmla="*/ 13 h 79"/>
                  <a:gd name="T116" fmla="*/ 62 w 80"/>
                  <a:gd name="T117" fmla="*/ 5 h 79"/>
                  <a:gd name="T118" fmla="*/ 62 w 80"/>
                  <a:gd name="T119" fmla="*/ 4 h 79"/>
                  <a:gd name="T120" fmla="*/ 61 w 80"/>
                  <a:gd name="T121" fmla="*/ 3 h 79"/>
                  <a:gd name="T122" fmla="*/ 47 w 80"/>
                  <a:gd name="T123" fmla="*/ 0 h 79"/>
                  <a:gd name="T124" fmla="*/ 47 w 80"/>
                  <a:gd name="T12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0" h="79">
                    <a:moveTo>
                      <a:pt x="6" y="69"/>
                    </a:moveTo>
                    <a:cubicBezTo>
                      <a:pt x="16" y="52"/>
                      <a:pt x="18" y="30"/>
                      <a:pt x="21" y="14"/>
                    </a:cubicBezTo>
                    <a:cubicBezTo>
                      <a:pt x="27" y="16"/>
                      <a:pt x="32" y="17"/>
                      <a:pt x="38" y="17"/>
                    </a:cubicBezTo>
                    <a:cubicBezTo>
                      <a:pt x="37" y="19"/>
                      <a:pt x="36" y="21"/>
                      <a:pt x="35" y="23"/>
                    </a:cubicBezTo>
                    <a:cubicBezTo>
                      <a:pt x="34" y="24"/>
                      <a:pt x="34" y="24"/>
                      <a:pt x="34" y="25"/>
                    </a:cubicBezTo>
                    <a:cubicBezTo>
                      <a:pt x="35" y="25"/>
                      <a:pt x="35" y="26"/>
                      <a:pt x="36" y="26"/>
                    </a:cubicBezTo>
                    <a:cubicBezTo>
                      <a:pt x="40" y="27"/>
                      <a:pt x="44" y="27"/>
                      <a:pt x="48" y="28"/>
                    </a:cubicBezTo>
                    <a:cubicBezTo>
                      <a:pt x="48" y="28"/>
                      <a:pt x="49" y="28"/>
                      <a:pt x="49" y="28"/>
                    </a:cubicBezTo>
                    <a:cubicBezTo>
                      <a:pt x="50" y="28"/>
                      <a:pt x="50" y="28"/>
                      <a:pt x="51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2" y="27"/>
                      <a:pt x="53" y="26"/>
                      <a:pt x="53" y="25"/>
                    </a:cubicBezTo>
                    <a:cubicBezTo>
                      <a:pt x="54" y="22"/>
                      <a:pt x="56" y="20"/>
                      <a:pt x="57" y="17"/>
                    </a:cubicBezTo>
                    <a:cubicBezTo>
                      <a:pt x="63" y="17"/>
                      <a:pt x="70" y="17"/>
                      <a:pt x="76" y="18"/>
                    </a:cubicBezTo>
                    <a:cubicBezTo>
                      <a:pt x="74" y="26"/>
                      <a:pt x="74" y="35"/>
                      <a:pt x="72" y="45"/>
                    </a:cubicBezTo>
                    <a:cubicBezTo>
                      <a:pt x="70" y="55"/>
                      <a:pt x="68" y="65"/>
                      <a:pt x="62" y="73"/>
                    </a:cubicBezTo>
                    <a:cubicBezTo>
                      <a:pt x="62" y="74"/>
                      <a:pt x="62" y="75"/>
                      <a:pt x="62" y="75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61" y="76"/>
                      <a:pt x="60" y="76"/>
                      <a:pt x="60" y="76"/>
                    </a:cubicBezTo>
                    <a:cubicBezTo>
                      <a:pt x="48" y="74"/>
                      <a:pt x="36" y="72"/>
                      <a:pt x="25" y="71"/>
                    </a:cubicBezTo>
                    <a:cubicBezTo>
                      <a:pt x="19" y="70"/>
                      <a:pt x="13" y="69"/>
                      <a:pt x="7" y="69"/>
                    </a:cubicBezTo>
                    <a:cubicBezTo>
                      <a:pt x="7" y="69"/>
                      <a:pt x="6" y="69"/>
                      <a:pt x="6" y="69"/>
                    </a:cubicBezTo>
                    <a:moveTo>
                      <a:pt x="49" y="24"/>
                    </a:moveTo>
                    <a:cubicBezTo>
                      <a:pt x="48" y="24"/>
                      <a:pt x="48" y="24"/>
                      <a:pt x="48" y="24"/>
                    </a:cubicBezTo>
                    <a:cubicBezTo>
                      <a:pt x="45" y="24"/>
                      <a:pt x="42" y="23"/>
                      <a:pt x="39" y="23"/>
                    </a:cubicBezTo>
                    <a:cubicBezTo>
                      <a:pt x="43" y="17"/>
                      <a:pt x="46" y="10"/>
                      <a:pt x="48" y="3"/>
                    </a:cubicBezTo>
                    <a:cubicBezTo>
                      <a:pt x="51" y="4"/>
                      <a:pt x="55" y="4"/>
                      <a:pt x="58" y="6"/>
                    </a:cubicBezTo>
                    <a:cubicBezTo>
                      <a:pt x="55" y="11"/>
                      <a:pt x="53" y="17"/>
                      <a:pt x="50" y="23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moveTo>
                      <a:pt x="47" y="0"/>
                    </a:moveTo>
                    <a:cubicBezTo>
                      <a:pt x="46" y="0"/>
                      <a:pt x="45" y="0"/>
                      <a:pt x="45" y="1"/>
                    </a:cubicBezTo>
                    <a:cubicBezTo>
                      <a:pt x="44" y="5"/>
                      <a:pt x="42" y="9"/>
                      <a:pt x="40" y="13"/>
                    </a:cubicBezTo>
                    <a:cubicBezTo>
                      <a:pt x="33" y="13"/>
                      <a:pt x="26" y="13"/>
                      <a:pt x="21" y="10"/>
                    </a:cubicBezTo>
                    <a:cubicBezTo>
                      <a:pt x="20" y="10"/>
                      <a:pt x="20" y="9"/>
                      <a:pt x="20" y="9"/>
                    </a:cubicBezTo>
                    <a:cubicBezTo>
                      <a:pt x="20" y="9"/>
                      <a:pt x="19" y="9"/>
                      <a:pt x="19" y="10"/>
                    </a:cubicBezTo>
                    <a:cubicBezTo>
                      <a:pt x="18" y="10"/>
                      <a:pt x="18" y="10"/>
                      <a:pt x="18" y="11"/>
                    </a:cubicBezTo>
                    <a:cubicBezTo>
                      <a:pt x="15" y="28"/>
                      <a:pt x="13" y="53"/>
                      <a:pt x="1" y="70"/>
                    </a:cubicBezTo>
                    <a:cubicBezTo>
                      <a:pt x="0" y="70"/>
                      <a:pt x="0" y="71"/>
                      <a:pt x="1" y="72"/>
                    </a:cubicBezTo>
                    <a:cubicBezTo>
                      <a:pt x="1" y="72"/>
                      <a:pt x="2" y="73"/>
                      <a:pt x="2" y="73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4" y="73"/>
                      <a:pt x="6" y="72"/>
                      <a:pt x="7" y="72"/>
                    </a:cubicBezTo>
                    <a:cubicBezTo>
                      <a:pt x="7" y="72"/>
                      <a:pt x="7" y="72"/>
                      <a:pt x="7" y="72"/>
                    </a:cubicBezTo>
                    <a:cubicBezTo>
                      <a:pt x="13" y="72"/>
                      <a:pt x="18" y="73"/>
                      <a:pt x="24" y="74"/>
                    </a:cubicBezTo>
                    <a:cubicBezTo>
                      <a:pt x="36" y="76"/>
                      <a:pt x="48" y="78"/>
                      <a:pt x="59" y="79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60" y="79"/>
                      <a:pt x="60" y="79"/>
                      <a:pt x="61" y="79"/>
                    </a:cubicBezTo>
                    <a:cubicBezTo>
                      <a:pt x="61" y="79"/>
                      <a:pt x="62" y="79"/>
                      <a:pt x="63" y="79"/>
                    </a:cubicBezTo>
                    <a:cubicBezTo>
                      <a:pt x="63" y="79"/>
                      <a:pt x="64" y="78"/>
                      <a:pt x="64" y="78"/>
                    </a:cubicBezTo>
                    <a:cubicBezTo>
                      <a:pt x="65" y="77"/>
                      <a:pt x="65" y="77"/>
                      <a:pt x="65" y="76"/>
                    </a:cubicBezTo>
                    <a:cubicBezTo>
                      <a:pt x="65" y="76"/>
                      <a:pt x="65" y="75"/>
                      <a:pt x="65" y="75"/>
                    </a:cubicBezTo>
                    <a:cubicBezTo>
                      <a:pt x="71" y="66"/>
                      <a:pt x="74" y="56"/>
                      <a:pt x="76" y="45"/>
                    </a:cubicBezTo>
                    <a:cubicBezTo>
                      <a:pt x="77" y="35"/>
                      <a:pt x="78" y="25"/>
                      <a:pt x="80" y="17"/>
                    </a:cubicBezTo>
                    <a:cubicBezTo>
                      <a:pt x="80" y="17"/>
                      <a:pt x="80" y="16"/>
                      <a:pt x="80" y="16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1" y="14"/>
                      <a:pt x="65" y="14"/>
                      <a:pt x="58" y="13"/>
                    </a:cubicBezTo>
                    <a:cubicBezTo>
                      <a:pt x="60" y="11"/>
                      <a:pt x="61" y="8"/>
                      <a:pt x="62" y="5"/>
                    </a:cubicBezTo>
                    <a:cubicBezTo>
                      <a:pt x="62" y="5"/>
                      <a:pt x="62" y="4"/>
                      <a:pt x="62" y="4"/>
                    </a:cubicBezTo>
                    <a:cubicBezTo>
                      <a:pt x="62" y="3"/>
                      <a:pt x="61" y="3"/>
                      <a:pt x="61" y="3"/>
                    </a:cubicBezTo>
                    <a:cubicBezTo>
                      <a:pt x="56" y="1"/>
                      <a:pt x="52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12" name="Freeform 814"/>
              <p:cNvSpPr/>
              <p:nvPr/>
            </p:nvSpPr>
            <p:spPr bwMode="auto">
              <a:xfrm>
                <a:off x="3092" y="1635"/>
                <a:ext cx="92" cy="16"/>
              </a:xfrm>
              <a:custGeom>
                <a:avLst/>
                <a:gdLst>
                  <a:gd name="T0" fmla="*/ 2 w 39"/>
                  <a:gd name="T1" fmla="*/ 0 h 7"/>
                  <a:gd name="T2" fmla="*/ 1 w 39"/>
                  <a:gd name="T3" fmla="*/ 1 h 7"/>
                  <a:gd name="T4" fmla="*/ 2 w 39"/>
                  <a:gd name="T5" fmla="*/ 4 h 7"/>
                  <a:gd name="T6" fmla="*/ 37 w 39"/>
                  <a:gd name="T7" fmla="*/ 7 h 7"/>
                  <a:gd name="T8" fmla="*/ 37 w 39"/>
                  <a:gd name="T9" fmla="*/ 7 h 7"/>
                  <a:gd name="T10" fmla="*/ 39 w 39"/>
                  <a:gd name="T11" fmla="*/ 6 h 7"/>
                  <a:gd name="T12" fmla="*/ 37 w 39"/>
                  <a:gd name="T13" fmla="*/ 4 h 7"/>
                  <a:gd name="T14" fmla="*/ 3 w 39"/>
                  <a:gd name="T15" fmla="*/ 0 h 7"/>
                  <a:gd name="T16" fmla="*/ 2 w 39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7">
                    <a:moveTo>
                      <a:pt x="2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13" y="6"/>
                      <a:pt x="25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8" y="7"/>
                      <a:pt x="39" y="7"/>
                      <a:pt x="39" y="6"/>
                    </a:cubicBezTo>
                    <a:cubicBezTo>
                      <a:pt x="39" y="5"/>
                      <a:pt x="38" y="4"/>
                      <a:pt x="37" y="4"/>
                    </a:cubicBezTo>
                    <a:cubicBezTo>
                      <a:pt x="26" y="4"/>
                      <a:pt x="14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13" name="Freeform 815"/>
              <p:cNvSpPr/>
              <p:nvPr/>
            </p:nvSpPr>
            <p:spPr bwMode="auto">
              <a:xfrm>
                <a:off x="3082" y="1661"/>
                <a:ext cx="93" cy="19"/>
              </a:xfrm>
              <a:custGeom>
                <a:avLst/>
                <a:gdLst>
                  <a:gd name="T0" fmla="*/ 2 w 39"/>
                  <a:gd name="T1" fmla="*/ 0 h 8"/>
                  <a:gd name="T2" fmla="*/ 0 w 39"/>
                  <a:gd name="T3" fmla="*/ 2 h 8"/>
                  <a:gd name="T4" fmla="*/ 2 w 39"/>
                  <a:gd name="T5" fmla="*/ 4 h 8"/>
                  <a:gd name="T6" fmla="*/ 2 w 39"/>
                  <a:gd name="T7" fmla="*/ 4 h 8"/>
                  <a:gd name="T8" fmla="*/ 37 w 39"/>
                  <a:gd name="T9" fmla="*/ 8 h 8"/>
                  <a:gd name="T10" fmla="*/ 37 w 39"/>
                  <a:gd name="T11" fmla="*/ 8 h 8"/>
                  <a:gd name="T12" fmla="*/ 39 w 39"/>
                  <a:gd name="T13" fmla="*/ 6 h 8"/>
                  <a:gd name="T14" fmla="*/ 37 w 39"/>
                  <a:gd name="T15" fmla="*/ 4 h 8"/>
                  <a:gd name="T16" fmla="*/ 3 w 39"/>
                  <a:gd name="T17" fmla="*/ 0 h 8"/>
                  <a:gd name="T18" fmla="*/ 2 w 39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8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3" y="6"/>
                      <a:pt x="25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8" y="8"/>
                      <a:pt x="39" y="7"/>
                      <a:pt x="39" y="6"/>
                    </a:cubicBezTo>
                    <a:cubicBezTo>
                      <a:pt x="39" y="5"/>
                      <a:pt x="38" y="4"/>
                      <a:pt x="37" y="4"/>
                    </a:cubicBezTo>
                    <a:cubicBezTo>
                      <a:pt x="25" y="4"/>
                      <a:pt x="14" y="3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14" name="Freeform 816"/>
              <p:cNvSpPr/>
              <p:nvPr/>
            </p:nvSpPr>
            <p:spPr bwMode="auto">
              <a:xfrm>
                <a:off x="3080" y="1684"/>
                <a:ext cx="33" cy="15"/>
              </a:xfrm>
              <a:custGeom>
                <a:avLst/>
                <a:gdLst>
                  <a:gd name="T0" fmla="*/ 4 w 14"/>
                  <a:gd name="T1" fmla="*/ 0 h 6"/>
                  <a:gd name="T2" fmla="*/ 1 w 14"/>
                  <a:gd name="T3" fmla="*/ 0 h 6"/>
                  <a:gd name="T4" fmla="*/ 0 w 14"/>
                  <a:gd name="T5" fmla="*/ 2 h 6"/>
                  <a:gd name="T6" fmla="*/ 1 w 14"/>
                  <a:gd name="T7" fmla="*/ 4 h 6"/>
                  <a:gd name="T8" fmla="*/ 2 w 14"/>
                  <a:gd name="T9" fmla="*/ 4 h 6"/>
                  <a:gd name="T10" fmla="*/ 4 w 14"/>
                  <a:gd name="T11" fmla="*/ 3 h 6"/>
                  <a:gd name="T12" fmla="*/ 4 w 14"/>
                  <a:gd name="T13" fmla="*/ 3 h 6"/>
                  <a:gd name="T14" fmla="*/ 11 w 14"/>
                  <a:gd name="T15" fmla="*/ 5 h 6"/>
                  <a:gd name="T16" fmla="*/ 12 w 14"/>
                  <a:gd name="T17" fmla="*/ 6 h 6"/>
                  <a:gd name="T18" fmla="*/ 14 w 14"/>
                  <a:gd name="T19" fmla="*/ 5 h 6"/>
                  <a:gd name="T20" fmla="*/ 13 w 14"/>
                  <a:gd name="T21" fmla="*/ 2 h 6"/>
                  <a:gd name="T22" fmla="*/ 4 w 14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6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7" y="3"/>
                      <a:pt x="9" y="4"/>
                      <a:pt x="11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6"/>
                      <a:pt x="13" y="5"/>
                      <a:pt x="14" y="5"/>
                    </a:cubicBezTo>
                    <a:cubicBezTo>
                      <a:pt x="14" y="4"/>
                      <a:pt x="14" y="3"/>
                      <a:pt x="13" y="2"/>
                    </a:cubicBezTo>
                    <a:cubicBezTo>
                      <a:pt x="10" y="1"/>
                      <a:pt x="7" y="0"/>
                      <a:pt x="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15" name="Freeform 817"/>
              <p:cNvSpPr>
                <a:spLocks noEditPoints="1"/>
              </p:cNvSpPr>
              <p:nvPr/>
            </p:nvSpPr>
            <p:spPr bwMode="auto">
              <a:xfrm>
                <a:off x="2734" y="1341"/>
                <a:ext cx="223" cy="268"/>
              </a:xfrm>
              <a:custGeom>
                <a:avLst/>
                <a:gdLst>
                  <a:gd name="T0" fmla="*/ 24 w 94"/>
                  <a:gd name="T1" fmla="*/ 100 h 113"/>
                  <a:gd name="T2" fmla="*/ 91 w 94"/>
                  <a:gd name="T3" fmla="*/ 94 h 113"/>
                  <a:gd name="T4" fmla="*/ 88 w 94"/>
                  <a:gd name="T5" fmla="*/ 93 h 113"/>
                  <a:gd name="T6" fmla="*/ 86 w 94"/>
                  <a:gd name="T7" fmla="*/ 94 h 113"/>
                  <a:gd name="T8" fmla="*/ 85 w 94"/>
                  <a:gd name="T9" fmla="*/ 93 h 113"/>
                  <a:gd name="T10" fmla="*/ 83 w 94"/>
                  <a:gd name="T11" fmla="*/ 94 h 113"/>
                  <a:gd name="T12" fmla="*/ 24 w 94"/>
                  <a:gd name="T13" fmla="*/ 107 h 113"/>
                  <a:gd name="T14" fmla="*/ 74 w 94"/>
                  <a:gd name="T15" fmla="*/ 15 h 113"/>
                  <a:gd name="T16" fmla="*/ 82 w 94"/>
                  <a:gd name="T17" fmla="*/ 21 h 113"/>
                  <a:gd name="T18" fmla="*/ 88 w 94"/>
                  <a:gd name="T19" fmla="*/ 72 h 113"/>
                  <a:gd name="T20" fmla="*/ 24 w 94"/>
                  <a:gd name="T21" fmla="*/ 13 h 113"/>
                  <a:gd name="T22" fmla="*/ 24 w 94"/>
                  <a:gd name="T23" fmla="*/ 12 h 113"/>
                  <a:gd name="T24" fmla="*/ 26 w 94"/>
                  <a:gd name="T25" fmla="*/ 10 h 113"/>
                  <a:gd name="T26" fmla="*/ 37 w 94"/>
                  <a:gd name="T27" fmla="*/ 9 h 113"/>
                  <a:gd name="T28" fmla="*/ 42 w 94"/>
                  <a:gd name="T29" fmla="*/ 25 h 113"/>
                  <a:gd name="T30" fmla="*/ 43 w 94"/>
                  <a:gd name="T31" fmla="*/ 28 h 113"/>
                  <a:gd name="T32" fmla="*/ 36 w 94"/>
                  <a:gd name="T33" fmla="*/ 32 h 113"/>
                  <a:gd name="T34" fmla="*/ 27 w 94"/>
                  <a:gd name="T35" fmla="*/ 38 h 113"/>
                  <a:gd name="T36" fmla="*/ 43 w 94"/>
                  <a:gd name="T37" fmla="*/ 32 h 113"/>
                  <a:gd name="T38" fmla="*/ 46 w 94"/>
                  <a:gd name="T39" fmla="*/ 28 h 113"/>
                  <a:gd name="T40" fmla="*/ 45 w 94"/>
                  <a:gd name="T41" fmla="*/ 22 h 113"/>
                  <a:gd name="T42" fmla="*/ 67 w 94"/>
                  <a:gd name="T43" fmla="*/ 6 h 113"/>
                  <a:gd name="T44" fmla="*/ 88 w 94"/>
                  <a:gd name="T45" fmla="*/ 81 h 113"/>
                  <a:gd name="T46" fmla="*/ 23 w 94"/>
                  <a:gd name="T47" fmla="*/ 96 h 113"/>
                  <a:gd name="T48" fmla="*/ 9 w 94"/>
                  <a:gd name="T49" fmla="*/ 102 h 113"/>
                  <a:gd name="T50" fmla="*/ 4 w 94"/>
                  <a:gd name="T51" fmla="*/ 30 h 113"/>
                  <a:gd name="T52" fmla="*/ 23 w 94"/>
                  <a:gd name="T53" fmla="*/ 25 h 113"/>
                  <a:gd name="T54" fmla="*/ 26 w 94"/>
                  <a:gd name="T55" fmla="*/ 38 h 113"/>
                  <a:gd name="T56" fmla="*/ 71 w 94"/>
                  <a:gd name="T57" fmla="*/ 0 h 113"/>
                  <a:gd name="T58" fmla="*/ 69 w 94"/>
                  <a:gd name="T59" fmla="*/ 2 h 113"/>
                  <a:gd name="T60" fmla="*/ 66 w 94"/>
                  <a:gd name="T61" fmla="*/ 3 h 113"/>
                  <a:gd name="T62" fmla="*/ 42 w 94"/>
                  <a:gd name="T63" fmla="*/ 12 h 113"/>
                  <a:gd name="T64" fmla="*/ 39 w 94"/>
                  <a:gd name="T65" fmla="*/ 4 h 113"/>
                  <a:gd name="T66" fmla="*/ 37 w 94"/>
                  <a:gd name="T67" fmla="*/ 2 h 113"/>
                  <a:gd name="T68" fmla="*/ 25 w 94"/>
                  <a:gd name="T69" fmla="*/ 7 h 113"/>
                  <a:gd name="T70" fmla="*/ 21 w 94"/>
                  <a:gd name="T71" fmla="*/ 10 h 113"/>
                  <a:gd name="T72" fmla="*/ 20 w 94"/>
                  <a:gd name="T73" fmla="*/ 14 h 113"/>
                  <a:gd name="T74" fmla="*/ 4 w 94"/>
                  <a:gd name="T75" fmla="*/ 27 h 113"/>
                  <a:gd name="T76" fmla="*/ 2 w 94"/>
                  <a:gd name="T77" fmla="*/ 26 h 113"/>
                  <a:gd name="T78" fmla="*/ 0 w 94"/>
                  <a:gd name="T79" fmla="*/ 29 h 113"/>
                  <a:gd name="T80" fmla="*/ 5 w 94"/>
                  <a:gd name="T81" fmla="*/ 104 h 113"/>
                  <a:gd name="T82" fmla="*/ 7 w 94"/>
                  <a:gd name="T83" fmla="*/ 106 h 113"/>
                  <a:gd name="T84" fmla="*/ 21 w 94"/>
                  <a:gd name="T85" fmla="*/ 101 h 113"/>
                  <a:gd name="T86" fmla="*/ 22 w 94"/>
                  <a:gd name="T87" fmla="*/ 112 h 113"/>
                  <a:gd name="T88" fmla="*/ 24 w 94"/>
                  <a:gd name="T89" fmla="*/ 112 h 113"/>
                  <a:gd name="T90" fmla="*/ 86 w 94"/>
                  <a:gd name="T91" fmla="*/ 97 h 113"/>
                  <a:gd name="T92" fmla="*/ 88 w 94"/>
                  <a:gd name="T93" fmla="*/ 98 h 113"/>
                  <a:gd name="T94" fmla="*/ 94 w 94"/>
                  <a:gd name="T95" fmla="*/ 95 h 113"/>
                  <a:gd name="T96" fmla="*/ 86 w 94"/>
                  <a:gd name="T97" fmla="*/ 21 h 113"/>
                  <a:gd name="T98" fmla="*/ 86 w 94"/>
                  <a:gd name="T99" fmla="*/ 10 h 113"/>
                  <a:gd name="T100" fmla="*/ 84 w 94"/>
                  <a:gd name="T101" fmla="*/ 10 h 113"/>
                  <a:gd name="T102" fmla="*/ 73 w 94"/>
                  <a:gd name="T103" fmla="*/ 12 h 113"/>
                  <a:gd name="T104" fmla="*/ 73 w 94"/>
                  <a:gd name="T105" fmla="*/ 5 h 113"/>
                  <a:gd name="T106" fmla="*/ 73 w 94"/>
                  <a:gd name="T107" fmla="*/ 3 h 113"/>
                  <a:gd name="T108" fmla="*/ 72 w 94"/>
                  <a:gd name="T109" fmla="*/ 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" h="113">
                    <a:moveTo>
                      <a:pt x="24" y="107"/>
                    </a:moveTo>
                    <a:cubicBezTo>
                      <a:pt x="24" y="105"/>
                      <a:pt x="24" y="102"/>
                      <a:pt x="24" y="100"/>
                    </a:cubicBezTo>
                    <a:cubicBezTo>
                      <a:pt x="45" y="93"/>
                      <a:pt x="67" y="88"/>
                      <a:pt x="90" y="85"/>
                    </a:cubicBezTo>
                    <a:cubicBezTo>
                      <a:pt x="90" y="88"/>
                      <a:pt x="90" y="91"/>
                      <a:pt x="91" y="94"/>
                    </a:cubicBezTo>
                    <a:cubicBezTo>
                      <a:pt x="90" y="94"/>
                      <a:pt x="90" y="94"/>
                      <a:pt x="90" y="94"/>
                    </a:cubicBezTo>
                    <a:cubicBezTo>
                      <a:pt x="89" y="94"/>
                      <a:pt x="89" y="93"/>
                      <a:pt x="88" y="93"/>
                    </a:cubicBezTo>
                    <a:cubicBezTo>
                      <a:pt x="88" y="93"/>
                      <a:pt x="88" y="93"/>
                      <a:pt x="88" y="93"/>
                    </a:cubicBezTo>
                    <a:cubicBezTo>
                      <a:pt x="88" y="93"/>
                      <a:pt x="87" y="94"/>
                      <a:pt x="86" y="94"/>
                    </a:cubicBezTo>
                    <a:cubicBezTo>
                      <a:pt x="86" y="93"/>
                      <a:pt x="86" y="93"/>
                      <a:pt x="86" y="93"/>
                    </a:cubicBezTo>
                    <a:cubicBezTo>
                      <a:pt x="86" y="93"/>
                      <a:pt x="85" y="93"/>
                      <a:pt x="85" y="93"/>
                    </a:cubicBezTo>
                    <a:cubicBezTo>
                      <a:pt x="84" y="93"/>
                      <a:pt x="84" y="93"/>
                      <a:pt x="84" y="94"/>
                    </a:cubicBezTo>
                    <a:cubicBezTo>
                      <a:pt x="83" y="94"/>
                      <a:pt x="83" y="94"/>
                      <a:pt x="83" y="94"/>
                    </a:cubicBezTo>
                    <a:cubicBezTo>
                      <a:pt x="68" y="97"/>
                      <a:pt x="53" y="100"/>
                      <a:pt x="38" y="103"/>
                    </a:cubicBezTo>
                    <a:cubicBezTo>
                      <a:pt x="34" y="104"/>
                      <a:pt x="29" y="105"/>
                      <a:pt x="24" y="107"/>
                    </a:cubicBezTo>
                    <a:moveTo>
                      <a:pt x="88" y="72"/>
                    </a:moveTo>
                    <a:cubicBezTo>
                      <a:pt x="81" y="54"/>
                      <a:pt x="77" y="35"/>
                      <a:pt x="74" y="15"/>
                    </a:cubicBezTo>
                    <a:cubicBezTo>
                      <a:pt x="77" y="15"/>
                      <a:pt x="80" y="15"/>
                      <a:pt x="83" y="14"/>
                    </a:cubicBezTo>
                    <a:cubicBezTo>
                      <a:pt x="82" y="16"/>
                      <a:pt x="82" y="19"/>
                      <a:pt x="82" y="21"/>
                    </a:cubicBezTo>
                    <a:cubicBezTo>
                      <a:pt x="82" y="26"/>
                      <a:pt x="83" y="32"/>
                      <a:pt x="83" y="37"/>
                    </a:cubicBezTo>
                    <a:cubicBezTo>
                      <a:pt x="85" y="49"/>
                      <a:pt x="86" y="60"/>
                      <a:pt x="88" y="72"/>
                    </a:cubicBezTo>
                    <a:moveTo>
                      <a:pt x="28" y="34"/>
                    </a:moveTo>
                    <a:cubicBezTo>
                      <a:pt x="28" y="26"/>
                      <a:pt x="25" y="18"/>
                      <a:pt x="2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1"/>
                      <a:pt x="24" y="11"/>
                      <a:pt x="25" y="11"/>
                    </a:cubicBezTo>
                    <a:cubicBezTo>
                      <a:pt x="25" y="11"/>
                      <a:pt x="26" y="10"/>
                      <a:pt x="26" y="10"/>
                    </a:cubicBezTo>
                    <a:cubicBezTo>
                      <a:pt x="30" y="9"/>
                      <a:pt x="33" y="7"/>
                      <a:pt x="36" y="6"/>
                    </a:cubicBezTo>
                    <a:cubicBezTo>
                      <a:pt x="36" y="7"/>
                      <a:pt x="37" y="8"/>
                      <a:pt x="37" y="9"/>
                    </a:cubicBezTo>
                    <a:cubicBezTo>
                      <a:pt x="38" y="13"/>
                      <a:pt x="39" y="17"/>
                      <a:pt x="41" y="20"/>
                    </a:cubicBezTo>
                    <a:cubicBezTo>
                      <a:pt x="41" y="22"/>
                      <a:pt x="42" y="23"/>
                      <a:pt x="42" y="25"/>
                    </a:cubicBezTo>
                    <a:cubicBezTo>
                      <a:pt x="43" y="26"/>
                      <a:pt x="43" y="27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30"/>
                      <a:pt x="39" y="31"/>
                      <a:pt x="36" y="32"/>
                    </a:cubicBezTo>
                    <a:cubicBezTo>
                      <a:pt x="33" y="33"/>
                      <a:pt x="30" y="34"/>
                      <a:pt x="28" y="34"/>
                    </a:cubicBezTo>
                    <a:moveTo>
                      <a:pt x="27" y="38"/>
                    </a:moveTo>
                    <a:cubicBezTo>
                      <a:pt x="30" y="38"/>
                      <a:pt x="35" y="37"/>
                      <a:pt x="38" y="35"/>
                    </a:cubicBezTo>
                    <a:cubicBezTo>
                      <a:pt x="40" y="34"/>
                      <a:pt x="42" y="33"/>
                      <a:pt x="43" y="32"/>
                    </a:cubicBezTo>
                    <a:cubicBezTo>
                      <a:pt x="44" y="32"/>
                      <a:pt x="45" y="31"/>
                      <a:pt x="45" y="31"/>
                    </a:cubicBezTo>
                    <a:cubicBezTo>
                      <a:pt x="46" y="30"/>
                      <a:pt x="46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6"/>
                      <a:pt x="46" y="24"/>
                      <a:pt x="45" y="22"/>
                    </a:cubicBezTo>
                    <a:cubicBezTo>
                      <a:pt x="45" y="21"/>
                      <a:pt x="44" y="19"/>
                      <a:pt x="44" y="17"/>
                    </a:cubicBezTo>
                    <a:cubicBezTo>
                      <a:pt x="52" y="14"/>
                      <a:pt x="60" y="10"/>
                      <a:pt x="67" y="6"/>
                    </a:cubicBezTo>
                    <a:cubicBezTo>
                      <a:pt x="68" y="6"/>
                      <a:pt x="68" y="6"/>
                      <a:pt x="69" y="5"/>
                    </a:cubicBezTo>
                    <a:cubicBezTo>
                      <a:pt x="72" y="31"/>
                      <a:pt x="78" y="57"/>
                      <a:pt x="88" y="81"/>
                    </a:cubicBezTo>
                    <a:cubicBezTo>
                      <a:pt x="66" y="84"/>
                      <a:pt x="44" y="89"/>
                      <a:pt x="24" y="96"/>
                    </a:cubicBezTo>
                    <a:cubicBezTo>
                      <a:pt x="23" y="96"/>
                      <a:pt x="23" y="96"/>
                      <a:pt x="23" y="96"/>
                    </a:cubicBezTo>
                    <a:cubicBezTo>
                      <a:pt x="22" y="96"/>
                      <a:pt x="21" y="96"/>
                      <a:pt x="21" y="97"/>
                    </a:cubicBezTo>
                    <a:cubicBezTo>
                      <a:pt x="17" y="99"/>
                      <a:pt x="13" y="100"/>
                      <a:pt x="9" y="102"/>
                    </a:cubicBezTo>
                    <a:cubicBezTo>
                      <a:pt x="9" y="96"/>
                      <a:pt x="9" y="91"/>
                      <a:pt x="9" y="86"/>
                    </a:cubicBezTo>
                    <a:cubicBezTo>
                      <a:pt x="9" y="67"/>
                      <a:pt x="7" y="49"/>
                      <a:pt x="4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1" y="29"/>
                      <a:pt x="17" y="27"/>
                      <a:pt x="23" y="25"/>
                    </a:cubicBezTo>
                    <a:cubicBezTo>
                      <a:pt x="24" y="29"/>
                      <a:pt x="25" y="32"/>
                      <a:pt x="25" y="36"/>
                    </a:cubicBezTo>
                    <a:cubicBezTo>
                      <a:pt x="25" y="37"/>
                      <a:pt x="26" y="38"/>
                      <a:pt x="26" y="38"/>
                    </a:cubicBezTo>
                    <a:cubicBezTo>
                      <a:pt x="27" y="38"/>
                      <a:pt x="27" y="38"/>
                      <a:pt x="27" y="38"/>
                    </a:cubicBezTo>
                    <a:moveTo>
                      <a:pt x="71" y="0"/>
                    </a:moveTo>
                    <a:cubicBezTo>
                      <a:pt x="70" y="0"/>
                      <a:pt x="70" y="1"/>
                      <a:pt x="69" y="1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7" y="2"/>
                      <a:pt x="67" y="2"/>
                      <a:pt x="66" y="3"/>
                    </a:cubicBezTo>
                    <a:cubicBezTo>
                      <a:pt x="58" y="7"/>
                      <a:pt x="50" y="11"/>
                      <a:pt x="42" y="14"/>
                    </a:cubicBezTo>
                    <a:cubicBezTo>
                      <a:pt x="42" y="13"/>
                      <a:pt x="42" y="12"/>
                      <a:pt x="42" y="12"/>
                    </a:cubicBezTo>
                    <a:cubicBezTo>
                      <a:pt x="41" y="10"/>
                      <a:pt x="40" y="8"/>
                      <a:pt x="40" y="7"/>
                    </a:cubicBezTo>
                    <a:cubicBezTo>
                      <a:pt x="40" y="5"/>
                      <a:pt x="39" y="4"/>
                      <a:pt x="39" y="4"/>
                    </a:cubicBezTo>
                    <a:cubicBezTo>
                      <a:pt x="39" y="3"/>
                      <a:pt x="39" y="3"/>
                      <a:pt x="38" y="2"/>
                    </a:cubicBezTo>
                    <a:cubicBezTo>
                      <a:pt x="38" y="2"/>
                      <a:pt x="38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3" y="4"/>
                      <a:pt x="29" y="5"/>
                      <a:pt x="25" y="7"/>
                    </a:cubicBezTo>
                    <a:cubicBezTo>
                      <a:pt x="24" y="7"/>
                      <a:pt x="24" y="7"/>
                      <a:pt x="23" y="8"/>
                    </a:cubicBezTo>
                    <a:cubicBezTo>
                      <a:pt x="22" y="8"/>
                      <a:pt x="21" y="9"/>
                      <a:pt x="21" y="10"/>
                    </a:cubicBezTo>
                    <a:cubicBezTo>
                      <a:pt x="20" y="11"/>
                      <a:pt x="20" y="12"/>
                      <a:pt x="20" y="13"/>
                    </a:cubicBezTo>
                    <a:cubicBezTo>
                      <a:pt x="20" y="13"/>
                      <a:pt x="20" y="14"/>
                      <a:pt x="20" y="14"/>
                    </a:cubicBezTo>
                    <a:cubicBezTo>
                      <a:pt x="21" y="16"/>
                      <a:pt x="22" y="19"/>
                      <a:pt x="22" y="21"/>
                    </a:cubicBezTo>
                    <a:cubicBezTo>
                      <a:pt x="16" y="23"/>
                      <a:pt x="10" y="25"/>
                      <a:pt x="4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6"/>
                      <a:pt x="2" y="26"/>
                    </a:cubicBezTo>
                    <a:cubicBezTo>
                      <a:pt x="2" y="26"/>
                      <a:pt x="2" y="27"/>
                      <a:pt x="2" y="27"/>
                    </a:cubicBezTo>
                    <a:cubicBezTo>
                      <a:pt x="1" y="27"/>
                      <a:pt x="0" y="28"/>
                      <a:pt x="0" y="29"/>
                    </a:cubicBezTo>
                    <a:cubicBezTo>
                      <a:pt x="4" y="47"/>
                      <a:pt x="6" y="66"/>
                      <a:pt x="6" y="86"/>
                    </a:cubicBezTo>
                    <a:cubicBezTo>
                      <a:pt x="6" y="92"/>
                      <a:pt x="5" y="98"/>
                      <a:pt x="5" y="104"/>
                    </a:cubicBezTo>
                    <a:cubicBezTo>
                      <a:pt x="5" y="105"/>
                      <a:pt x="5" y="105"/>
                      <a:pt x="6" y="106"/>
                    </a:cubicBezTo>
                    <a:cubicBezTo>
                      <a:pt x="6" y="106"/>
                      <a:pt x="6" y="106"/>
                      <a:pt x="7" y="106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12" y="104"/>
                      <a:pt x="16" y="103"/>
                      <a:pt x="21" y="101"/>
                    </a:cubicBezTo>
                    <a:cubicBezTo>
                      <a:pt x="21" y="104"/>
                      <a:pt x="21" y="108"/>
                      <a:pt x="21" y="111"/>
                    </a:cubicBezTo>
                    <a:cubicBezTo>
                      <a:pt x="21" y="112"/>
                      <a:pt x="21" y="112"/>
                      <a:pt x="22" y="112"/>
                    </a:cubicBezTo>
                    <a:cubicBezTo>
                      <a:pt x="22" y="113"/>
                      <a:pt x="22" y="113"/>
                      <a:pt x="23" y="113"/>
                    </a:cubicBezTo>
                    <a:cubicBezTo>
                      <a:pt x="23" y="113"/>
                      <a:pt x="23" y="112"/>
                      <a:pt x="24" y="112"/>
                    </a:cubicBezTo>
                    <a:cubicBezTo>
                      <a:pt x="28" y="109"/>
                      <a:pt x="33" y="107"/>
                      <a:pt x="39" y="106"/>
                    </a:cubicBezTo>
                    <a:cubicBezTo>
                      <a:pt x="55" y="103"/>
                      <a:pt x="70" y="100"/>
                      <a:pt x="86" y="97"/>
                    </a:cubicBezTo>
                    <a:cubicBezTo>
                      <a:pt x="87" y="98"/>
                      <a:pt x="87" y="98"/>
                      <a:pt x="88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90" y="98"/>
                      <a:pt x="92" y="97"/>
                      <a:pt x="93" y="97"/>
                    </a:cubicBezTo>
                    <a:cubicBezTo>
                      <a:pt x="94" y="96"/>
                      <a:pt x="94" y="96"/>
                      <a:pt x="94" y="95"/>
                    </a:cubicBezTo>
                    <a:cubicBezTo>
                      <a:pt x="92" y="75"/>
                      <a:pt x="89" y="56"/>
                      <a:pt x="87" y="36"/>
                    </a:cubicBezTo>
                    <a:cubicBezTo>
                      <a:pt x="86" y="31"/>
                      <a:pt x="86" y="26"/>
                      <a:pt x="86" y="21"/>
                    </a:cubicBezTo>
                    <a:cubicBezTo>
                      <a:pt x="86" y="18"/>
                      <a:pt x="86" y="15"/>
                      <a:pt x="87" y="12"/>
                    </a:cubicBezTo>
                    <a:cubicBezTo>
                      <a:pt x="87" y="11"/>
                      <a:pt x="86" y="10"/>
                      <a:pt x="86" y="10"/>
                    </a:cubicBezTo>
                    <a:cubicBezTo>
                      <a:pt x="86" y="9"/>
                      <a:pt x="85" y="9"/>
                      <a:pt x="85" y="9"/>
                    </a:cubicBezTo>
                    <a:cubicBezTo>
                      <a:pt x="85" y="9"/>
                      <a:pt x="84" y="9"/>
                      <a:pt x="84" y="10"/>
                    </a:cubicBezTo>
                    <a:cubicBezTo>
                      <a:pt x="81" y="11"/>
                      <a:pt x="77" y="12"/>
                      <a:pt x="73" y="12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3" y="10"/>
                      <a:pt x="73" y="7"/>
                      <a:pt x="73" y="5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4"/>
                      <a:pt x="73" y="3"/>
                      <a:pt x="73" y="3"/>
                    </a:cubicBezTo>
                    <a:cubicBezTo>
                      <a:pt x="73" y="2"/>
                      <a:pt x="73" y="2"/>
                      <a:pt x="72" y="1"/>
                    </a:cubicBezTo>
                    <a:cubicBezTo>
                      <a:pt x="72" y="1"/>
                      <a:pt x="72" y="1"/>
                      <a:pt x="72" y="1"/>
                    </a:cubicBezTo>
                    <a:cubicBezTo>
                      <a:pt x="71" y="1"/>
                      <a:pt x="71" y="0"/>
                      <a:pt x="7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16" name="Freeform 818"/>
              <p:cNvSpPr/>
              <p:nvPr/>
            </p:nvSpPr>
            <p:spPr bwMode="auto">
              <a:xfrm>
                <a:off x="2768" y="1438"/>
                <a:ext cx="118" cy="48"/>
              </a:xfrm>
              <a:custGeom>
                <a:avLst/>
                <a:gdLst>
                  <a:gd name="T0" fmla="*/ 48 w 50"/>
                  <a:gd name="T1" fmla="*/ 0 h 20"/>
                  <a:gd name="T2" fmla="*/ 47 w 50"/>
                  <a:gd name="T3" fmla="*/ 1 h 20"/>
                  <a:gd name="T4" fmla="*/ 44 w 50"/>
                  <a:gd name="T5" fmla="*/ 2 h 20"/>
                  <a:gd name="T6" fmla="*/ 23 w 50"/>
                  <a:gd name="T7" fmla="*/ 11 h 20"/>
                  <a:gd name="T8" fmla="*/ 11 w 50"/>
                  <a:gd name="T9" fmla="*/ 15 h 20"/>
                  <a:gd name="T10" fmla="*/ 2 w 50"/>
                  <a:gd name="T11" fmla="*/ 17 h 20"/>
                  <a:gd name="T12" fmla="*/ 0 w 50"/>
                  <a:gd name="T13" fmla="*/ 19 h 20"/>
                  <a:gd name="T14" fmla="*/ 2 w 50"/>
                  <a:gd name="T15" fmla="*/ 20 h 20"/>
                  <a:gd name="T16" fmla="*/ 2 w 50"/>
                  <a:gd name="T17" fmla="*/ 20 h 20"/>
                  <a:gd name="T18" fmla="*/ 13 w 50"/>
                  <a:gd name="T19" fmla="*/ 18 h 20"/>
                  <a:gd name="T20" fmla="*/ 35 w 50"/>
                  <a:gd name="T21" fmla="*/ 10 h 20"/>
                  <a:gd name="T22" fmla="*/ 44 w 50"/>
                  <a:gd name="T23" fmla="*/ 6 h 20"/>
                  <a:gd name="T24" fmla="*/ 47 w 50"/>
                  <a:gd name="T25" fmla="*/ 5 h 20"/>
                  <a:gd name="T26" fmla="*/ 48 w 50"/>
                  <a:gd name="T27" fmla="*/ 4 h 20"/>
                  <a:gd name="T28" fmla="*/ 49 w 50"/>
                  <a:gd name="T29" fmla="*/ 1 h 20"/>
                  <a:gd name="T30" fmla="*/ 48 w 50"/>
                  <a:gd name="T3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20">
                    <a:moveTo>
                      <a:pt x="48" y="0"/>
                    </a:moveTo>
                    <a:cubicBezTo>
                      <a:pt x="47" y="0"/>
                      <a:pt x="47" y="1"/>
                      <a:pt x="47" y="1"/>
                    </a:cubicBezTo>
                    <a:cubicBezTo>
                      <a:pt x="46" y="1"/>
                      <a:pt x="45" y="1"/>
                      <a:pt x="44" y="2"/>
                    </a:cubicBezTo>
                    <a:cubicBezTo>
                      <a:pt x="40" y="4"/>
                      <a:pt x="31" y="7"/>
                      <a:pt x="23" y="11"/>
                    </a:cubicBezTo>
                    <a:cubicBezTo>
                      <a:pt x="19" y="12"/>
                      <a:pt x="14" y="14"/>
                      <a:pt x="11" y="15"/>
                    </a:cubicBezTo>
                    <a:cubicBezTo>
                      <a:pt x="7" y="16"/>
                      <a:pt x="4" y="17"/>
                      <a:pt x="2" y="17"/>
                    </a:cubicBezTo>
                    <a:cubicBezTo>
                      <a:pt x="1" y="17"/>
                      <a:pt x="0" y="18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5" y="20"/>
                      <a:pt x="9" y="19"/>
                      <a:pt x="13" y="18"/>
                    </a:cubicBezTo>
                    <a:cubicBezTo>
                      <a:pt x="20" y="16"/>
                      <a:pt x="28" y="13"/>
                      <a:pt x="35" y="10"/>
                    </a:cubicBezTo>
                    <a:cubicBezTo>
                      <a:pt x="38" y="8"/>
                      <a:pt x="41" y="7"/>
                      <a:pt x="44" y="6"/>
                    </a:cubicBezTo>
                    <a:cubicBezTo>
                      <a:pt x="45" y="6"/>
                      <a:pt x="46" y="5"/>
                      <a:pt x="47" y="5"/>
                    </a:cubicBezTo>
                    <a:cubicBezTo>
                      <a:pt x="47" y="4"/>
                      <a:pt x="48" y="4"/>
                      <a:pt x="48" y="4"/>
                    </a:cubicBezTo>
                    <a:cubicBezTo>
                      <a:pt x="49" y="3"/>
                      <a:pt x="50" y="2"/>
                      <a:pt x="49" y="1"/>
                    </a:cubicBezTo>
                    <a:cubicBezTo>
                      <a:pt x="49" y="1"/>
                      <a:pt x="48" y="0"/>
                      <a:pt x="48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17" name="Freeform 819"/>
              <p:cNvSpPr/>
              <p:nvPr/>
            </p:nvSpPr>
            <p:spPr bwMode="auto">
              <a:xfrm>
                <a:off x="2777" y="1471"/>
                <a:ext cx="109" cy="38"/>
              </a:xfrm>
              <a:custGeom>
                <a:avLst/>
                <a:gdLst>
                  <a:gd name="T0" fmla="*/ 43 w 46"/>
                  <a:gd name="T1" fmla="*/ 0 h 16"/>
                  <a:gd name="T2" fmla="*/ 40 w 46"/>
                  <a:gd name="T3" fmla="*/ 1 h 16"/>
                  <a:gd name="T4" fmla="*/ 20 w 46"/>
                  <a:gd name="T5" fmla="*/ 7 h 16"/>
                  <a:gd name="T6" fmla="*/ 1 w 46"/>
                  <a:gd name="T7" fmla="*/ 12 h 16"/>
                  <a:gd name="T8" fmla="*/ 0 w 46"/>
                  <a:gd name="T9" fmla="*/ 14 h 16"/>
                  <a:gd name="T10" fmla="*/ 2 w 46"/>
                  <a:gd name="T11" fmla="*/ 16 h 16"/>
                  <a:gd name="T12" fmla="*/ 2 w 46"/>
                  <a:gd name="T13" fmla="*/ 16 h 16"/>
                  <a:gd name="T14" fmla="*/ 24 w 46"/>
                  <a:gd name="T15" fmla="*/ 9 h 16"/>
                  <a:gd name="T16" fmla="*/ 37 w 46"/>
                  <a:gd name="T17" fmla="*/ 5 h 16"/>
                  <a:gd name="T18" fmla="*/ 41 w 46"/>
                  <a:gd name="T19" fmla="*/ 4 h 16"/>
                  <a:gd name="T20" fmla="*/ 43 w 46"/>
                  <a:gd name="T21" fmla="*/ 4 h 16"/>
                  <a:gd name="T22" fmla="*/ 43 w 46"/>
                  <a:gd name="T23" fmla="*/ 4 h 16"/>
                  <a:gd name="T24" fmla="*/ 43 w 46"/>
                  <a:gd name="T25" fmla="*/ 4 h 16"/>
                  <a:gd name="T26" fmla="*/ 44 w 46"/>
                  <a:gd name="T27" fmla="*/ 4 h 16"/>
                  <a:gd name="T28" fmla="*/ 45 w 46"/>
                  <a:gd name="T29" fmla="*/ 3 h 16"/>
                  <a:gd name="T30" fmla="*/ 44 w 46"/>
                  <a:gd name="T31" fmla="*/ 0 h 16"/>
                  <a:gd name="T32" fmla="*/ 43 w 46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16">
                    <a:moveTo>
                      <a:pt x="43" y="0"/>
                    </a:moveTo>
                    <a:cubicBezTo>
                      <a:pt x="42" y="0"/>
                      <a:pt x="42" y="0"/>
                      <a:pt x="40" y="1"/>
                    </a:cubicBezTo>
                    <a:cubicBezTo>
                      <a:pt x="36" y="2"/>
                      <a:pt x="28" y="4"/>
                      <a:pt x="20" y="7"/>
                    </a:cubicBezTo>
                    <a:cubicBezTo>
                      <a:pt x="12" y="9"/>
                      <a:pt x="4" y="11"/>
                      <a:pt x="1" y="12"/>
                    </a:cubicBezTo>
                    <a:cubicBezTo>
                      <a:pt x="0" y="12"/>
                      <a:pt x="0" y="13"/>
                      <a:pt x="0" y="14"/>
                    </a:cubicBezTo>
                    <a:cubicBezTo>
                      <a:pt x="0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6" y="15"/>
                      <a:pt x="15" y="12"/>
                      <a:pt x="24" y="9"/>
                    </a:cubicBezTo>
                    <a:cubicBezTo>
                      <a:pt x="29" y="8"/>
                      <a:pt x="33" y="6"/>
                      <a:pt x="37" y="5"/>
                    </a:cubicBezTo>
                    <a:cubicBezTo>
                      <a:pt x="38" y="5"/>
                      <a:pt x="40" y="4"/>
                      <a:pt x="41" y="4"/>
                    </a:cubicBezTo>
                    <a:cubicBezTo>
                      <a:pt x="42" y="4"/>
                      <a:pt x="43" y="4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4" y="4"/>
                      <a:pt x="44" y="4"/>
                    </a:cubicBezTo>
                    <a:cubicBezTo>
                      <a:pt x="44" y="4"/>
                      <a:pt x="45" y="3"/>
                      <a:pt x="45" y="3"/>
                    </a:cubicBezTo>
                    <a:cubicBezTo>
                      <a:pt x="46" y="2"/>
                      <a:pt x="45" y="1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18" name="Freeform 820"/>
              <p:cNvSpPr/>
              <p:nvPr/>
            </p:nvSpPr>
            <p:spPr bwMode="auto">
              <a:xfrm>
                <a:off x="2779" y="1519"/>
                <a:ext cx="31" cy="14"/>
              </a:xfrm>
              <a:custGeom>
                <a:avLst/>
                <a:gdLst>
                  <a:gd name="T0" fmla="*/ 10 w 13"/>
                  <a:gd name="T1" fmla="*/ 0 h 6"/>
                  <a:gd name="T2" fmla="*/ 10 w 13"/>
                  <a:gd name="T3" fmla="*/ 0 h 6"/>
                  <a:gd name="T4" fmla="*/ 6 w 13"/>
                  <a:gd name="T5" fmla="*/ 1 h 6"/>
                  <a:gd name="T6" fmla="*/ 3 w 13"/>
                  <a:gd name="T7" fmla="*/ 2 h 6"/>
                  <a:gd name="T8" fmla="*/ 3 w 13"/>
                  <a:gd name="T9" fmla="*/ 2 h 6"/>
                  <a:gd name="T10" fmla="*/ 3 w 13"/>
                  <a:gd name="T11" fmla="*/ 2 h 6"/>
                  <a:gd name="T12" fmla="*/ 2 w 13"/>
                  <a:gd name="T13" fmla="*/ 2 h 6"/>
                  <a:gd name="T14" fmla="*/ 0 w 13"/>
                  <a:gd name="T15" fmla="*/ 3 h 6"/>
                  <a:gd name="T16" fmla="*/ 1 w 13"/>
                  <a:gd name="T17" fmla="*/ 5 h 6"/>
                  <a:gd name="T18" fmla="*/ 3 w 13"/>
                  <a:gd name="T19" fmla="*/ 6 h 6"/>
                  <a:gd name="T20" fmla="*/ 3 w 13"/>
                  <a:gd name="T21" fmla="*/ 6 h 6"/>
                  <a:gd name="T22" fmla="*/ 7 w 13"/>
                  <a:gd name="T23" fmla="*/ 4 h 6"/>
                  <a:gd name="T24" fmla="*/ 10 w 13"/>
                  <a:gd name="T25" fmla="*/ 3 h 6"/>
                  <a:gd name="T26" fmla="*/ 10 w 13"/>
                  <a:gd name="T27" fmla="*/ 3 h 6"/>
                  <a:gd name="T28" fmla="*/ 11 w 13"/>
                  <a:gd name="T29" fmla="*/ 3 h 6"/>
                  <a:gd name="T30" fmla="*/ 11 w 13"/>
                  <a:gd name="T31" fmla="*/ 4 h 6"/>
                  <a:gd name="T32" fmla="*/ 13 w 13"/>
                  <a:gd name="T33" fmla="*/ 3 h 6"/>
                  <a:gd name="T34" fmla="*/ 12 w 13"/>
                  <a:gd name="T35" fmla="*/ 0 h 6"/>
                  <a:gd name="T36" fmla="*/ 10 w 13"/>
                  <a:gd name="T3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6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6"/>
                      <a:pt x="6" y="5"/>
                      <a:pt x="7" y="4"/>
                    </a:cubicBezTo>
                    <a:cubicBezTo>
                      <a:pt x="9" y="4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2" y="4"/>
                      <a:pt x="13" y="3"/>
                      <a:pt x="13" y="3"/>
                    </a:cubicBezTo>
                    <a:cubicBezTo>
                      <a:pt x="13" y="2"/>
                      <a:pt x="13" y="1"/>
                      <a:pt x="12" y="0"/>
                    </a:cubicBezTo>
                    <a:cubicBezTo>
                      <a:pt x="12" y="0"/>
                      <a:pt x="11" y="0"/>
                      <a:pt x="1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19" name="Freeform 821"/>
              <p:cNvSpPr/>
              <p:nvPr/>
            </p:nvSpPr>
            <p:spPr bwMode="auto">
              <a:xfrm>
                <a:off x="4903" y="3445"/>
                <a:ext cx="137" cy="33"/>
              </a:xfrm>
              <a:custGeom>
                <a:avLst/>
                <a:gdLst>
                  <a:gd name="T0" fmla="*/ 2 w 58"/>
                  <a:gd name="T1" fmla="*/ 0 h 14"/>
                  <a:gd name="T2" fmla="*/ 0 w 58"/>
                  <a:gd name="T3" fmla="*/ 1 h 14"/>
                  <a:gd name="T4" fmla="*/ 1 w 58"/>
                  <a:gd name="T5" fmla="*/ 4 h 14"/>
                  <a:gd name="T6" fmla="*/ 13 w 58"/>
                  <a:gd name="T7" fmla="*/ 8 h 14"/>
                  <a:gd name="T8" fmla="*/ 39 w 58"/>
                  <a:gd name="T9" fmla="*/ 12 h 14"/>
                  <a:gd name="T10" fmla="*/ 50 w 58"/>
                  <a:gd name="T11" fmla="*/ 14 h 14"/>
                  <a:gd name="T12" fmla="*/ 56 w 58"/>
                  <a:gd name="T13" fmla="*/ 14 h 14"/>
                  <a:gd name="T14" fmla="*/ 56 w 58"/>
                  <a:gd name="T15" fmla="*/ 14 h 14"/>
                  <a:gd name="T16" fmla="*/ 58 w 58"/>
                  <a:gd name="T17" fmla="*/ 12 h 14"/>
                  <a:gd name="T18" fmla="*/ 56 w 58"/>
                  <a:gd name="T19" fmla="*/ 10 h 14"/>
                  <a:gd name="T20" fmla="*/ 56 w 58"/>
                  <a:gd name="T21" fmla="*/ 10 h 14"/>
                  <a:gd name="T22" fmla="*/ 56 w 58"/>
                  <a:gd name="T23" fmla="*/ 10 h 14"/>
                  <a:gd name="T24" fmla="*/ 56 w 58"/>
                  <a:gd name="T25" fmla="*/ 10 h 14"/>
                  <a:gd name="T26" fmla="*/ 47 w 58"/>
                  <a:gd name="T27" fmla="*/ 9 h 14"/>
                  <a:gd name="T28" fmla="*/ 22 w 58"/>
                  <a:gd name="T29" fmla="*/ 5 h 14"/>
                  <a:gd name="T30" fmla="*/ 10 w 58"/>
                  <a:gd name="T31" fmla="*/ 3 h 14"/>
                  <a:gd name="T32" fmla="*/ 3 w 58"/>
                  <a:gd name="T33" fmla="*/ 0 h 14"/>
                  <a:gd name="T34" fmla="*/ 2 w 58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" h="14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4" y="5"/>
                      <a:pt x="8" y="6"/>
                      <a:pt x="13" y="8"/>
                    </a:cubicBezTo>
                    <a:cubicBezTo>
                      <a:pt x="21" y="9"/>
                      <a:pt x="31" y="11"/>
                      <a:pt x="39" y="12"/>
                    </a:cubicBezTo>
                    <a:cubicBezTo>
                      <a:pt x="43" y="13"/>
                      <a:pt x="47" y="13"/>
                      <a:pt x="50" y="14"/>
                    </a:cubicBezTo>
                    <a:cubicBezTo>
                      <a:pt x="53" y="14"/>
                      <a:pt x="55" y="14"/>
                      <a:pt x="56" y="14"/>
                    </a:cubicBezTo>
                    <a:cubicBezTo>
                      <a:pt x="56" y="14"/>
                      <a:pt x="56" y="14"/>
                      <a:pt x="56" y="14"/>
                    </a:cubicBezTo>
                    <a:cubicBezTo>
                      <a:pt x="57" y="14"/>
                      <a:pt x="58" y="13"/>
                      <a:pt x="58" y="12"/>
                    </a:cubicBezTo>
                    <a:cubicBezTo>
                      <a:pt x="58" y="11"/>
                      <a:pt x="57" y="10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5" y="10"/>
                      <a:pt x="51" y="10"/>
                      <a:pt x="47" y="9"/>
                    </a:cubicBezTo>
                    <a:cubicBezTo>
                      <a:pt x="40" y="8"/>
                      <a:pt x="31" y="7"/>
                      <a:pt x="22" y="5"/>
                    </a:cubicBezTo>
                    <a:cubicBezTo>
                      <a:pt x="18" y="4"/>
                      <a:pt x="14" y="4"/>
                      <a:pt x="10" y="3"/>
                    </a:cubicBezTo>
                    <a:cubicBezTo>
                      <a:pt x="7" y="2"/>
                      <a:pt x="4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20" name="Freeform 822"/>
              <p:cNvSpPr/>
              <p:nvPr/>
            </p:nvSpPr>
            <p:spPr bwMode="auto">
              <a:xfrm>
                <a:off x="4898" y="3471"/>
                <a:ext cx="123" cy="40"/>
              </a:xfrm>
              <a:custGeom>
                <a:avLst/>
                <a:gdLst>
                  <a:gd name="T0" fmla="*/ 2 w 52"/>
                  <a:gd name="T1" fmla="*/ 0 h 17"/>
                  <a:gd name="T2" fmla="*/ 0 w 52"/>
                  <a:gd name="T3" fmla="*/ 1 h 17"/>
                  <a:gd name="T4" fmla="*/ 1 w 52"/>
                  <a:gd name="T5" fmla="*/ 4 h 17"/>
                  <a:gd name="T6" fmla="*/ 12 w 52"/>
                  <a:gd name="T7" fmla="*/ 7 h 17"/>
                  <a:gd name="T8" fmla="*/ 36 w 52"/>
                  <a:gd name="T9" fmla="*/ 12 h 17"/>
                  <a:gd name="T10" fmla="*/ 45 w 52"/>
                  <a:gd name="T11" fmla="*/ 15 h 17"/>
                  <a:gd name="T12" fmla="*/ 48 w 52"/>
                  <a:gd name="T13" fmla="*/ 16 h 17"/>
                  <a:gd name="T14" fmla="*/ 49 w 52"/>
                  <a:gd name="T15" fmla="*/ 16 h 17"/>
                  <a:gd name="T16" fmla="*/ 49 w 52"/>
                  <a:gd name="T17" fmla="*/ 16 h 17"/>
                  <a:gd name="T18" fmla="*/ 49 w 52"/>
                  <a:gd name="T19" fmla="*/ 16 h 17"/>
                  <a:gd name="T20" fmla="*/ 50 w 52"/>
                  <a:gd name="T21" fmla="*/ 17 h 17"/>
                  <a:gd name="T22" fmla="*/ 52 w 52"/>
                  <a:gd name="T23" fmla="*/ 16 h 17"/>
                  <a:gd name="T24" fmla="*/ 52 w 52"/>
                  <a:gd name="T25" fmla="*/ 13 h 17"/>
                  <a:gd name="T26" fmla="*/ 50 w 52"/>
                  <a:gd name="T27" fmla="*/ 12 h 17"/>
                  <a:gd name="T28" fmla="*/ 41 w 52"/>
                  <a:gd name="T29" fmla="*/ 10 h 17"/>
                  <a:gd name="T30" fmla="*/ 19 w 52"/>
                  <a:gd name="T31" fmla="*/ 4 h 17"/>
                  <a:gd name="T32" fmla="*/ 3 w 52"/>
                  <a:gd name="T33" fmla="*/ 0 h 17"/>
                  <a:gd name="T34" fmla="*/ 2 w 52"/>
                  <a:gd name="T3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17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3" y="5"/>
                      <a:pt x="7" y="6"/>
                      <a:pt x="12" y="7"/>
                    </a:cubicBezTo>
                    <a:cubicBezTo>
                      <a:pt x="19" y="9"/>
                      <a:pt x="28" y="11"/>
                      <a:pt x="36" y="12"/>
                    </a:cubicBezTo>
                    <a:cubicBezTo>
                      <a:pt x="39" y="13"/>
                      <a:pt x="43" y="14"/>
                      <a:pt x="45" y="15"/>
                    </a:cubicBezTo>
                    <a:cubicBezTo>
                      <a:pt x="46" y="15"/>
                      <a:pt x="47" y="16"/>
                      <a:pt x="48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50" y="17"/>
                      <a:pt x="50" y="17"/>
                    </a:cubicBezTo>
                    <a:cubicBezTo>
                      <a:pt x="51" y="17"/>
                      <a:pt x="51" y="16"/>
                      <a:pt x="52" y="16"/>
                    </a:cubicBezTo>
                    <a:cubicBezTo>
                      <a:pt x="52" y="15"/>
                      <a:pt x="52" y="14"/>
                      <a:pt x="52" y="13"/>
                    </a:cubicBezTo>
                    <a:cubicBezTo>
                      <a:pt x="51" y="13"/>
                      <a:pt x="51" y="13"/>
                      <a:pt x="50" y="12"/>
                    </a:cubicBezTo>
                    <a:cubicBezTo>
                      <a:pt x="49" y="12"/>
                      <a:pt x="45" y="11"/>
                      <a:pt x="41" y="10"/>
                    </a:cubicBezTo>
                    <a:cubicBezTo>
                      <a:pt x="35" y="8"/>
                      <a:pt x="27" y="6"/>
                      <a:pt x="19" y="4"/>
                    </a:cubicBezTo>
                    <a:cubicBezTo>
                      <a:pt x="12" y="3"/>
                      <a:pt x="5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21" name="Freeform 823"/>
              <p:cNvSpPr/>
              <p:nvPr/>
            </p:nvSpPr>
            <p:spPr bwMode="auto">
              <a:xfrm>
                <a:off x="4886" y="3495"/>
                <a:ext cx="36" cy="19"/>
              </a:xfrm>
              <a:custGeom>
                <a:avLst/>
                <a:gdLst>
                  <a:gd name="T0" fmla="*/ 2 w 15"/>
                  <a:gd name="T1" fmla="*/ 0 h 8"/>
                  <a:gd name="T2" fmla="*/ 1 w 15"/>
                  <a:gd name="T3" fmla="*/ 1 h 8"/>
                  <a:gd name="T4" fmla="*/ 1 w 15"/>
                  <a:gd name="T5" fmla="*/ 3 h 8"/>
                  <a:gd name="T6" fmla="*/ 4 w 15"/>
                  <a:gd name="T7" fmla="*/ 6 h 8"/>
                  <a:gd name="T8" fmla="*/ 9 w 15"/>
                  <a:gd name="T9" fmla="*/ 6 h 8"/>
                  <a:gd name="T10" fmla="*/ 11 w 15"/>
                  <a:gd name="T11" fmla="*/ 7 h 8"/>
                  <a:gd name="T12" fmla="*/ 11 w 15"/>
                  <a:gd name="T13" fmla="*/ 7 h 8"/>
                  <a:gd name="T14" fmla="*/ 13 w 15"/>
                  <a:gd name="T15" fmla="*/ 8 h 8"/>
                  <a:gd name="T16" fmla="*/ 14 w 15"/>
                  <a:gd name="T17" fmla="*/ 8 h 8"/>
                  <a:gd name="T18" fmla="*/ 15 w 15"/>
                  <a:gd name="T19" fmla="*/ 5 h 8"/>
                  <a:gd name="T20" fmla="*/ 11 w 15"/>
                  <a:gd name="T21" fmla="*/ 3 h 8"/>
                  <a:gd name="T22" fmla="*/ 6 w 15"/>
                  <a:gd name="T23" fmla="*/ 2 h 8"/>
                  <a:gd name="T24" fmla="*/ 5 w 15"/>
                  <a:gd name="T25" fmla="*/ 2 h 8"/>
                  <a:gd name="T26" fmla="*/ 4 w 15"/>
                  <a:gd name="T27" fmla="*/ 1 h 8"/>
                  <a:gd name="T28" fmla="*/ 2 w 15"/>
                  <a:gd name="T2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8">
                    <a:moveTo>
                      <a:pt x="2" y="0"/>
                    </a:moveTo>
                    <a:cubicBezTo>
                      <a:pt x="2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" y="5"/>
                      <a:pt x="3" y="5"/>
                      <a:pt x="4" y="6"/>
                    </a:cubicBezTo>
                    <a:cubicBezTo>
                      <a:pt x="6" y="6"/>
                      <a:pt x="8" y="6"/>
                      <a:pt x="9" y="6"/>
                    </a:cubicBezTo>
                    <a:cubicBezTo>
                      <a:pt x="10" y="6"/>
                      <a:pt x="10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8"/>
                      <a:pt x="12" y="8"/>
                      <a:pt x="13" y="8"/>
                    </a:cubicBezTo>
                    <a:cubicBezTo>
                      <a:pt x="13" y="8"/>
                      <a:pt x="14" y="8"/>
                      <a:pt x="14" y="8"/>
                    </a:cubicBezTo>
                    <a:cubicBezTo>
                      <a:pt x="15" y="7"/>
                      <a:pt x="15" y="6"/>
                      <a:pt x="15" y="5"/>
                    </a:cubicBezTo>
                    <a:cubicBezTo>
                      <a:pt x="14" y="4"/>
                      <a:pt x="12" y="3"/>
                      <a:pt x="11" y="3"/>
                    </a:cubicBezTo>
                    <a:cubicBezTo>
                      <a:pt x="9" y="2"/>
                      <a:pt x="8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22" name="Freeform 824"/>
              <p:cNvSpPr>
                <a:spLocks noEditPoints="1"/>
              </p:cNvSpPr>
              <p:nvPr/>
            </p:nvSpPr>
            <p:spPr bwMode="auto">
              <a:xfrm>
                <a:off x="4820" y="3339"/>
                <a:ext cx="320" cy="303"/>
              </a:xfrm>
              <a:custGeom>
                <a:avLst/>
                <a:gdLst>
                  <a:gd name="T0" fmla="*/ 22 w 135"/>
                  <a:gd name="T1" fmla="*/ 91 h 128"/>
                  <a:gd name="T2" fmla="*/ 91 w 135"/>
                  <a:gd name="T3" fmla="*/ 124 h 128"/>
                  <a:gd name="T4" fmla="*/ 88 w 135"/>
                  <a:gd name="T5" fmla="*/ 122 h 128"/>
                  <a:gd name="T6" fmla="*/ 86 w 135"/>
                  <a:gd name="T7" fmla="*/ 121 h 128"/>
                  <a:gd name="T8" fmla="*/ 84 w 135"/>
                  <a:gd name="T9" fmla="*/ 119 h 128"/>
                  <a:gd name="T10" fmla="*/ 34 w 135"/>
                  <a:gd name="T11" fmla="*/ 102 h 128"/>
                  <a:gd name="T12" fmla="*/ 17 w 135"/>
                  <a:gd name="T13" fmla="*/ 99 h 128"/>
                  <a:gd name="T14" fmla="*/ 119 w 135"/>
                  <a:gd name="T15" fmla="*/ 37 h 128"/>
                  <a:gd name="T16" fmla="*/ 116 w 135"/>
                  <a:gd name="T17" fmla="*/ 63 h 128"/>
                  <a:gd name="T18" fmla="*/ 20 w 135"/>
                  <a:gd name="T19" fmla="*/ 87 h 128"/>
                  <a:gd name="T20" fmla="*/ 42 w 135"/>
                  <a:gd name="T21" fmla="*/ 11 h 128"/>
                  <a:gd name="T22" fmla="*/ 64 w 135"/>
                  <a:gd name="T23" fmla="*/ 17 h 128"/>
                  <a:gd name="T24" fmla="*/ 60 w 135"/>
                  <a:gd name="T25" fmla="*/ 31 h 128"/>
                  <a:gd name="T26" fmla="*/ 77 w 135"/>
                  <a:gd name="T27" fmla="*/ 36 h 128"/>
                  <a:gd name="T28" fmla="*/ 85 w 135"/>
                  <a:gd name="T29" fmla="*/ 33 h 128"/>
                  <a:gd name="T30" fmla="*/ 88 w 135"/>
                  <a:gd name="T31" fmla="*/ 21 h 128"/>
                  <a:gd name="T32" fmla="*/ 118 w 135"/>
                  <a:gd name="T33" fmla="*/ 24 h 128"/>
                  <a:gd name="T34" fmla="*/ 95 w 135"/>
                  <a:gd name="T35" fmla="*/ 110 h 128"/>
                  <a:gd name="T36" fmla="*/ 22 w 135"/>
                  <a:gd name="T37" fmla="*/ 86 h 128"/>
                  <a:gd name="T38" fmla="*/ 20 w 135"/>
                  <a:gd name="T39" fmla="*/ 87 h 128"/>
                  <a:gd name="T40" fmla="*/ 74 w 135"/>
                  <a:gd name="T41" fmla="*/ 4 h 128"/>
                  <a:gd name="T42" fmla="*/ 87 w 135"/>
                  <a:gd name="T43" fmla="*/ 6 h 128"/>
                  <a:gd name="T44" fmla="*/ 84 w 135"/>
                  <a:gd name="T45" fmla="*/ 23 h 128"/>
                  <a:gd name="T46" fmla="*/ 81 w 135"/>
                  <a:gd name="T47" fmla="*/ 31 h 128"/>
                  <a:gd name="T48" fmla="*/ 77 w 135"/>
                  <a:gd name="T49" fmla="*/ 32 h 128"/>
                  <a:gd name="T50" fmla="*/ 77 w 135"/>
                  <a:gd name="T51" fmla="*/ 32 h 128"/>
                  <a:gd name="T52" fmla="*/ 64 w 135"/>
                  <a:gd name="T53" fmla="*/ 29 h 128"/>
                  <a:gd name="T54" fmla="*/ 72 w 135"/>
                  <a:gd name="T55" fmla="*/ 4 h 128"/>
                  <a:gd name="T56" fmla="*/ 74 w 135"/>
                  <a:gd name="T57" fmla="*/ 0 h 128"/>
                  <a:gd name="T58" fmla="*/ 67 w 135"/>
                  <a:gd name="T59" fmla="*/ 5 h 128"/>
                  <a:gd name="T60" fmla="*/ 44 w 135"/>
                  <a:gd name="T61" fmla="*/ 7 h 128"/>
                  <a:gd name="T62" fmla="*/ 42 w 135"/>
                  <a:gd name="T63" fmla="*/ 6 h 128"/>
                  <a:gd name="T64" fmla="*/ 39 w 135"/>
                  <a:gd name="T65" fmla="*/ 7 h 128"/>
                  <a:gd name="T66" fmla="*/ 0 w 135"/>
                  <a:gd name="T67" fmla="*/ 86 h 128"/>
                  <a:gd name="T68" fmla="*/ 17 w 135"/>
                  <a:gd name="T69" fmla="*/ 90 h 128"/>
                  <a:gd name="T70" fmla="*/ 12 w 135"/>
                  <a:gd name="T71" fmla="*/ 102 h 128"/>
                  <a:gd name="T72" fmla="*/ 14 w 135"/>
                  <a:gd name="T73" fmla="*/ 103 h 128"/>
                  <a:gd name="T74" fmla="*/ 17 w 135"/>
                  <a:gd name="T75" fmla="*/ 103 h 128"/>
                  <a:gd name="T76" fmla="*/ 84 w 135"/>
                  <a:gd name="T77" fmla="*/ 125 h 128"/>
                  <a:gd name="T78" fmla="*/ 91 w 135"/>
                  <a:gd name="T79" fmla="*/ 128 h 128"/>
                  <a:gd name="T80" fmla="*/ 94 w 135"/>
                  <a:gd name="T81" fmla="*/ 127 h 128"/>
                  <a:gd name="T82" fmla="*/ 134 w 135"/>
                  <a:gd name="T83" fmla="*/ 40 h 128"/>
                  <a:gd name="T84" fmla="*/ 133 w 135"/>
                  <a:gd name="T85" fmla="*/ 37 h 128"/>
                  <a:gd name="T86" fmla="*/ 124 w 135"/>
                  <a:gd name="T87" fmla="*/ 26 h 128"/>
                  <a:gd name="T88" fmla="*/ 125 w 135"/>
                  <a:gd name="T89" fmla="*/ 24 h 128"/>
                  <a:gd name="T90" fmla="*/ 126 w 135"/>
                  <a:gd name="T91" fmla="*/ 22 h 128"/>
                  <a:gd name="T92" fmla="*/ 124 w 135"/>
                  <a:gd name="T93" fmla="*/ 20 h 128"/>
                  <a:gd name="T94" fmla="*/ 122 w 135"/>
                  <a:gd name="T95" fmla="*/ 20 h 128"/>
                  <a:gd name="T96" fmla="*/ 119 w 135"/>
                  <a:gd name="T97" fmla="*/ 20 h 128"/>
                  <a:gd name="T98" fmla="*/ 89 w 135"/>
                  <a:gd name="T99" fmla="*/ 17 h 128"/>
                  <a:gd name="T100" fmla="*/ 92 w 135"/>
                  <a:gd name="T101" fmla="*/ 5 h 128"/>
                  <a:gd name="T102" fmla="*/ 90 w 135"/>
                  <a:gd name="T103" fmla="*/ 2 h 128"/>
                  <a:gd name="T104" fmla="*/ 74 w 135"/>
                  <a:gd name="T105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5" h="128">
                    <a:moveTo>
                      <a:pt x="17" y="99"/>
                    </a:moveTo>
                    <a:cubicBezTo>
                      <a:pt x="19" y="96"/>
                      <a:pt x="20" y="94"/>
                      <a:pt x="22" y="91"/>
                    </a:cubicBezTo>
                    <a:cubicBezTo>
                      <a:pt x="47" y="96"/>
                      <a:pt x="71" y="104"/>
                      <a:pt x="95" y="114"/>
                    </a:cubicBezTo>
                    <a:cubicBezTo>
                      <a:pt x="93" y="117"/>
                      <a:pt x="92" y="120"/>
                      <a:pt x="91" y="124"/>
                    </a:cubicBezTo>
                    <a:cubicBezTo>
                      <a:pt x="90" y="123"/>
                      <a:pt x="90" y="123"/>
                      <a:pt x="89" y="123"/>
                    </a:cubicBezTo>
                    <a:cubicBezTo>
                      <a:pt x="89" y="123"/>
                      <a:pt x="89" y="122"/>
                      <a:pt x="88" y="122"/>
                    </a:cubicBezTo>
                    <a:cubicBezTo>
                      <a:pt x="88" y="122"/>
                      <a:pt x="87" y="121"/>
                      <a:pt x="86" y="121"/>
                    </a:cubicBezTo>
                    <a:cubicBezTo>
                      <a:pt x="86" y="121"/>
                      <a:pt x="86" y="121"/>
                      <a:pt x="86" y="121"/>
                    </a:cubicBezTo>
                    <a:cubicBezTo>
                      <a:pt x="86" y="120"/>
                      <a:pt x="85" y="119"/>
                      <a:pt x="84" y="119"/>
                    </a:cubicBezTo>
                    <a:cubicBezTo>
                      <a:pt x="84" y="119"/>
                      <a:pt x="84" y="119"/>
                      <a:pt x="84" y="119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67" y="114"/>
                      <a:pt x="50" y="108"/>
                      <a:pt x="34" y="102"/>
                    </a:cubicBezTo>
                    <a:cubicBezTo>
                      <a:pt x="29" y="101"/>
                      <a:pt x="23" y="99"/>
                      <a:pt x="17" y="99"/>
                    </a:cubicBezTo>
                    <a:cubicBezTo>
                      <a:pt x="17" y="99"/>
                      <a:pt x="17" y="99"/>
                      <a:pt x="17" y="99"/>
                    </a:cubicBezTo>
                    <a:moveTo>
                      <a:pt x="100" y="101"/>
                    </a:moveTo>
                    <a:cubicBezTo>
                      <a:pt x="104" y="79"/>
                      <a:pt x="111" y="57"/>
                      <a:pt x="119" y="37"/>
                    </a:cubicBezTo>
                    <a:cubicBezTo>
                      <a:pt x="122" y="38"/>
                      <a:pt x="125" y="40"/>
                      <a:pt x="129" y="40"/>
                    </a:cubicBezTo>
                    <a:cubicBezTo>
                      <a:pt x="123" y="47"/>
                      <a:pt x="120" y="55"/>
                      <a:pt x="116" y="63"/>
                    </a:cubicBezTo>
                    <a:cubicBezTo>
                      <a:pt x="111" y="76"/>
                      <a:pt x="106" y="88"/>
                      <a:pt x="100" y="101"/>
                    </a:cubicBezTo>
                    <a:moveTo>
                      <a:pt x="20" y="87"/>
                    </a:moveTo>
                    <a:cubicBezTo>
                      <a:pt x="15" y="86"/>
                      <a:pt x="10" y="85"/>
                      <a:pt x="5" y="84"/>
                    </a:cubicBezTo>
                    <a:cubicBezTo>
                      <a:pt x="20" y="61"/>
                      <a:pt x="33" y="37"/>
                      <a:pt x="42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50" y="13"/>
                      <a:pt x="57" y="15"/>
                      <a:pt x="64" y="17"/>
                    </a:cubicBezTo>
                    <a:cubicBezTo>
                      <a:pt x="63" y="21"/>
                      <a:pt x="61" y="25"/>
                      <a:pt x="59" y="29"/>
                    </a:cubicBezTo>
                    <a:cubicBezTo>
                      <a:pt x="59" y="30"/>
                      <a:pt x="59" y="31"/>
                      <a:pt x="60" y="31"/>
                    </a:cubicBezTo>
                    <a:cubicBezTo>
                      <a:pt x="61" y="33"/>
                      <a:pt x="64" y="34"/>
                      <a:pt x="67" y="35"/>
                    </a:cubicBezTo>
                    <a:cubicBezTo>
                      <a:pt x="71" y="35"/>
                      <a:pt x="74" y="36"/>
                      <a:pt x="77" y="36"/>
                    </a:cubicBezTo>
                    <a:cubicBezTo>
                      <a:pt x="79" y="36"/>
                      <a:pt x="80" y="36"/>
                      <a:pt x="81" y="36"/>
                    </a:cubicBezTo>
                    <a:cubicBezTo>
                      <a:pt x="83" y="35"/>
                      <a:pt x="84" y="35"/>
                      <a:pt x="85" y="33"/>
                    </a:cubicBezTo>
                    <a:cubicBezTo>
                      <a:pt x="85" y="33"/>
                      <a:pt x="86" y="32"/>
                      <a:pt x="86" y="31"/>
                    </a:cubicBezTo>
                    <a:cubicBezTo>
                      <a:pt x="87" y="28"/>
                      <a:pt x="88" y="25"/>
                      <a:pt x="88" y="21"/>
                    </a:cubicBezTo>
                    <a:cubicBezTo>
                      <a:pt x="98" y="23"/>
                      <a:pt x="108" y="23"/>
                      <a:pt x="118" y="24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9" y="24"/>
                      <a:pt x="119" y="24"/>
                      <a:pt x="120" y="24"/>
                    </a:cubicBezTo>
                    <a:cubicBezTo>
                      <a:pt x="108" y="51"/>
                      <a:pt x="99" y="80"/>
                      <a:pt x="95" y="110"/>
                    </a:cubicBezTo>
                    <a:cubicBezTo>
                      <a:pt x="71" y="100"/>
                      <a:pt x="47" y="92"/>
                      <a:pt x="23" y="87"/>
                    </a:cubicBezTo>
                    <a:cubicBezTo>
                      <a:pt x="23" y="87"/>
                      <a:pt x="23" y="87"/>
                      <a:pt x="22" y="86"/>
                    </a:cubicBezTo>
                    <a:cubicBezTo>
                      <a:pt x="22" y="86"/>
                      <a:pt x="21" y="86"/>
                      <a:pt x="21" y="86"/>
                    </a:cubicBezTo>
                    <a:cubicBezTo>
                      <a:pt x="21" y="86"/>
                      <a:pt x="20" y="86"/>
                      <a:pt x="20" y="87"/>
                    </a:cubicBezTo>
                    <a:moveTo>
                      <a:pt x="72" y="4"/>
                    </a:moveTo>
                    <a:cubicBezTo>
                      <a:pt x="73" y="4"/>
                      <a:pt x="73" y="4"/>
                      <a:pt x="74" y="4"/>
                    </a:cubicBezTo>
                    <a:cubicBezTo>
                      <a:pt x="74" y="4"/>
                      <a:pt x="75" y="4"/>
                      <a:pt x="76" y="4"/>
                    </a:cubicBezTo>
                    <a:cubicBezTo>
                      <a:pt x="80" y="5"/>
                      <a:pt x="83" y="5"/>
                      <a:pt x="87" y="6"/>
                    </a:cubicBezTo>
                    <a:cubicBezTo>
                      <a:pt x="87" y="7"/>
                      <a:pt x="87" y="8"/>
                      <a:pt x="86" y="10"/>
                    </a:cubicBezTo>
                    <a:cubicBezTo>
                      <a:pt x="85" y="14"/>
                      <a:pt x="85" y="18"/>
                      <a:pt x="84" y="23"/>
                    </a:cubicBezTo>
                    <a:cubicBezTo>
                      <a:pt x="83" y="25"/>
                      <a:pt x="83" y="27"/>
                      <a:pt x="82" y="28"/>
                    </a:cubicBezTo>
                    <a:cubicBezTo>
                      <a:pt x="82" y="30"/>
                      <a:pt x="82" y="31"/>
                      <a:pt x="81" y="31"/>
                    </a:cubicBezTo>
                    <a:cubicBezTo>
                      <a:pt x="81" y="31"/>
                      <a:pt x="81" y="31"/>
                      <a:pt x="80" y="32"/>
                    </a:cubicBezTo>
                    <a:cubicBezTo>
                      <a:pt x="80" y="32"/>
                      <a:pt x="79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5" y="32"/>
                      <a:pt x="71" y="31"/>
                      <a:pt x="69" y="31"/>
                    </a:cubicBezTo>
                    <a:cubicBezTo>
                      <a:pt x="67" y="30"/>
                      <a:pt x="65" y="29"/>
                      <a:pt x="64" y="29"/>
                    </a:cubicBezTo>
                    <a:cubicBezTo>
                      <a:pt x="67" y="21"/>
                      <a:pt x="70" y="11"/>
                      <a:pt x="71" y="5"/>
                    </a:cubicBezTo>
                    <a:cubicBezTo>
                      <a:pt x="71" y="5"/>
                      <a:pt x="72" y="5"/>
                      <a:pt x="72" y="4"/>
                    </a:cubicBezTo>
                    <a:cubicBezTo>
                      <a:pt x="72" y="4"/>
                      <a:pt x="72" y="4"/>
                      <a:pt x="72" y="4"/>
                    </a:cubicBezTo>
                    <a:moveTo>
                      <a:pt x="74" y="0"/>
                    </a:moveTo>
                    <a:cubicBezTo>
                      <a:pt x="73" y="0"/>
                      <a:pt x="71" y="0"/>
                      <a:pt x="70" y="1"/>
                    </a:cubicBezTo>
                    <a:cubicBezTo>
                      <a:pt x="69" y="2"/>
                      <a:pt x="68" y="3"/>
                      <a:pt x="67" y="5"/>
                    </a:cubicBezTo>
                    <a:cubicBezTo>
                      <a:pt x="67" y="7"/>
                      <a:pt x="66" y="10"/>
                      <a:pt x="65" y="13"/>
                    </a:cubicBezTo>
                    <a:cubicBezTo>
                      <a:pt x="58" y="11"/>
                      <a:pt x="51" y="9"/>
                      <a:pt x="44" y="7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7"/>
                      <a:pt x="42" y="6"/>
                      <a:pt x="42" y="6"/>
                    </a:cubicBezTo>
                    <a:cubicBezTo>
                      <a:pt x="42" y="6"/>
                      <a:pt x="41" y="6"/>
                      <a:pt x="41" y="6"/>
                    </a:cubicBezTo>
                    <a:cubicBezTo>
                      <a:pt x="40" y="6"/>
                      <a:pt x="39" y="6"/>
                      <a:pt x="39" y="7"/>
                    </a:cubicBezTo>
                    <a:cubicBezTo>
                      <a:pt x="29" y="34"/>
                      <a:pt x="16" y="60"/>
                      <a:pt x="0" y="84"/>
                    </a:cubicBezTo>
                    <a:cubicBezTo>
                      <a:pt x="0" y="85"/>
                      <a:pt x="0" y="86"/>
                      <a:pt x="0" y="86"/>
                    </a:cubicBezTo>
                    <a:cubicBezTo>
                      <a:pt x="0" y="87"/>
                      <a:pt x="1" y="88"/>
                      <a:pt x="1" y="88"/>
                    </a:cubicBezTo>
                    <a:cubicBezTo>
                      <a:pt x="7" y="88"/>
                      <a:pt x="12" y="89"/>
                      <a:pt x="17" y="90"/>
                    </a:cubicBezTo>
                    <a:cubicBezTo>
                      <a:pt x="15" y="94"/>
                      <a:pt x="14" y="97"/>
                      <a:pt x="12" y="100"/>
                    </a:cubicBezTo>
                    <a:cubicBezTo>
                      <a:pt x="11" y="101"/>
                      <a:pt x="11" y="102"/>
                      <a:pt x="12" y="102"/>
                    </a:cubicBezTo>
                    <a:cubicBezTo>
                      <a:pt x="12" y="103"/>
                      <a:pt x="13" y="103"/>
                      <a:pt x="13" y="103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5" y="103"/>
                      <a:pt x="16" y="103"/>
                      <a:pt x="17" y="103"/>
                    </a:cubicBezTo>
                    <a:cubicBezTo>
                      <a:pt x="17" y="103"/>
                      <a:pt x="17" y="103"/>
                      <a:pt x="17" y="103"/>
                    </a:cubicBezTo>
                    <a:cubicBezTo>
                      <a:pt x="22" y="103"/>
                      <a:pt x="27" y="105"/>
                      <a:pt x="32" y="106"/>
                    </a:cubicBezTo>
                    <a:cubicBezTo>
                      <a:pt x="50" y="112"/>
                      <a:pt x="67" y="118"/>
                      <a:pt x="84" y="125"/>
                    </a:cubicBezTo>
                    <a:cubicBezTo>
                      <a:pt x="85" y="125"/>
                      <a:pt x="85" y="126"/>
                      <a:pt x="86" y="126"/>
                    </a:cubicBezTo>
                    <a:cubicBezTo>
                      <a:pt x="88" y="127"/>
                      <a:pt x="90" y="128"/>
                      <a:pt x="91" y="128"/>
                    </a:cubicBezTo>
                    <a:cubicBezTo>
                      <a:pt x="91" y="128"/>
                      <a:pt x="92" y="128"/>
                      <a:pt x="92" y="128"/>
                    </a:cubicBezTo>
                    <a:cubicBezTo>
                      <a:pt x="93" y="128"/>
                      <a:pt x="93" y="128"/>
                      <a:pt x="94" y="127"/>
                    </a:cubicBezTo>
                    <a:cubicBezTo>
                      <a:pt x="102" y="106"/>
                      <a:pt x="111" y="86"/>
                      <a:pt x="120" y="65"/>
                    </a:cubicBezTo>
                    <a:cubicBezTo>
                      <a:pt x="124" y="56"/>
                      <a:pt x="128" y="47"/>
                      <a:pt x="134" y="40"/>
                    </a:cubicBezTo>
                    <a:cubicBezTo>
                      <a:pt x="135" y="40"/>
                      <a:pt x="135" y="39"/>
                      <a:pt x="134" y="38"/>
                    </a:cubicBezTo>
                    <a:cubicBezTo>
                      <a:pt x="134" y="37"/>
                      <a:pt x="133" y="37"/>
                      <a:pt x="133" y="37"/>
                    </a:cubicBezTo>
                    <a:cubicBezTo>
                      <a:pt x="129" y="36"/>
                      <a:pt x="125" y="35"/>
                      <a:pt x="121" y="33"/>
                    </a:cubicBezTo>
                    <a:cubicBezTo>
                      <a:pt x="122" y="30"/>
                      <a:pt x="123" y="28"/>
                      <a:pt x="124" y="26"/>
                    </a:cubicBezTo>
                    <a:cubicBezTo>
                      <a:pt x="124" y="25"/>
                      <a:pt x="124" y="25"/>
                      <a:pt x="124" y="25"/>
                    </a:cubicBezTo>
                    <a:cubicBezTo>
                      <a:pt x="125" y="24"/>
                      <a:pt x="125" y="24"/>
                      <a:pt x="125" y="24"/>
                    </a:cubicBezTo>
                    <a:cubicBezTo>
                      <a:pt x="125" y="24"/>
                      <a:pt x="125" y="24"/>
                      <a:pt x="126" y="23"/>
                    </a:cubicBezTo>
                    <a:cubicBezTo>
                      <a:pt x="126" y="23"/>
                      <a:pt x="126" y="23"/>
                      <a:pt x="126" y="22"/>
                    </a:cubicBezTo>
                    <a:cubicBezTo>
                      <a:pt x="126" y="22"/>
                      <a:pt x="126" y="21"/>
                      <a:pt x="126" y="21"/>
                    </a:cubicBezTo>
                    <a:cubicBezTo>
                      <a:pt x="125" y="20"/>
                      <a:pt x="124" y="20"/>
                      <a:pt x="124" y="2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22" y="20"/>
                      <a:pt x="122" y="20"/>
                      <a:pt x="121" y="20"/>
                    </a:cubicBezTo>
                    <a:cubicBezTo>
                      <a:pt x="120" y="20"/>
                      <a:pt x="120" y="20"/>
                      <a:pt x="119" y="20"/>
                    </a:cubicBezTo>
                    <a:cubicBezTo>
                      <a:pt x="108" y="19"/>
                      <a:pt x="99" y="19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90" y="14"/>
                      <a:pt x="90" y="12"/>
                      <a:pt x="91" y="10"/>
                    </a:cubicBezTo>
                    <a:cubicBezTo>
                      <a:pt x="91" y="8"/>
                      <a:pt x="92" y="6"/>
                      <a:pt x="92" y="5"/>
                    </a:cubicBezTo>
                    <a:cubicBezTo>
                      <a:pt x="92" y="4"/>
                      <a:pt x="92" y="4"/>
                      <a:pt x="92" y="3"/>
                    </a:cubicBezTo>
                    <a:cubicBezTo>
                      <a:pt x="92" y="3"/>
                      <a:pt x="91" y="2"/>
                      <a:pt x="90" y="2"/>
                    </a:cubicBezTo>
                    <a:cubicBezTo>
                      <a:pt x="86" y="1"/>
                      <a:pt x="81" y="1"/>
                      <a:pt x="76" y="0"/>
                    </a:cubicBezTo>
                    <a:cubicBezTo>
                      <a:pt x="76" y="0"/>
                      <a:pt x="75" y="0"/>
                      <a:pt x="7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23" name="Freeform 825"/>
              <p:cNvSpPr>
                <a:spLocks noEditPoints="1"/>
              </p:cNvSpPr>
              <p:nvPr/>
            </p:nvSpPr>
            <p:spPr bwMode="auto">
              <a:xfrm>
                <a:off x="3269" y="2690"/>
                <a:ext cx="408" cy="377"/>
              </a:xfrm>
              <a:custGeom>
                <a:avLst/>
                <a:gdLst>
                  <a:gd name="T0" fmla="*/ 167 w 172"/>
                  <a:gd name="T1" fmla="*/ 113 h 159"/>
                  <a:gd name="T2" fmla="*/ 152 w 172"/>
                  <a:gd name="T3" fmla="*/ 152 h 159"/>
                  <a:gd name="T4" fmla="*/ 130 w 172"/>
                  <a:gd name="T5" fmla="*/ 117 h 159"/>
                  <a:gd name="T6" fmla="*/ 142 w 172"/>
                  <a:gd name="T7" fmla="*/ 102 h 159"/>
                  <a:gd name="T8" fmla="*/ 146 w 172"/>
                  <a:gd name="T9" fmla="*/ 102 h 159"/>
                  <a:gd name="T10" fmla="*/ 140 w 172"/>
                  <a:gd name="T11" fmla="*/ 78 h 159"/>
                  <a:gd name="T12" fmla="*/ 140 w 172"/>
                  <a:gd name="T13" fmla="*/ 100 h 159"/>
                  <a:gd name="T14" fmla="*/ 97 w 172"/>
                  <a:gd name="T15" fmla="*/ 91 h 159"/>
                  <a:gd name="T16" fmla="*/ 114 w 172"/>
                  <a:gd name="T17" fmla="*/ 77 h 159"/>
                  <a:gd name="T18" fmla="*/ 119 w 172"/>
                  <a:gd name="T19" fmla="*/ 92 h 159"/>
                  <a:gd name="T20" fmla="*/ 92 w 172"/>
                  <a:gd name="T21" fmla="*/ 68 h 159"/>
                  <a:gd name="T22" fmla="*/ 110 w 172"/>
                  <a:gd name="T23" fmla="*/ 76 h 159"/>
                  <a:gd name="T24" fmla="*/ 83 w 172"/>
                  <a:gd name="T25" fmla="*/ 55 h 159"/>
                  <a:gd name="T26" fmla="*/ 79 w 172"/>
                  <a:gd name="T27" fmla="*/ 65 h 159"/>
                  <a:gd name="T28" fmla="*/ 64 w 172"/>
                  <a:gd name="T29" fmla="*/ 46 h 159"/>
                  <a:gd name="T30" fmla="*/ 83 w 172"/>
                  <a:gd name="T31" fmla="*/ 42 h 159"/>
                  <a:gd name="T32" fmla="*/ 61 w 172"/>
                  <a:gd name="T33" fmla="*/ 29 h 159"/>
                  <a:gd name="T34" fmla="*/ 45 w 172"/>
                  <a:gd name="T35" fmla="*/ 41 h 159"/>
                  <a:gd name="T36" fmla="*/ 5 w 172"/>
                  <a:gd name="T37" fmla="*/ 155 h 159"/>
                  <a:gd name="T38" fmla="*/ 24 w 172"/>
                  <a:gd name="T39" fmla="*/ 23 h 159"/>
                  <a:gd name="T40" fmla="*/ 35 w 172"/>
                  <a:gd name="T41" fmla="*/ 46 h 159"/>
                  <a:gd name="T42" fmla="*/ 60 w 172"/>
                  <a:gd name="T43" fmla="*/ 47 h 159"/>
                  <a:gd name="T44" fmla="*/ 62 w 172"/>
                  <a:gd name="T45" fmla="*/ 69 h 159"/>
                  <a:gd name="T46" fmla="*/ 62 w 172"/>
                  <a:gd name="T47" fmla="*/ 70 h 159"/>
                  <a:gd name="T48" fmla="*/ 63 w 172"/>
                  <a:gd name="T49" fmla="*/ 70 h 159"/>
                  <a:gd name="T50" fmla="*/ 79 w 172"/>
                  <a:gd name="T51" fmla="*/ 69 h 159"/>
                  <a:gd name="T52" fmla="*/ 92 w 172"/>
                  <a:gd name="T53" fmla="*/ 95 h 159"/>
                  <a:gd name="T54" fmla="*/ 120 w 172"/>
                  <a:gd name="T55" fmla="*/ 118 h 159"/>
                  <a:gd name="T56" fmla="*/ 130 w 172"/>
                  <a:gd name="T57" fmla="*/ 121 h 159"/>
                  <a:gd name="T58" fmla="*/ 5 w 172"/>
                  <a:gd name="T59" fmla="*/ 155 h 159"/>
                  <a:gd name="T60" fmla="*/ 56 w 172"/>
                  <a:gd name="T61" fmla="*/ 13 h 159"/>
                  <a:gd name="T62" fmla="*/ 8 w 172"/>
                  <a:gd name="T63" fmla="*/ 19 h 159"/>
                  <a:gd name="T64" fmla="*/ 51 w 172"/>
                  <a:gd name="T65" fmla="*/ 4 h 159"/>
                  <a:gd name="T66" fmla="*/ 58 w 172"/>
                  <a:gd name="T67" fmla="*/ 0 h 159"/>
                  <a:gd name="T68" fmla="*/ 29 w 172"/>
                  <a:gd name="T69" fmla="*/ 2 h 159"/>
                  <a:gd name="T70" fmla="*/ 2 w 172"/>
                  <a:gd name="T71" fmla="*/ 20 h 159"/>
                  <a:gd name="T72" fmla="*/ 1 w 172"/>
                  <a:gd name="T73" fmla="*/ 21 h 159"/>
                  <a:gd name="T74" fmla="*/ 0 w 172"/>
                  <a:gd name="T75" fmla="*/ 157 h 159"/>
                  <a:gd name="T76" fmla="*/ 149 w 172"/>
                  <a:gd name="T77" fmla="*/ 157 h 159"/>
                  <a:gd name="T78" fmla="*/ 152 w 172"/>
                  <a:gd name="T79" fmla="*/ 158 h 159"/>
                  <a:gd name="T80" fmla="*/ 155 w 172"/>
                  <a:gd name="T81" fmla="*/ 154 h 159"/>
                  <a:gd name="T82" fmla="*/ 171 w 172"/>
                  <a:gd name="T83" fmla="*/ 131 h 159"/>
                  <a:gd name="T84" fmla="*/ 171 w 172"/>
                  <a:gd name="T85" fmla="*/ 99 h 159"/>
                  <a:gd name="T86" fmla="*/ 171 w 172"/>
                  <a:gd name="T87" fmla="*/ 98 h 159"/>
                  <a:gd name="T88" fmla="*/ 152 w 172"/>
                  <a:gd name="T89" fmla="*/ 98 h 159"/>
                  <a:gd name="T90" fmla="*/ 143 w 172"/>
                  <a:gd name="T91" fmla="*/ 99 h 159"/>
                  <a:gd name="T92" fmla="*/ 144 w 172"/>
                  <a:gd name="T93" fmla="*/ 74 h 159"/>
                  <a:gd name="T94" fmla="*/ 143 w 172"/>
                  <a:gd name="T95" fmla="*/ 73 h 159"/>
                  <a:gd name="T96" fmla="*/ 126 w 172"/>
                  <a:gd name="T97" fmla="*/ 73 h 159"/>
                  <a:gd name="T98" fmla="*/ 114 w 172"/>
                  <a:gd name="T99" fmla="*/ 48 h 159"/>
                  <a:gd name="T100" fmla="*/ 113 w 172"/>
                  <a:gd name="T101" fmla="*/ 47 h 159"/>
                  <a:gd name="T102" fmla="*/ 112 w 172"/>
                  <a:gd name="T103" fmla="*/ 46 h 159"/>
                  <a:gd name="T104" fmla="*/ 87 w 172"/>
                  <a:gd name="T105" fmla="*/ 26 h 159"/>
                  <a:gd name="T106" fmla="*/ 86 w 172"/>
                  <a:gd name="T107" fmla="*/ 25 h 159"/>
                  <a:gd name="T108" fmla="*/ 85 w 172"/>
                  <a:gd name="T109" fmla="*/ 24 h 159"/>
                  <a:gd name="T110" fmla="*/ 59 w 172"/>
                  <a:gd name="T111" fmla="*/ 13 h 159"/>
                  <a:gd name="T112" fmla="*/ 59 w 172"/>
                  <a:gd name="T113" fmla="*/ 2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159">
                    <a:moveTo>
                      <a:pt x="152" y="152"/>
                    </a:moveTo>
                    <a:cubicBezTo>
                      <a:pt x="151" y="141"/>
                      <a:pt x="150" y="130"/>
                      <a:pt x="150" y="119"/>
                    </a:cubicBezTo>
                    <a:cubicBezTo>
                      <a:pt x="156" y="113"/>
                      <a:pt x="161" y="108"/>
                      <a:pt x="168" y="103"/>
                    </a:cubicBezTo>
                    <a:cubicBezTo>
                      <a:pt x="168" y="106"/>
                      <a:pt x="167" y="110"/>
                      <a:pt x="167" y="113"/>
                    </a:cubicBezTo>
                    <a:cubicBezTo>
                      <a:pt x="167" y="116"/>
                      <a:pt x="167" y="118"/>
                      <a:pt x="167" y="120"/>
                    </a:cubicBezTo>
                    <a:cubicBezTo>
                      <a:pt x="167" y="124"/>
                      <a:pt x="167" y="128"/>
                      <a:pt x="167" y="131"/>
                    </a:cubicBezTo>
                    <a:cubicBezTo>
                      <a:pt x="167" y="131"/>
                      <a:pt x="168" y="132"/>
                      <a:pt x="168" y="132"/>
                    </a:cubicBezTo>
                    <a:cubicBezTo>
                      <a:pt x="163" y="139"/>
                      <a:pt x="158" y="146"/>
                      <a:pt x="152" y="152"/>
                    </a:cubicBezTo>
                    <a:moveTo>
                      <a:pt x="152" y="102"/>
                    </a:moveTo>
                    <a:cubicBezTo>
                      <a:pt x="156" y="102"/>
                      <a:pt x="159" y="102"/>
                      <a:pt x="163" y="102"/>
                    </a:cubicBezTo>
                    <a:cubicBezTo>
                      <a:pt x="157" y="106"/>
                      <a:pt x="152" y="112"/>
                      <a:pt x="147" y="117"/>
                    </a:cubicBezTo>
                    <a:cubicBezTo>
                      <a:pt x="139" y="117"/>
                      <a:pt x="136" y="117"/>
                      <a:pt x="130" y="117"/>
                    </a:cubicBezTo>
                    <a:cubicBezTo>
                      <a:pt x="129" y="117"/>
                      <a:pt x="128" y="117"/>
                      <a:pt x="126" y="117"/>
                    </a:cubicBezTo>
                    <a:cubicBezTo>
                      <a:pt x="128" y="116"/>
                      <a:pt x="131" y="113"/>
                      <a:pt x="133" y="111"/>
                    </a:cubicBezTo>
                    <a:cubicBezTo>
                      <a:pt x="136" y="108"/>
                      <a:pt x="139" y="105"/>
                      <a:pt x="141" y="103"/>
                    </a:cubicBezTo>
                    <a:cubicBezTo>
                      <a:pt x="142" y="102"/>
                      <a:pt x="142" y="102"/>
                      <a:pt x="142" y="102"/>
                    </a:cubicBezTo>
                    <a:cubicBezTo>
                      <a:pt x="142" y="102"/>
                      <a:pt x="142" y="102"/>
                      <a:pt x="143" y="102"/>
                    </a:cubicBezTo>
                    <a:cubicBezTo>
                      <a:pt x="143" y="102"/>
                      <a:pt x="143" y="102"/>
                      <a:pt x="143" y="102"/>
                    </a:cubicBezTo>
                    <a:cubicBezTo>
                      <a:pt x="144" y="102"/>
                      <a:pt x="144" y="102"/>
                      <a:pt x="144" y="102"/>
                    </a:cubicBezTo>
                    <a:cubicBezTo>
                      <a:pt x="144" y="102"/>
                      <a:pt x="145" y="102"/>
                      <a:pt x="146" y="102"/>
                    </a:cubicBezTo>
                    <a:cubicBezTo>
                      <a:pt x="148" y="102"/>
                      <a:pt x="150" y="102"/>
                      <a:pt x="152" y="102"/>
                    </a:cubicBezTo>
                    <a:moveTo>
                      <a:pt x="123" y="115"/>
                    </a:moveTo>
                    <a:cubicBezTo>
                      <a:pt x="123" y="107"/>
                      <a:pt x="123" y="104"/>
                      <a:pt x="122" y="94"/>
                    </a:cubicBezTo>
                    <a:cubicBezTo>
                      <a:pt x="128" y="88"/>
                      <a:pt x="133" y="83"/>
                      <a:pt x="140" y="78"/>
                    </a:cubicBezTo>
                    <a:cubicBezTo>
                      <a:pt x="140" y="80"/>
                      <a:pt x="140" y="83"/>
                      <a:pt x="140" y="86"/>
                    </a:cubicBezTo>
                    <a:cubicBezTo>
                      <a:pt x="140" y="87"/>
                      <a:pt x="140" y="89"/>
                      <a:pt x="140" y="91"/>
                    </a:cubicBezTo>
                    <a:cubicBezTo>
                      <a:pt x="140" y="93"/>
                      <a:pt x="140" y="96"/>
                      <a:pt x="140" y="99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7" y="102"/>
                      <a:pt x="134" y="105"/>
                      <a:pt x="130" y="109"/>
                    </a:cubicBezTo>
                    <a:cubicBezTo>
                      <a:pt x="128" y="111"/>
                      <a:pt x="126" y="113"/>
                      <a:pt x="123" y="115"/>
                    </a:cubicBezTo>
                    <a:moveTo>
                      <a:pt x="97" y="91"/>
                    </a:moveTo>
                    <a:cubicBezTo>
                      <a:pt x="100" y="89"/>
                      <a:pt x="103" y="87"/>
                      <a:pt x="106" y="84"/>
                    </a:cubicBezTo>
                    <a:cubicBezTo>
                      <a:pt x="108" y="83"/>
                      <a:pt x="110" y="81"/>
                      <a:pt x="111" y="80"/>
                    </a:cubicBezTo>
                    <a:cubicBezTo>
                      <a:pt x="112" y="79"/>
                      <a:pt x="113" y="78"/>
                      <a:pt x="113" y="78"/>
                    </a:cubicBezTo>
                    <a:cubicBezTo>
                      <a:pt x="114" y="77"/>
                      <a:pt x="114" y="77"/>
                      <a:pt x="114" y="77"/>
                    </a:cubicBezTo>
                    <a:cubicBezTo>
                      <a:pt x="114" y="77"/>
                      <a:pt x="114" y="77"/>
                      <a:pt x="114" y="77"/>
                    </a:cubicBezTo>
                    <a:cubicBezTo>
                      <a:pt x="117" y="77"/>
                      <a:pt x="121" y="77"/>
                      <a:pt x="126" y="77"/>
                    </a:cubicBezTo>
                    <a:cubicBezTo>
                      <a:pt x="129" y="77"/>
                      <a:pt x="133" y="77"/>
                      <a:pt x="136" y="77"/>
                    </a:cubicBezTo>
                    <a:cubicBezTo>
                      <a:pt x="130" y="81"/>
                      <a:pt x="125" y="87"/>
                      <a:pt x="119" y="92"/>
                    </a:cubicBezTo>
                    <a:cubicBezTo>
                      <a:pt x="114" y="91"/>
                      <a:pt x="110" y="91"/>
                      <a:pt x="106" y="91"/>
                    </a:cubicBezTo>
                    <a:cubicBezTo>
                      <a:pt x="103" y="91"/>
                      <a:pt x="101" y="91"/>
                      <a:pt x="97" y="91"/>
                    </a:cubicBezTo>
                    <a:moveTo>
                      <a:pt x="93" y="90"/>
                    </a:moveTo>
                    <a:cubicBezTo>
                      <a:pt x="93" y="81"/>
                      <a:pt x="92" y="77"/>
                      <a:pt x="92" y="68"/>
                    </a:cubicBezTo>
                    <a:cubicBezTo>
                      <a:pt x="98" y="62"/>
                      <a:pt x="103" y="56"/>
                      <a:pt x="110" y="52"/>
                    </a:cubicBezTo>
                    <a:cubicBezTo>
                      <a:pt x="110" y="52"/>
                      <a:pt x="110" y="53"/>
                      <a:pt x="110" y="54"/>
                    </a:cubicBezTo>
                    <a:cubicBezTo>
                      <a:pt x="110" y="59"/>
                      <a:pt x="110" y="66"/>
                      <a:pt x="110" y="72"/>
                    </a:cubicBezTo>
                    <a:cubicBezTo>
                      <a:pt x="110" y="73"/>
                      <a:pt x="110" y="74"/>
                      <a:pt x="110" y="76"/>
                    </a:cubicBezTo>
                    <a:cubicBezTo>
                      <a:pt x="108" y="77"/>
                      <a:pt x="105" y="80"/>
                      <a:pt x="102" y="83"/>
                    </a:cubicBezTo>
                    <a:cubicBezTo>
                      <a:pt x="99" y="86"/>
                      <a:pt x="96" y="88"/>
                      <a:pt x="93" y="90"/>
                    </a:cubicBezTo>
                    <a:moveTo>
                      <a:pt x="70" y="65"/>
                    </a:moveTo>
                    <a:cubicBezTo>
                      <a:pt x="75" y="62"/>
                      <a:pt x="80" y="58"/>
                      <a:pt x="83" y="55"/>
                    </a:cubicBezTo>
                    <a:cubicBezTo>
                      <a:pt x="85" y="53"/>
                      <a:pt x="85" y="53"/>
                      <a:pt x="87" y="52"/>
                    </a:cubicBezTo>
                    <a:cubicBezTo>
                      <a:pt x="91" y="51"/>
                      <a:pt x="98" y="51"/>
                      <a:pt x="105" y="51"/>
                    </a:cubicBezTo>
                    <a:cubicBezTo>
                      <a:pt x="100" y="55"/>
                      <a:pt x="95" y="60"/>
                      <a:pt x="89" y="65"/>
                    </a:cubicBezTo>
                    <a:cubicBezTo>
                      <a:pt x="85" y="65"/>
                      <a:pt x="82" y="65"/>
                      <a:pt x="79" y="65"/>
                    </a:cubicBezTo>
                    <a:cubicBezTo>
                      <a:pt x="76" y="65"/>
                      <a:pt x="73" y="65"/>
                      <a:pt x="70" y="65"/>
                    </a:cubicBezTo>
                    <a:moveTo>
                      <a:pt x="65" y="65"/>
                    </a:moveTo>
                    <a:cubicBezTo>
                      <a:pt x="64" y="59"/>
                      <a:pt x="63" y="57"/>
                      <a:pt x="63" y="53"/>
                    </a:cubicBezTo>
                    <a:cubicBezTo>
                      <a:pt x="63" y="51"/>
                      <a:pt x="64" y="49"/>
                      <a:pt x="64" y="46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71" y="40"/>
                      <a:pt x="76" y="34"/>
                      <a:pt x="83" y="29"/>
                    </a:cubicBezTo>
                    <a:cubicBezTo>
                      <a:pt x="83" y="32"/>
                      <a:pt x="83" y="34"/>
                      <a:pt x="83" y="37"/>
                    </a:cubicBezTo>
                    <a:cubicBezTo>
                      <a:pt x="83" y="39"/>
                      <a:pt x="83" y="40"/>
                      <a:pt x="83" y="42"/>
                    </a:cubicBezTo>
                    <a:cubicBezTo>
                      <a:pt x="83" y="45"/>
                      <a:pt x="83" y="47"/>
                      <a:pt x="83" y="50"/>
                    </a:cubicBezTo>
                    <a:cubicBezTo>
                      <a:pt x="82" y="51"/>
                      <a:pt x="81" y="51"/>
                      <a:pt x="80" y="52"/>
                    </a:cubicBezTo>
                    <a:cubicBezTo>
                      <a:pt x="77" y="56"/>
                      <a:pt x="70" y="61"/>
                      <a:pt x="65" y="65"/>
                    </a:cubicBezTo>
                    <a:moveTo>
                      <a:pt x="61" y="29"/>
                    </a:moveTo>
                    <a:cubicBezTo>
                      <a:pt x="66" y="29"/>
                      <a:pt x="72" y="28"/>
                      <a:pt x="79" y="28"/>
                    </a:cubicBezTo>
                    <a:cubicBezTo>
                      <a:pt x="72" y="33"/>
                      <a:pt x="68" y="38"/>
                      <a:pt x="62" y="43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6" y="42"/>
                      <a:pt x="51" y="41"/>
                      <a:pt x="45" y="41"/>
                    </a:cubicBezTo>
                    <a:cubicBezTo>
                      <a:pt x="44" y="41"/>
                      <a:pt x="42" y="41"/>
                      <a:pt x="41" y="41"/>
                    </a:cubicBezTo>
                    <a:cubicBezTo>
                      <a:pt x="46" y="37"/>
                      <a:pt x="52" y="33"/>
                      <a:pt x="58" y="29"/>
                    </a:cubicBezTo>
                    <a:cubicBezTo>
                      <a:pt x="59" y="29"/>
                      <a:pt x="60" y="29"/>
                      <a:pt x="61" y="29"/>
                    </a:cubicBezTo>
                    <a:moveTo>
                      <a:pt x="5" y="155"/>
                    </a:moveTo>
                    <a:cubicBezTo>
                      <a:pt x="5" y="143"/>
                      <a:pt x="6" y="133"/>
                      <a:pt x="6" y="124"/>
                    </a:cubicBezTo>
                    <a:cubicBezTo>
                      <a:pt x="6" y="98"/>
                      <a:pt x="5" y="78"/>
                      <a:pt x="5" y="52"/>
                    </a:cubicBezTo>
                    <a:cubicBezTo>
                      <a:pt x="5" y="43"/>
                      <a:pt x="5" y="34"/>
                      <a:pt x="5" y="23"/>
                    </a:cubicBezTo>
                    <a:cubicBezTo>
                      <a:pt x="12" y="23"/>
                      <a:pt x="18" y="23"/>
                      <a:pt x="24" y="23"/>
                    </a:cubicBezTo>
                    <a:cubicBezTo>
                      <a:pt x="27" y="23"/>
                      <a:pt x="29" y="23"/>
                      <a:pt x="32" y="23"/>
                    </a:cubicBezTo>
                    <a:cubicBezTo>
                      <a:pt x="33" y="31"/>
                      <a:pt x="33" y="35"/>
                      <a:pt x="34" y="43"/>
                    </a:cubicBezTo>
                    <a:cubicBezTo>
                      <a:pt x="34" y="44"/>
                      <a:pt x="34" y="45"/>
                      <a:pt x="34" y="45"/>
                    </a:cubicBezTo>
                    <a:cubicBezTo>
                      <a:pt x="35" y="45"/>
                      <a:pt x="35" y="46"/>
                      <a:pt x="35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9" y="45"/>
                      <a:pt x="42" y="45"/>
                      <a:pt x="45" y="45"/>
                    </a:cubicBezTo>
                    <a:cubicBezTo>
                      <a:pt x="50" y="45"/>
                      <a:pt x="55" y="45"/>
                      <a:pt x="60" y="47"/>
                    </a:cubicBezTo>
                    <a:cubicBezTo>
                      <a:pt x="60" y="49"/>
                      <a:pt x="60" y="51"/>
                      <a:pt x="60" y="53"/>
                    </a:cubicBezTo>
                    <a:cubicBezTo>
                      <a:pt x="60" y="58"/>
                      <a:pt x="60" y="61"/>
                      <a:pt x="61" y="68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70" y="69"/>
                      <a:pt x="74" y="69"/>
                      <a:pt x="79" y="69"/>
                    </a:cubicBezTo>
                    <a:cubicBezTo>
                      <a:pt x="82" y="69"/>
                      <a:pt x="85" y="69"/>
                      <a:pt x="88" y="69"/>
                    </a:cubicBezTo>
                    <a:cubicBezTo>
                      <a:pt x="89" y="79"/>
                      <a:pt x="89" y="83"/>
                      <a:pt x="90" y="94"/>
                    </a:cubicBezTo>
                    <a:cubicBezTo>
                      <a:pt x="90" y="94"/>
                      <a:pt x="90" y="95"/>
                      <a:pt x="91" y="95"/>
                    </a:cubicBezTo>
                    <a:cubicBezTo>
                      <a:pt x="91" y="95"/>
                      <a:pt x="91" y="95"/>
                      <a:pt x="92" y="95"/>
                    </a:cubicBezTo>
                    <a:cubicBezTo>
                      <a:pt x="92" y="95"/>
                      <a:pt x="92" y="95"/>
                      <a:pt x="92" y="95"/>
                    </a:cubicBezTo>
                    <a:cubicBezTo>
                      <a:pt x="98" y="95"/>
                      <a:pt x="102" y="95"/>
                      <a:pt x="106" y="95"/>
                    </a:cubicBezTo>
                    <a:cubicBezTo>
                      <a:pt x="110" y="95"/>
                      <a:pt x="113" y="95"/>
                      <a:pt x="118" y="95"/>
                    </a:cubicBezTo>
                    <a:cubicBezTo>
                      <a:pt x="119" y="105"/>
                      <a:pt x="120" y="108"/>
                      <a:pt x="120" y="118"/>
                    </a:cubicBezTo>
                    <a:cubicBezTo>
                      <a:pt x="120" y="118"/>
                      <a:pt x="120" y="119"/>
                      <a:pt x="120" y="119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120" y="120"/>
                      <a:pt x="121" y="121"/>
                      <a:pt x="122" y="121"/>
                    </a:cubicBezTo>
                    <a:cubicBezTo>
                      <a:pt x="125" y="121"/>
                      <a:pt x="128" y="121"/>
                      <a:pt x="130" y="121"/>
                    </a:cubicBezTo>
                    <a:cubicBezTo>
                      <a:pt x="135" y="121"/>
                      <a:pt x="139" y="121"/>
                      <a:pt x="146" y="120"/>
                    </a:cubicBezTo>
                    <a:cubicBezTo>
                      <a:pt x="147" y="132"/>
                      <a:pt x="148" y="143"/>
                      <a:pt x="148" y="154"/>
                    </a:cubicBezTo>
                    <a:cubicBezTo>
                      <a:pt x="124" y="153"/>
                      <a:pt x="104" y="152"/>
                      <a:pt x="84" y="152"/>
                    </a:cubicBezTo>
                    <a:cubicBezTo>
                      <a:pt x="59" y="152"/>
                      <a:pt x="35" y="153"/>
                      <a:pt x="5" y="155"/>
                    </a:cubicBezTo>
                    <a:moveTo>
                      <a:pt x="37" y="40"/>
                    </a:moveTo>
                    <a:cubicBezTo>
                      <a:pt x="37" y="33"/>
                      <a:pt x="36" y="29"/>
                      <a:pt x="35" y="21"/>
                    </a:cubicBezTo>
                    <a:cubicBezTo>
                      <a:pt x="42" y="15"/>
                      <a:pt x="49" y="10"/>
                      <a:pt x="56" y="6"/>
                    </a:cubicBezTo>
                    <a:cubicBezTo>
                      <a:pt x="56" y="8"/>
                      <a:pt x="56" y="10"/>
                      <a:pt x="56" y="13"/>
                    </a:cubicBezTo>
                    <a:cubicBezTo>
                      <a:pt x="56" y="15"/>
                      <a:pt x="56" y="16"/>
                      <a:pt x="56" y="18"/>
                    </a:cubicBezTo>
                    <a:cubicBezTo>
                      <a:pt x="56" y="21"/>
                      <a:pt x="55" y="23"/>
                      <a:pt x="55" y="26"/>
                    </a:cubicBezTo>
                    <a:cubicBezTo>
                      <a:pt x="49" y="30"/>
                      <a:pt x="43" y="35"/>
                      <a:pt x="37" y="40"/>
                    </a:cubicBezTo>
                    <a:moveTo>
                      <a:pt x="8" y="19"/>
                    </a:moveTo>
                    <a:cubicBezTo>
                      <a:pt x="13" y="16"/>
                      <a:pt x="18" y="13"/>
                      <a:pt x="24" y="9"/>
                    </a:cubicBezTo>
                    <a:cubicBezTo>
                      <a:pt x="26" y="8"/>
                      <a:pt x="28" y="7"/>
                      <a:pt x="30" y="6"/>
                    </a:cubicBezTo>
                    <a:cubicBezTo>
                      <a:pt x="32" y="5"/>
                      <a:pt x="37" y="5"/>
                      <a:pt x="42" y="5"/>
                    </a:cubicBezTo>
                    <a:cubicBezTo>
                      <a:pt x="45" y="5"/>
                      <a:pt x="48" y="4"/>
                      <a:pt x="51" y="4"/>
                    </a:cubicBezTo>
                    <a:cubicBezTo>
                      <a:pt x="44" y="9"/>
                      <a:pt x="37" y="14"/>
                      <a:pt x="32" y="19"/>
                    </a:cubicBezTo>
                    <a:cubicBezTo>
                      <a:pt x="29" y="19"/>
                      <a:pt x="27" y="19"/>
                      <a:pt x="24" y="19"/>
                    </a:cubicBezTo>
                    <a:cubicBezTo>
                      <a:pt x="19" y="19"/>
                      <a:pt x="14" y="19"/>
                      <a:pt x="8" y="19"/>
                    </a:cubicBezTo>
                    <a:moveTo>
                      <a:pt x="58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3" y="1"/>
                      <a:pt x="47" y="1"/>
                      <a:pt x="42" y="1"/>
                    </a:cubicBezTo>
                    <a:cubicBezTo>
                      <a:pt x="37" y="1"/>
                      <a:pt x="32" y="2"/>
                      <a:pt x="29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6" y="3"/>
                      <a:pt x="24" y="5"/>
                      <a:pt x="22" y="6"/>
                    </a:cubicBezTo>
                    <a:cubicBezTo>
                      <a:pt x="15" y="10"/>
                      <a:pt x="9" y="14"/>
                      <a:pt x="3" y="18"/>
                    </a:cubicBezTo>
                    <a:cubicBezTo>
                      <a:pt x="2" y="18"/>
                      <a:pt x="2" y="19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33"/>
                      <a:pt x="1" y="43"/>
                      <a:pt x="1" y="52"/>
                    </a:cubicBezTo>
                    <a:cubicBezTo>
                      <a:pt x="1" y="78"/>
                      <a:pt x="2" y="98"/>
                      <a:pt x="2" y="124"/>
                    </a:cubicBezTo>
                    <a:cubicBezTo>
                      <a:pt x="2" y="133"/>
                      <a:pt x="2" y="143"/>
                      <a:pt x="2" y="155"/>
                    </a:cubicBezTo>
                    <a:cubicBezTo>
                      <a:pt x="1" y="155"/>
                      <a:pt x="0" y="156"/>
                      <a:pt x="0" y="157"/>
                    </a:cubicBezTo>
                    <a:cubicBezTo>
                      <a:pt x="0" y="158"/>
                      <a:pt x="1" y="158"/>
                      <a:pt x="2" y="158"/>
                    </a:cubicBezTo>
                    <a:cubicBezTo>
                      <a:pt x="2" y="158"/>
                      <a:pt x="2" y="158"/>
                      <a:pt x="2" y="158"/>
                    </a:cubicBezTo>
                    <a:cubicBezTo>
                      <a:pt x="33" y="157"/>
                      <a:pt x="58" y="156"/>
                      <a:pt x="84" y="156"/>
                    </a:cubicBezTo>
                    <a:cubicBezTo>
                      <a:pt x="104" y="156"/>
                      <a:pt x="125" y="157"/>
                      <a:pt x="149" y="157"/>
                    </a:cubicBezTo>
                    <a:cubicBezTo>
                      <a:pt x="149" y="158"/>
                      <a:pt x="150" y="159"/>
                      <a:pt x="150" y="159"/>
                    </a:cubicBezTo>
                    <a:cubicBezTo>
                      <a:pt x="150" y="159"/>
                      <a:pt x="150" y="159"/>
                      <a:pt x="150" y="159"/>
                    </a:cubicBezTo>
                    <a:cubicBezTo>
                      <a:pt x="151" y="159"/>
                      <a:pt x="152" y="158"/>
                      <a:pt x="152" y="158"/>
                    </a:cubicBezTo>
                    <a:cubicBezTo>
                      <a:pt x="152" y="158"/>
                      <a:pt x="152" y="158"/>
                      <a:pt x="152" y="158"/>
                    </a:cubicBezTo>
                    <a:cubicBezTo>
                      <a:pt x="153" y="158"/>
                      <a:pt x="153" y="158"/>
                      <a:pt x="154" y="158"/>
                    </a:cubicBezTo>
                    <a:cubicBezTo>
                      <a:pt x="154" y="158"/>
                      <a:pt x="154" y="158"/>
                      <a:pt x="154" y="158"/>
                    </a:cubicBezTo>
                    <a:cubicBezTo>
                      <a:pt x="155" y="158"/>
                      <a:pt x="156" y="157"/>
                      <a:pt x="156" y="156"/>
                    </a:cubicBezTo>
                    <a:cubicBezTo>
                      <a:pt x="156" y="155"/>
                      <a:pt x="155" y="155"/>
                      <a:pt x="155" y="154"/>
                    </a:cubicBezTo>
                    <a:cubicBezTo>
                      <a:pt x="161" y="148"/>
                      <a:pt x="167" y="141"/>
                      <a:pt x="172" y="133"/>
                    </a:cubicBezTo>
                    <a:cubicBezTo>
                      <a:pt x="172" y="133"/>
                      <a:pt x="172" y="132"/>
                      <a:pt x="171" y="131"/>
                    </a:cubicBezTo>
                    <a:cubicBezTo>
                      <a:pt x="171" y="131"/>
                      <a:pt x="171" y="131"/>
                      <a:pt x="171" y="131"/>
                    </a:cubicBezTo>
                    <a:cubicBezTo>
                      <a:pt x="171" y="131"/>
                      <a:pt x="171" y="131"/>
                      <a:pt x="171" y="131"/>
                    </a:cubicBezTo>
                    <a:cubicBezTo>
                      <a:pt x="171" y="128"/>
                      <a:pt x="171" y="124"/>
                      <a:pt x="171" y="120"/>
                    </a:cubicBezTo>
                    <a:cubicBezTo>
                      <a:pt x="171" y="118"/>
                      <a:pt x="171" y="116"/>
                      <a:pt x="171" y="113"/>
                    </a:cubicBezTo>
                    <a:cubicBezTo>
                      <a:pt x="171" y="108"/>
                      <a:pt x="171" y="103"/>
                      <a:pt x="171" y="100"/>
                    </a:cubicBezTo>
                    <a:cubicBezTo>
                      <a:pt x="171" y="99"/>
                      <a:pt x="171" y="99"/>
                      <a:pt x="171" y="99"/>
                    </a:cubicBezTo>
                    <a:cubicBezTo>
                      <a:pt x="171" y="99"/>
                      <a:pt x="171" y="99"/>
                      <a:pt x="171" y="99"/>
                    </a:cubicBezTo>
                    <a:cubicBezTo>
                      <a:pt x="171" y="99"/>
                      <a:pt x="171" y="99"/>
                      <a:pt x="171" y="99"/>
                    </a:cubicBezTo>
                    <a:cubicBezTo>
                      <a:pt x="171" y="98"/>
                      <a:pt x="171" y="98"/>
                      <a:pt x="171" y="98"/>
                    </a:cubicBezTo>
                    <a:cubicBezTo>
                      <a:pt x="171" y="98"/>
                      <a:pt x="171" y="98"/>
                      <a:pt x="171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70" y="98"/>
                      <a:pt x="170" y="98"/>
                      <a:pt x="170" y="98"/>
                    </a:cubicBezTo>
                    <a:cubicBezTo>
                      <a:pt x="163" y="98"/>
                      <a:pt x="157" y="98"/>
                      <a:pt x="152" y="98"/>
                    </a:cubicBezTo>
                    <a:cubicBezTo>
                      <a:pt x="150" y="98"/>
                      <a:pt x="148" y="98"/>
                      <a:pt x="146" y="98"/>
                    </a:cubicBezTo>
                    <a:cubicBezTo>
                      <a:pt x="145" y="98"/>
                      <a:pt x="145" y="98"/>
                      <a:pt x="145" y="98"/>
                    </a:cubicBezTo>
                    <a:cubicBezTo>
                      <a:pt x="144" y="99"/>
                      <a:pt x="144" y="99"/>
                      <a:pt x="143" y="99"/>
                    </a:cubicBezTo>
                    <a:cubicBezTo>
                      <a:pt x="143" y="99"/>
                      <a:pt x="143" y="99"/>
                      <a:pt x="143" y="99"/>
                    </a:cubicBezTo>
                    <a:cubicBezTo>
                      <a:pt x="143" y="96"/>
                      <a:pt x="143" y="93"/>
                      <a:pt x="143" y="91"/>
                    </a:cubicBezTo>
                    <a:cubicBezTo>
                      <a:pt x="143" y="89"/>
                      <a:pt x="143" y="87"/>
                      <a:pt x="143" y="86"/>
                    </a:cubicBezTo>
                    <a:cubicBezTo>
                      <a:pt x="143" y="82"/>
                      <a:pt x="143" y="78"/>
                      <a:pt x="144" y="75"/>
                    </a:cubicBezTo>
                    <a:cubicBezTo>
                      <a:pt x="144" y="74"/>
                      <a:pt x="144" y="74"/>
                      <a:pt x="144" y="74"/>
                    </a:cubicBezTo>
                    <a:cubicBezTo>
                      <a:pt x="144" y="74"/>
                      <a:pt x="144" y="74"/>
                      <a:pt x="144" y="74"/>
                    </a:cubicBezTo>
                    <a:cubicBezTo>
                      <a:pt x="144" y="74"/>
                      <a:pt x="144" y="74"/>
                      <a:pt x="144" y="74"/>
                    </a:cubicBezTo>
                    <a:cubicBezTo>
                      <a:pt x="143" y="73"/>
                      <a:pt x="143" y="73"/>
                      <a:pt x="143" y="73"/>
                    </a:cubicBezTo>
                    <a:cubicBezTo>
                      <a:pt x="143" y="73"/>
                      <a:pt x="143" y="73"/>
                      <a:pt x="143" y="73"/>
                    </a:cubicBezTo>
                    <a:cubicBezTo>
                      <a:pt x="142" y="73"/>
                      <a:pt x="142" y="73"/>
                      <a:pt x="142" y="73"/>
                    </a:cubicBezTo>
                    <a:cubicBezTo>
                      <a:pt x="142" y="73"/>
                      <a:pt x="142" y="73"/>
                      <a:pt x="142" y="73"/>
                    </a:cubicBezTo>
                    <a:cubicBezTo>
                      <a:pt x="142" y="73"/>
                      <a:pt x="142" y="73"/>
                      <a:pt x="142" y="73"/>
                    </a:cubicBezTo>
                    <a:cubicBezTo>
                      <a:pt x="137" y="73"/>
                      <a:pt x="131" y="73"/>
                      <a:pt x="126" y="73"/>
                    </a:cubicBezTo>
                    <a:cubicBezTo>
                      <a:pt x="121" y="73"/>
                      <a:pt x="117" y="73"/>
                      <a:pt x="114" y="74"/>
                    </a:cubicBezTo>
                    <a:cubicBezTo>
                      <a:pt x="114" y="73"/>
                      <a:pt x="114" y="73"/>
                      <a:pt x="114" y="72"/>
                    </a:cubicBezTo>
                    <a:cubicBezTo>
                      <a:pt x="114" y="66"/>
                      <a:pt x="114" y="59"/>
                      <a:pt x="114" y="54"/>
                    </a:cubicBezTo>
                    <a:cubicBezTo>
                      <a:pt x="114" y="52"/>
                      <a:pt x="114" y="50"/>
                      <a:pt x="114" y="48"/>
                    </a:cubicBezTo>
                    <a:cubicBezTo>
                      <a:pt x="114" y="48"/>
                      <a:pt x="114" y="48"/>
                      <a:pt x="114" y="48"/>
                    </a:cubicBezTo>
                    <a:cubicBezTo>
                      <a:pt x="114" y="48"/>
                      <a:pt x="114" y="48"/>
                      <a:pt x="114" y="48"/>
                    </a:cubicBezTo>
                    <a:cubicBezTo>
                      <a:pt x="114" y="48"/>
                      <a:pt x="114" y="48"/>
                      <a:pt x="114" y="48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3" y="47"/>
                      <a:pt x="113" y="47"/>
                      <a:pt x="113" y="47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03" y="47"/>
                      <a:pt x="92" y="47"/>
                      <a:pt x="86" y="49"/>
                    </a:cubicBezTo>
                    <a:cubicBezTo>
                      <a:pt x="86" y="46"/>
                      <a:pt x="86" y="44"/>
                      <a:pt x="86" y="42"/>
                    </a:cubicBezTo>
                    <a:cubicBezTo>
                      <a:pt x="86" y="40"/>
                      <a:pt x="86" y="39"/>
                      <a:pt x="86" y="37"/>
                    </a:cubicBezTo>
                    <a:cubicBezTo>
                      <a:pt x="86" y="33"/>
                      <a:pt x="86" y="29"/>
                      <a:pt x="87" y="26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77" y="25"/>
                      <a:pt x="67" y="25"/>
                      <a:pt x="61" y="25"/>
                    </a:cubicBezTo>
                    <a:cubicBezTo>
                      <a:pt x="60" y="25"/>
                      <a:pt x="60" y="25"/>
                      <a:pt x="59" y="25"/>
                    </a:cubicBezTo>
                    <a:cubicBezTo>
                      <a:pt x="59" y="23"/>
                      <a:pt x="59" y="20"/>
                      <a:pt x="59" y="18"/>
                    </a:cubicBezTo>
                    <a:cubicBezTo>
                      <a:pt x="59" y="16"/>
                      <a:pt x="59" y="15"/>
                      <a:pt x="59" y="13"/>
                    </a:cubicBezTo>
                    <a:cubicBezTo>
                      <a:pt x="59" y="9"/>
                      <a:pt x="59" y="6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24" name="Freeform 826"/>
              <p:cNvSpPr>
                <a:spLocks noEditPoints="1"/>
              </p:cNvSpPr>
              <p:nvPr/>
            </p:nvSpPr>
            <p:spPr bwMode="auto">
              <a:xfrm>
                <a:off x="3558" y="2981"/>
                <a:ext cx="52" cy="64"/>
              </a:xfrm>
              <a:custGeom>
                <a:avLst/>
                <a:gdLst>
                  <a:gd name="T0" fmla="*/ 6 w 22"/>
                  <a:gd name="T1" fmla="*/ 14 h 27"/>
                  <a:gd name="T2" fmla="*/ 6 w 22"/>
                  <a:gd name="T3" fmla="*/ 4 h 27"/>
                  <a:gd name="T4" fmla="*/ 10 w 22"/>
                  <a:gd name="T5" fmla="*/ 3 h 27"/>
                  <a:gd name="T6" fmla="*/ 16 w 22"/>
                  <a:gd name="T7" fmla="*/ 3 h 27"/>
                  <a:gd name="T8" fmla="*/ 17 w 22"/>
                  <a:gd name="T9" fmla="*/ 3 h 27"/>
                  <a:gd name="T10" fmla="*/ 18 w 22"/>
                  <a:gd name="T11" fmla="*/ 4 h 27"/>
                  <a:gd name="T12" fmla="*/ 16 w 22"/>
                  <a:gd name="T13" fmla="*/ 7 h 27"/>
                  <a:gd name="T14" fmla="*/ 12 w 22"/>
                  <a:gd name="T15" fmla="*/ 7 h 27"/>
                  <a:gd name="T16" fmla="*/ 10 w 22"/>
                  <a:gd name="T17" fmla="*/ 11 h 27"/>
                  <a:gd name="T18" fmla="*/ 11 w 22"/>
                  <a:gd name="T19" fmla="*/ 11 h 27"/>
                  <a:gd name="T20" fmla="*/ 15 w 22"/>
                  <a:gd name="T21" fmla="*/ 23 h 27"/>
                  <a:gd name="T22" fmla="*/ 9 w 22"/>
                  <a:gd name="T23" fmla="*/ 24 h 27"/>
                  <a:gd name="T24" fmla="*/ 4 w 22"/>
                  <a:gd name="T25" fmla="*/ 24 h 27"/>
                  <a:gd name="T26" fmla="*/ 5 w 22"/>
                  <a:gd name="T27" fmla="*/ 21 h 27"/>
                  <a:gd name="T28" fmla="*/ 5 w 22"/>
                  <a:gd name="T29" fmla="*/ 21 h 27"/>
                  <a:gd name="T30" fmla="*/ 9 w 22"/>
                  <a:gd name="T31" fmla="*/ 21 h 27"/>
                  <a:gd name="T32" fmla="*/ 13 w 22"/>
                  <a:gd name="T33" fmla="*/ 15 h 27"/>
                  <a:gd name="T34" fmla="*/ 8 w 22"/>
                  <a:gd name="T35" fmla="*/ 14 h 27"/>
                  <a:gd name="T36" fmla="*/ 6 w 22"/>
                  <a:gd name="T37" fmla="*/ 14 h 27"/>
                  <a:gd name="T38" fmla="*/ 10 w 22"/>
                  <a:gd name="T39" fmla="*/ 0 h 27"/>
                  <a:gd name="T40" fmla="*/ 3 w 22"/>
                  <a:gd name="T41" fmla="*/ 4 h 27"/>
                  <a:gd name="T42" fmla="*/ 3 w 22"/>
                  <a:gd name="T43" fmla="*/ 14 h 27"/>
                  <a:gd name="T44" fmla="*/ 4 w 22"/>
                  <a:gd name="T45" fmla="*/ 16 h 27"/>
                  <a:gd name="T46" fmla="*/ 6 w 22"/>
                  <a:gd name="T47" fmla="*/ 17 h 27"/>
                  <a:gd name="T48" fmla="*/ 6 w 22"/>
                  <a:gd name="T49" fmla="*/ 17 h 27"/>
                  <a:gd name="T50" fmla="*/ 8 w 22"/>
                  <a:gd name="T51" fmla="*/ 17 h 27"/>
                  <a:gd name="T52" fmla="*/ 11 w 22"/>
                  <a:gd name="T53" fmla="*/ 17 h 27"/>
                  <a:gd name="T54" fmla="*/ 9 w 22"/>
                  <a:gd name="T55" fmla="*/ 18 h 27"/>
                  <a:gd name="T56" fmla="*/ 8 w 22"/>
                  <a:gd name="T57" fmla="*/ 18 h 27"/>
                  <a:gd name="T58" fmla="*/ 5 w 22"/>
                  <a:gd name="T59" fmla="*/ 18 h 27"/>
                  <a:gd name="T60" fmla="*/ 2 w 22"/>
                  <a:gd name="T61" fmla="*/ 20 h 27"/>
                  <a:gd name="T62" fmla="*/ 2 w 22"/>
                  <a:gd name="T63" fmla="*/ 20 h 27"/>
                  <a:gd name="T64" fmla="*/ 1 w 22"/>
                  <a:gd name="T65" fmla="*/ 25 h 27"/>
                  <a:gd name="T66" fmla="*/ 3 w 22"/>
                  <a:gd name="T67" fmla="*/ 26 h 27"/>
                  <a:gd name="T68" fmla="*/ 9 w 22"/>
                  <a:gd name="T69" fmla="*/ 27 h 27"/>
                  <a:gd name="T70" fmla="*/ 16 w 22"/>
                  <a:gd name="T71" fmla="*/ 26 h 27"/>
                  <a:gd name="T72" fmla="*/ 22 w 22"/>
                  <a:gd name="T73" fmla="*/ 16 h 27"/>
                  <a:gd name="T74" fmla="*/ 17 w 22"/>
                  <a:gd name="T75" fmla="*/ 10 h 27"/>
                  <a:gd name="T76" fmla="*/ 20 w 22"/>
                  <a:gd name="T77" fmla="*/ 8 h 27"/>
                  <a:gd name="T78" fmla="*/ 21 w 22"/>
                  <a:gd name="T79" fmla="*/ 5 h 27"/>
                  <a:gd name="T80" fmla="*/ 21 w 22"/>
                  <a:gd name="T81" fmla="*/ 4 h 27"/>
                  <a:gd name="T82" fmla="*/ 17 w 22"/>
                  <a:gd name="T83" fmla="*/ 0 h 27"/>
                  <a:gd name="T84" fmla="*/ 16 w 22"/>
                  <a:gd name="T85" fmla="*/ 0 h 27"/>
                  <a:gd name="T86" fmla="*/ 16 w 22"/>
                  <a:gd name="T87" fmla="*/ 0 h 27"/>
                  <a:gd name="T88" fmla="*/ 14 w 22"/>
                  <a:gd name="T89" fmla="*/ 0 h 27"/>
                  <a:gd name="T90" fmla="*/ 10 w 22"/>
                  <a:gd name="T9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" h="27">
                    <a:moveTo>
                      <a:pt x="6" y="14"/>
                    </a:moveTo>
                    <a:cubicBezTo>
                      <a:pt x="6" y="11"/>
                      <a:pt x="6" y="7"/>
                      <a:pt x="6" y="4"/>
                    </a:cubicBezTo>
                    <a:cubicBezTo>
                      <a:pt x="6" y="3"/>
                      <a:pt x="7" y="3"/>
                      <a:pt x="10" y="3"/>
                    </a:cubicBezTo>
                    <a:cubicBezTo>
                      <a:pt x="12" y="3"/>
                      <a:pt x="14" y="3"/>
                      <a:pt x="16" y="3"/>
                    </a:cubicBezTo>
                    <a:cubicBezTo>
                      <a:pt x="16" y="3"/>
                      <a:pt x="17" y="3"/>
                      <a:pt x="17" y="3"/>
                    </a:cubicBezTo>
                    <a:cubicBezTo>
                      <a:pt x="18" y="3"/>
                      <a:pt x="18" y="3"/>
                      <a:pt x="18" y="4"/>
                    </a:cubicBezTo>
                    <a:cubicBezTo>
                      <a:pt x="18" y="6"/>
                      <a:pt x="19" y="7"/>
                      <a:pt x="16" y="7"/>
                    </a:cubicBezTo>
                    <a:cubicBezTo>
                      <a:pt x="15" y="7"/>
                      <a:pt x="13" y="7"/>
                      <a:pt x="12" y="7"/>
                    </a:cubicBezTo>
                    <a:cubicBezTo>
                      <a:pt x="10" y="7"/>
                      <a:pt x="10" y="7"/>
                      <a:pt x="10" y="11"/>
                    </a:cubicBezTo>
                    <a:cubicBezTo>
                      <a:pt x="10" y="11"/>
                      <a:pt x="11" y="11"/>
                      <a:pt x="11" y="11"/>
                    </a:cubicBezTo>
                    <a:cubicBezTo>
                      <a:pt x="19" y="11"/>
                      <a:pt x="22" y="20"/>
                      <a:pt x="15" y="23"/>
                    </a:cubicBezTo>
                    <a:cubicBezTo>
                      <a:pt x="13" y="24"/>
                      <a:pt x="11" y="24"/>
                      <a:pt x="9" y="24"/>
                    </a:cubicBezTo>
                    <a:cubicBezTo>
                      <a:pt x="7" y="24"/>
                      <a:pt x="5" y="24"/>
                      <a:pt x="4" y="24"/>
                    </a:cubicBezTo>
                    <a:cubicBezTo>
                      <a:pt x="4" y="23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8" y="21"/>
                      <a:pt x="9" y="21"/>
                    </a:cubicBezTo>
                    <a:cubicBezTo>
                      <a:pt x="13" y="21"/>
                      <a:pt x="17" y="17"/>
                      <a:pt x="13" y="15"/>
                    </a:cubicBezTo>
                    <a:cubicBezTo>
                      <a:pt x="11" y="14"/>
                      <a:pt x="10" y="14"/>
                      <a:pt x="8" y="14"/>
                    </a:cubicBezTo>
                    <a:cubicBezTo>
                      <a:pt x="7" y="14"/>
                      <a:pt x="6" y="14"/>
                      <a:pt x="6" y="14"/>
                    </a:cubicBezTo>
                    <a:moveTo>
                      <a:pt x="10" y="0"/>
                    </a:moveTo>
                    <a:cubicBezTo>
                      <a:pt x="4" y="0"/>
                      <a:pt x="3" y="2"/>
                      <a:pt x="3" y="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5"/>
                      <a:pt x="3" y="16"/>
                      <a:pt x="4" y="16"/>
                    </a:cubicBezTo>
                    <a:cubicBezTo>
                      <a:pt x="4" y="17"/>
                      <a:pt x="5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10" y="17"/>
                      <a:pt x="11" y="17"/>
                      <a:pt x="11" y="17"/>
                    </a:cubicBezTo>
                    <a:cubicBezTo>
                      <a:pt x="11" y="18"/>
                      <a:pt x="10" y="18"/>
                      <a:pt x="9" y="18"/>
                    </a:cubicBezTo>
                    <a:cubicBezTo>
                      <a:pt x="9" y="18"/>
                      <a:pt x="8" y="18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3" y="18"/>
                      <a:pt x="2" y="19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2"/>
                      <a:pt x="0" y="23"/>
                      <a:pt x="1" y="25"/>
                    </a:cubicBezTo>
                    <a:cubicBezTo>
                      <a:pt x="2" y="26"/>
                      <a:pt x="2" y="26"/>
                      <a:pt x="3" y="26"/>
                    </a:cubicBezTo>
                    <a:cubicBezTo>
                      <a:pt x="5" y="27"/>
                      <a:pt x="7" y="27"/>
                      <a:pt x="9" y="27"/>
                    </a:cubicBezTo>
                    <a:cubicBezTo>
                      <a:pt x="12" y="27"/>
                      <a:pt x="14" y="27"/>
                      <a:pt x="16" y="26"/>
                    </a:cubicBezTo>
                    <a:cubicBezTo>
                      <a:pt x="20" y="24"/>
                      <a:pt x="22" y="20"/>
                      <a:pt x="22" y="16"/>
                    </a:cubicBezTo>
                    <a:cubicBezTo>
                      <a:pt x="21" y="13"/>
                      <a:pt x="19" y="11"/>
                      <a:pt x="17" y="10"/>
                    </a:cubicBezTo>
                    <a:cubicBezTo>
                      <a:pt x="18" y="9"/>
                      <a:pt x="19" y="9"/>
                      <a:pt x="20" y="8"/>
                    </a:cubicBezTo>
                    <a:cubicBezTo>
                      <a:pt x="21" y="7"/>
                      <a:pt x="21" y="6"/>
                      <a:pt x="21" y="5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0"/>
                      <a:pt x="18" y="0"/>
                      <a:pt x="1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25" name="Freeform 827"/>
              <p:cNvSpPr>
                <a:spLocks noEditPoints="1"/>
              </p:cNvSpPr>
              <p:nvPr/>
            </p:nvSpPr>
            <p:spPr bwMode="auto">
              <a:xfrm>
                <a:off x="3293" y="2771"/>
                <a:ext cx="57" cy="75"/>
              </a:xfrm>
              <a:custGeom>
                <a:avLst/>
                <a:gdLst>
                  <a:gd name="T0" fmla="*/ 5 w 24"/>
                  <a:gd name="T1" fmla="*/ 14 h 32"/>
                  <a:gd name="T2" fmla="*/ 5 w 24"/>
                  <a:gd name="T3" fmla="*/ 14 h 32"/>
                  <a:gd name="T4" fmla="*/ 5 w 24"/>
                  <a:gd name="T5" fmla="*/ 14 h 32"/>
                  <a:gd name="T6" fmla="*/ 3 w 24"/>
                  <a:gd name="T7" fmla="*/ 10 h 32"/>
                  <a:gd name="T8" fmla="*/ 13 w 24"/>
                  <a:gd name="T9" fmla="*/ 3 h 32"/>
                  <a:gd name="T10" fmla="*/ 13 w 24"/>
                  <a:gd name="T11" fmla="*/ 3 h 32"/>
                  <a:gd name="T12" fmla="*/ 14 w 24"/>
                  <a:gd name="T13" fmla="*/ 4 h 32"/>
                  <a:gd name="T14" fmla="*/ 15 w 24"/>
                  <a:gd name="T15" fmla="*/ 5 h 32"/>
                  <a:gd name="T16" fmla="*/ 15 w 24"/>
                  <a:gd name="T17" fmla="*/ 24 h 32"/>
                  <a:gd name="T18" fmla="*/ 18 w 24"/>
                  <a:gd name="T19" fmla="*/ 24 h 32"/>
                  <a:gd name="T20" fmla="*/ 21 w 24"/>
                  <a:gd name="T21" fmla="*/ 25 h 32"/>
                  <a:gd name="T22" fmla="*/ 21 w 24"/>
                  <a:gd name="T23" fmla="*/ 29 h 32"/>
                  <a:gd name="T24" fmla="*/ 21 w 24"/>
                  <a:gd name="T25" fmla="*/ 29 h 32"/>
                  <a:gd name="T26" fmla="*/ 21 w 24"/>
                  <a:gd name="T27" fmla="*/ 29 h 32"/>
                  <a:gd name="T28" fmla="*/ 21 w 24"/>
                  <a:gd name="T29" fmla="*/ 29 h 32"/>
                  <a:gd name="T30" fmla="*/ 4 w 24"/>
                  <a:gd name="T31" fmla="*/ 29 h 32"/>
                  <a:gd name="T32" fmla="*/ 4 w 24"/>
                  <a:gd name="T33" fmla="*/ 25 h 32"/>
                  <a:gd name="T34" fmla="*/ 5 w 24"/>
                  <a:gd name="T35" fmla="*/ 25 h 32"/>
                  <a:gd name="T36" fmla="*/ 10 w 24"/>
                  <a:gd name="T37" fmla="*/ 25 h 32"/>
                  <a:gd name="T38" fmla="*/ 11 w 24"/>
                  <a:gd name="T39" fmla="*/ 11 h 32"/>
                  <a:gd name="T40" fmla="*/ 5 w 24"/>
                  <a:gd name="T41" fmla="*/ 14 h 32"/>
                  <a:gd name="T42" fmla="*/ 5 w 24"/>
                  <a:gd name="T43" fmla="*/ 14 h 32"/>
                  <a:gd name="T44" fmla="*/ 13 w 24"/>
                  <a:gd name="T45" fmla="*/ 0 h 32"/>
                  <a:gd name="T46" fmla="*/ 10 w 24"/>
                  <a:gd name="T47" fmla="*/ 2 h 32"/>
                  <a:gd name="T48" fmla="*/ 2 w 24"/>
                  <a:gd name="T49" fmla="*/ 7 h 32"/>
                  <a:gd name="T50" fmla="*/ 0 w 24"/>
                  <a:gd name="T51" fmla="*/ 8 h 32"/>
                  <a:gd name="T52" fmla="*/ 0 w 24"/>
                  <a:gd name="T53" fmla="*/ 11 h 32"/>
                  <a:gd name="T54" fmla="*/ 2 w 24"/>
                  <a:gd name="T55" fmla="*/ 15 h 32"/>
                  <a:gd name="T56" fmla="*/ 4 w 24"/>
                  <a:gd name="T57" fmla="*/ 17 h 32"/>
                  <a:gd name="T58" fmla="*/ 5 w 24"/>
                  <a:gd name="T59" fmla="*/ 17 h 32"/>
                  <a:gd name="T60" fmla="*/ 7 w 24"/>
                  <a:gd name="T61" fmla="*/ 17 h 32"/>
                  <a:gd name="T62" fmla="*/ 8 w 24"/>
                  <a:gd name="T63" fmla="*/ 16 h 32"/>
                  <a:gd name="T64" fmla="*/ 8 w 24"/>
                  <a:gd name="T65" fmla="*/ 18 h 32"/>
                  <a:gd name="T66" fmla="*/ 7 w 24"/>
                  <a:gd name="T67" fmla="*/ 22 h 32"/>
                  <a:gd name="T68" fmla="*/ 5 w 24"/>
                  <a:gd name="T69" fmla="*/ 22 h 32"/>
                  <a:gd name="T70" fmla="*/ 4 w 24"/>
                  <a:gd name="T71" fmla="*/ 22 h 32"/>
                  <a:gd name="T72" fmla="*/ 2 w 24"/>
                  <a:gd name="T73" fmla="*/ 25 h 32"/>
                  <a:gd name="T74" fmla="*/ 2 w 24"/>
                  <a:gd name="T75" fmla="*/ 27 h 32"/>
                  <a:gd name="T76" fmla="*/ 2 w 24"/>
                  <a:gd name="T77" fmla="*/ 29 h 32"/>
                  <a:gd name="T78" fmla="*/ 4 w 24"/>
                  <a:gd name="T79" fmla="*/ 31 h 32"/>
                  <a:gd name="T80" fmla="*/ 12 w 24"/>
                  <a:gd name="T81" fmla="*/ 32 h 32"/>
                  <a:gd name="T82" fmla="*/ 21 w 24"/>
                  <a:gd name="T83" fmla="*/ 32 h 32"/>
                  <a:gd name="T84" fmla="*/ 23 w 24"/>
                  <a:gd name="T85" fmla="*/ 31 h 32"/>
                  <a:gd name="T86" fmla="*/ 24 w 24"/>
                  <a:gd name="T87" fmla="*/ 29 h 32"/>
                  <a:gd name="T88" fmla="*/ 24 w 24"/>
                  <a:gd name="T89" fmla="*/ 25 h 32"/>
                  <a:gd name="T90" fmla="*/ 21 w 24"/>
                  <a:gd name="T91" fmla="*/ 22 h 32"/>
                  <a:gd name="T92" fmla="*/ 18 w 24"/>
                  <a:gd name="T93" fmla="*/ 21 h 32"/>
                  <a:gd name="T94" fmla="*/ 18 w 24"/>
                  <a:gd name="T95" fmla="*/ 21 h 32"/>
                  <a:gd name="T96" fmla="*/ 18 w 24"/>
                  <a:gd name="T97" fmla="*/ 6 h 32"/>
                  <a:gd name="T98" fmla="*/ 18 w 24"/>
                  <a:gd name="T99" fmla="*/ 3 h 32"/>
                  <a:gd name="T100" fmla="*/ 17 w 24"/>
                  <a:gd name="T101" fmla="*/ 3 h 32"/>
                  <a:gd name="T102" fmla="*/ 16 w 24"/>
                  <a:gd name="T103" fmla="*/ 2 h 32"/>
                  <a:gd name="T104" fmla="*/ 14 w 24"/>
                  <a:gd name="T105" fmla="*/ 1 h 32"/>
                  <a:gd name="T106" fmla="*/ 13 w 24"/>
                  <a:gd name="T10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" h="32">
                    <a:moveTo>
                      <a:pt x="5" y="14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3"/>
                      <a:pt x="3" y="11"/>
                      <a:pt x="3" y="10"/>
                    </a:cubicBezTo>
                    <a:cubicBezTo>
                      <a:pt x="6" y="8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5" y="5"/>
                      <a:pt x="15" y="5"/>
                    </a:cubicBezTo>
                    <a:cubicBezTo>
                      <a:pt x="15" y="12"/>
                      <a:pt x="15" y="18"/>
                      <a:pt x="15" y="24"/>
                    </a:cubicBezTo>
                    <a:cubicBezTo>
                      <a:pt x="16" y="24"/>
                      <a:pt x="17" y="24"/>
                      <a:pt x="18" y="24"/>
                    </a:cubicBezTo>
                    <a:cubicBezTo>
                      <a:pt x="19" y="24"/>
                      <a:pt x="20" y="24"/>
                      <a:pt x="21" y="25"/>
                    </a:cubicBezTo>
                    <a:cubicBezTo>
                      <a:pt x="21" y="26"/>
                      <a:pt x="21" y="27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15" y="29"/>
                      <a:pt x="10" y="29"/>
                      <a:pt x="4" y="29"/>
                    </a:cubicBezTo>
                    <a:cubicBezTo>
                      <a:pt x="4" y="27"/>
                      <a:pt x="4" y="26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5"/>
                      <a:pt x="9" y="25"/>
                      <a:pt x="10" y="25"/>
                    </a:cubicBezTo>
                    <a:cubicBezTo>
                      <a:pt x="10" y="20"/>
                      <a:pt x="11" y="15"/>
                      <a:pt x="11" y="11"/>
                    </a:cubicBezTo>
                    <a:cubicBezTo>
                      <a:pt x="9" y="12"/>
                      <a:pt x="7" y="13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moveTo>
                      <a:pt x="13" y="0"/>
                    </a:moveTo>
                    <a:cubicBezTo>
                      <a:pt x="12" y="0"/>
                      <a:pt x="12" y="1"/>
                      <a:pt x="10" y="2"/>
                    </a:cubicBezTo>
                    <a:cubicBezTo>
                      <a:pt x="8" y="3"/>
                      <a:pt x="4" y="6"/>
                      <a:pt x="2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1" y="12"/>
                      <a:pt x="2" y="14"/>
                      <a:pt x="2" y="15"/>
                    </a:cubicBezTo>
                    <a:cubicBezTo>
                      <a:pt x="3" y="16"/>
                      <a:pt x="3" y="17"/>
                      <a:pt x="4" y="17"/>
                    </a:cubicBezTo>
                    <a:cubicBezTo>
                      <a:pt x="4" y="17"/>
                      <a:pt x="5" y="17"/>
                      <a:pt x="5" y="17"/>
                    </a:cubicBezTo>
                    <a:cubicBezTo>
                      <a:pt x="6" y="17"/>
                      <a:pt x="6" y="17"/>
                      <a:pt x="7" y="17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7"/>
                      <a:pt x="8" y="17"/>
                      <a:pt x="8" y="18"/>
                    </a:cubicBezTo>
                    <a:cubicBezTo>
                      <a:pt x="7" y="19"/>
                      <a:pt x="7" y="20"/>
                      <a:pt x="7" y="22"/>
                    </a:cubicBezTo>
                    <a:cubicBezTo>
                      <a:pt x="7" y="22"/>
                      <a:pt x="6" y="22"/>
                      <a:pt x="5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2"/>
                      <a:pt x="2" y="23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3" y="31"/>
                      <a:pt x="4" y="31"/>
                    </a:cubicBezTo>
                    <a:cubicBezTo>
                      <a:pt x="7" y="31"/>
                      <a:pt x="10" y="32"/>
                      <a:pt x="12" y="32"/>
                    </a:cubicBezTo>
                    <a:cubicBezTo>
                      <a:pt x="15" y="32"/>
                      <a:pt x="18" y="32"/>
                      <a:pt x="21" y="32"/>
                    </a:cubicBezTo>
                    <a:cubicBezTo>
                      <a:pt x="22" y="32"/>
                      <a:pt x="22" y="32"/>
                      <a:pt x="23" y="31"/>
                    </a:cubicBezTo>
                    <a:cubicBezTo>
                      <a:pt x="23" y="31"/>
                      <a:pt x="24" y="30"/>
                      <a:pt x="24" y="2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3"/>
                      <a:pt x="23" y="22"/>
                      <a:pt x="21" y="22"/>
                    </a:cubicBezTo>
                    <a:cubicBezTo>
                      <a:pt x="21" y="21"/>
                      <a:pt x="20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6"/>
                      <a:pt x="18" y="11"/>
                      <a:pt x="18" y="6"/>
                    </a:cubicBezTo>
                    <a:cubicBezTo>
                      <a:pt x="18" y="5"/>
                      <a:pt x="18" y="4"/>
                      <a:pt x="18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5" y="1"/>
                      <a:pt x="14" y="1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26" name="Freeform 828"/>
              <p:cNvSpPr>
                <a:spLocks noEditPoints="1"/>
              </p:cNvSpPr>
              <p:nvPr/>
            </p:nvSpPr>
            <p:spPr bwMode="auto">
              <a:xfrm>
                <a:off x="3357" y="2818"/>
                <a:ext cx="52" cy="73"/>
              </a:xfrm>
              <a:custGeom>
                <a:avLst/>
                <a:gdLst>
                  <a:gd name="T0" fmla="*/ 3 w 22"/>
                  <a:gd name="T1" fmla="*/ 4 h 31"/>
                  <a:gd name="T2" fmla="*/ 10 w 22"/>
                  <a:gd name="T3" fmla="*/ 2 h 31"/>
                  <a:gd name="T4" fmla="*/ 10 w 22"/>
                  <a:gd name="T5" fmla="*/ 2 h 31"/>
                  <a:gd name="T6" fmla="*/ 17 w 22"/>
                  <a:gd name="T7" fmla="*/ 9 h 31"/>
                  <a:gd name="T8" fmla="*/ 10 w 22"/>
                  <a:gd name="T9" fmla="*/ 22 h 31"/>
                  <a:gd name="T10" fmla="*/ 11 w 22"/>
                  <a:gd name="T11" fmla="*/ 24 h 31"/>
                  <a:gd name="T12" fmla="*/ 19 w 22"/>
                  <a:gd name="T13" fmla="*/ 27 h 31"/>
                  <a:gd name="T14" fmla="*/ 9 w 22"/>
                  <a:gd name="T15" fmla="*/ 27 h 31"/>
                  <a:gd name="T16" fmla="*/ 4 w 22"/>
                  <a:gd name="T17" fmla="*/ 24 h 31"/>
                  <a:gd name="T18" fmla="*/ 4 w 22"/>
                  <a:gd name="T19" fmla="*/ 24 h 31"/>
                  <a:gd name="T20" fmla="*/ 12 w 22"/>
                  <a:gd name="T21" fmla="*/ 16 h 31"/>
                  <a:gd name="T22" fmla="*/ 13 w 22"/>
                  <a:gd name="T23" fmla="*/ 12 h 31"/>
                  <a:gd name="T24" fmla="*/ 11 w 22"/>
                  <a:gd name="T25" fmla="*/ 8 h 31"/>
                  <a:gd name="T26" fmla="*/ 11 w 22"/>
                  <a:gd name="T27" fmla="*/ 8 h 31"/>
                  <a:gd name="T28" fmla="*/ 8 w 22"/>
                  <a:gd name="T29" fmla="*/ 7 h 31"/>
                  <a:gd name="T30" fmla="*/ 4 w 22"/>
                  <a:gd name="T31" fmla="*/ 8 h 31"/>
                  <a:gd name="T32" fmla="*/ 10 w 22"/>
                  <a:gd name="T33" fmla="*/ 0 h 31"/>
                  <a:gd name="T34" fmla="*/ 10 w 22"/>
                  <a:gd name="T35" fmla="*/ 0 h 31"/>
                  <a:gd name="T36" fmla="*/ 0 w 22"/>
                  <a:gd name="T37" fmla="*/ 4 h 31"/>
                  <a:gd name="T38" fmla="*/ 2 w 22"/>
                  <a:gd name="T39" fmla="*/ 11 h 31"/>
                  <a:gd name="T40" fmla="*/ 4 w 22"/>
                  <a:gd name="T41" fmla="*/ 11 h 31"/>
                  <a:gd name="T42" fmla="*/ 8 w 22"/>
                  <a:gd name="T43" fmla="*/ 10 h 31"/>
                  <a:gd name="T44" fmla="*/ 10 w 22"/>
                  <a:gd name="T45" fmla="*/ 10 h 31"/>
                  <a:gd name="T46" fmla="*/ 10 w 22"/>
                  <a:gd name="T47" fmla="*/ 12 h 31"/>
                  <a:gd name="T48" fmla="*/ 3 w 22"/>
                  <a:gd name="T49" fmla="*/ 21 h 31"/>
                  <a:gd name="T50" fmla="*/ 1 w 22"/>
                  <a:gd name="T51" fmla="*/ 24 h 31"/>
                  <a:gd name="T52" fmla="*/ 1 w 22"/>
                  <a:gd name="T53" fmla="*/ 29 h 31"/>
                  <a:gd name="T54" fmla="*/ 2 w 22"/>
                  <a:gd name="T55" fmla="*/ 31 h 31"/>
                  <a:gd name="T56" fmla="*/ 9 w 22"/>
                  <a:gd name="T57" fmla="*/ 30 h 31"/>
                  <a:gd name="T58" fmla="*/ 21 w 22"/>
                  <a:gd name="T59" fmla="*/ 31 h 31"/>
                  <a:gd name="T60" fmla="*/ 22 w 22"/>
                  <a:gd name="T61" fmla="*/ 29 h 31"/>
                  <a:gd name="T62" fmla="*/ 22 w 22"/>
                  <a:gd name="T63" fmla="*/ 23 h 31"/>
                  <a:gd name="T64" fmla="*/ 21 w 22"/>
                  <a:gd name="T65" fmla="*/ 22 h 31"/>
                  <a:gd name="T66" fmla="*/ 17 w 22"/>
                  <a:gd name="T67" fmla="*/ 18 h 31"/>
                  <a:gd name="T68" fmla="*/ 19 w 22"/>
                  <a:gd name="T6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" h="31">
                    <a:moveTo>
                      <a:pt x="4" y="8"/>
                    </a:moveTo>
                    <a:cubicBezTo>
                      <a:pt x="4" y="7"/>
                      <a:pt x="3" y="6"/>
                      <a:pt x="3" y="4"/>
                    </a:cubicBezTo>
                    <a:cubicBezTo>
                      <a:pt x="5" y="3"/>
                      <a:pt x="8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3" y="2"/>
                      <a:pt x="15" y="4"/>
                      <a:pt x="16" y="6"/>
                    </a:cubicBezTo>
                    <a:cubicBezTo>
                      <a:pt x="17" y="7"/>
                      <a:pt x="17" y="8"/>
                      <a:pt x="17" y="9"/>
                    </a:cubicBezTo>
                    <a:cubicBezTo>
                      <a:pt x="17" y="11"/>
                      <a:pt x="16" y="14"/>
                      <a:pt x="15" y="16"/>
                    </a:cubicBezTo>
                    <a:cubicBezTo>
                      <a:pt x="13" y="19"/>
                      <a:pt x="11" y="21"/>
                      <a:pt x="10" y="22"/>
                    </a:cubicBezTo>
                    <a:cubicBezTo>
                      <a:pt x="10" y="22"/>
                      <a:pt x="10" y="23"/>
                      <a:pt x="10" y="23"/>
                    </a:cubicBezTo>
                    <a:cubicBezTo>
                      <a:pt x="10" y="24"/>
                      <a:pt x="11" y="24"/>
                      <a:pt x="11" y="24"/>
                    </a:cubicBezTo>
                    <a:cubicBezTo>
                      <a:pt x="14" y="24"/>
                      <a:pt x="17" y="24"/>
                      <a:pt x="19" y="24"/>
                    </a:cubicBezTo>
                    <a:cubicBezTo>
                      <a:pt x="19" y="25"/>
                      <a:pt x="19" y="26"/>
                      <a:pt x="19" y="2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6" y="28"/>
                      <a:pt x="12" y="27"/>
                      <a:pt x="9" y="27"/>
                    </a:cubicBezTo>
                    <a:cubicBezTo>
                      <a:pt x="7" y="27"/>
                      <a:pt x="6" y="28"/>
                      <a:pt x="4" y="28"/>
                    </a:cubicBezTo>
                    <a:cubicBezTo>
                      <a:pt x="4" y="26"/>
                      <a:pt x="4" y="25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8" y="22"/>
                      <a:pt x="10" y="19"/>
                      <a:pt x="12" y="16"/>
                    </a:cubicBezTo>
                    <a:cubicBezTo>
                      <a:pt x="13" y="15"/>
                      <a:pt x="13" y="14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3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7"/>
                      <a:pt x="9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5" y="7"/>
                      <a:pt x="4" y="8"/>
                    </a:cubicBezTo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3" y="1"/>
                      <a:pt x="1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6"/>
                      <a:pt x="1" y="8"/>
                      <a:pt x="1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4" y="11"/>
                    </a:cubicBezTo>
                    <a:cubicBezTo>
                      <a:pt x="5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10" y="10"/>
                    </a:cubicBezTo>
                    <a:cubicBezTo>
                      <a:pt x="10" y="10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3"/>
                      <a:pt x="10" y="14"/>
                      <a:pt x="9" y="15"/>
                    </a:cubicBezTo>
                    <a:cubicBezTo>
                      <a:pt x="8" y="17"/>
                      <a:pt x="6" y="19"/>
                      <a:pt x="3" y="21"/>
                    </a:cubicBezTo>
                    <a:cubicBezTo>
                      <a:pt x="3" y="21"/>
                      <a:pt x="2" y="21"/>
                      <a:pt x="1" y="22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6"/>
                      <a:pt x="1" y="27"/>
                      <a:pt x="1" y="29"/>
                    </a:cubicBezTo>
                    <a:cubicBezTo>
                      <a:pt x="1" y="29"/>
                      <a:pt x="1" y="30"/>
                      <a:pt x="1" y="30"/>
                    </a:cubicBezTo>
                    <a:cubicBezTo>
                      <a:pt x="2" y="30"/>
                      <a:pt x="2" y="31"/>
                      <a:pt x="2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5" y="30"/>
                      <a:pt x="7" y="30"/>
                      <a:pt x="9" y="30"/>
                    </a:cubicBezTo>
                    <a:cubicBezTo>
                      <a:pt x="13" y="30"/>
                      <a:pt x="17" y="31"/>
                      <a:pt x="21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1"/>
                      <a:pt x="21" y="31"/>
                      <a:pt x="22" y="30"/>
                    </a:cubicBezTo>
                    <a:cubicBezTo>
                      <a:pt x="22" y="30"/>
                      <a:pt x="22" y="30"/>
                      <a:pt x="22" y="29"/>
                    </a:cubicBezTo>
                    <a:cubicBezTo>
                      <a:pt x="22" y="29"/>
                      <a:pt x="22" y="28"/>
                      <a:pt x="22" y="27"/>
                    </a:cubicBezTo>
                    <a:cubicBezTo>
                      <a:pt x="22" y="26"/>
                      <a:pt x="22" y="24"/>
                      <a:pt x="22" y="23"/>
                    </a:cubicBezTo>
                    <a:cubicBezTo>
                      <a:pt x="22" y="23"/>
                      <a:pt x="22" y="22"/>
                      <a:pt x="22" y="22"/>
                    </a:cubicBezTo>
                    <a:cubicBezTo>
                      <a:pt x="22" y="22"/>
                      <a:pt x="21" y="22"/>
                      <a:pt x="21" y="22"/>
                    </a:cubicBezTo>
                    <a:cubicBezTo>
                      <a:pt x="19" y="22"/>
                      <a:pt x="17" y="21"/>
                      <a:pt x="15" y="21"/>
                    </a:cubicBezTo>
                    <a:cubicBezTo>
                      <a:pt x="15" y="20"/>
                      <a:pt x="16" y="19"/>
                      <a:pt x="17" y="18"/>
                    </a:cubicBezTo>
                    <a:cubicBezTo>
                      <a:pt x="19" y="15"/>
                      <a:pt x="20" y="12"/>
                      <a:pt x="20" y="9"/>
                    </a:cubicBezTo>
                    <a:cubicBezTo>
                      <a:pt x="20" y="7"/>
                      <a:pt x="20" y="6"/>
                      <a:pt x="19" y="4"/>
                    </a:cubicBezTo>
                    <a:cubicBezTo>
                      <a:pt x="17" y="1"/>
                      <a:pt x="14" y="0"/>
                      <a:pt x="1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27" name="Rectangle 829"/>
              <p:cNvSpPr>
                <a:spLocks noChangeArrowheads="1"/>
              </p:cNvSpPr>
              <p:nvPr/>
            </p:nvSpPr>
            <p:spPr bwMode="auto">
              <a:xfrm>
                <a:off x="3383" y="2837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28" name="Rectangle 830"/>
              <p:cNvSpPr>
                <a:spLocks noChangeArrowheads="1"/>
              </p:cNvSpPr>
              <p:nvPr/>
            </p:nvSpPr>
            <p:spPr bwMode="auto">
              <a:xfrm>
                <a:off x="3383" y="2837"/>
                <a:ext cx="1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29" name="Freeform 831"/>
              <p:cNvSpPr>
                <a:spLocks noEditPoints="1"/>
              </p:cNvSpPr>
              <p:nvPr/>
            </p:nvSpPr>
            <p:spPr bwMode="auto">
              <a:xfrm>
                <a:off x="3423" y="2870"/>
                <a:ext cx="55" cy="76"/>
              </a:xfrm>
              <a:custGeom>
                <a:avLst/>
                <a:gdLst>
                  <a:gd name="T0" fmla="*/ 5 w 23"/>
                  <a:gd name="T1" fmla="*/ 4 h 32"/>
                  <a:gd name="T2" fmla="*/ 5 w 23"/>
                  <a:gd name="T3" fmla="*/ 4 h 32"/>
                  <a:gd name="T4" fmla="*/ 11 w 23"/>
                  <a:gd name="T5" fmla="*/ 3 h 32"/>
                  <a:gd name="T6" fmla="*/ 17 w 23"/>
                  <a:gd name="T7" fmla="*/ 8 h 32"/>
                  <a:gd name="T8" fmla="*/ 13 w 23"/>
                  <a:gd name="T9" fmla="*/ 13 h 32"/>
                  <a:gd name="T10" fmla="*/ 14 w 23"/>
                  <a:gd name="T11" fmla="*/ 16 h 32"/>
                  <a:gd name="T12" fmla="*/ 20 w 23"/>
                  <a:gd name="T13" fmla="*/ 23 h 32"/>
                  <a:gd name="T14" fmla="*/ 13 w 23"/>
                  <a:gd name="T15" fmla="*/ 29 h 32"/>
                  <a:gd name="T16" fmla="*/ 11 w 23"/>
                  <a:gd name="T17" fmla="*/ 29 h 32"/>
                  <a:gd name="T18" fmla="*/ 4 w 23"/>
                  <a:gd name="T19" fmla="*/ 28 h 32"/>
                  <a:gd name="T20" fmla="*/ 9 w 23"/>
                  <a:gd name="T21" fmla="*/ 26 h 32"/>
                  <a:gd name="T22" fmla="*/ 15 w 23"/>
                  <a:gd name="T23" fmla="*/ 24 h 32"/>
                  <a:gd name="T24" fmla="*/ 12 w 23"/>
                  <a:gd name="T25" fmla="*/ 17 h 32"/>
                  <a:gd name="T26" fmla="*/ 8 w 23"/>
                  <a:gd name="T27" fmla="*/ 17 h 32"/>
                  <a:gd name="T28" fmla="*/ 11 w 23"/>
                  <a:gd name="T29" fmla="*/ 14 h 32"/>
                  <a:gd name="T30" fmla="*/ 13 w 23"/>
                  <a:gd name="T31" fmla="*/ 9 h 32"/>
                  <a:gd name="T32" fmla="*/ 8 w 23"/>
                  <a:gd name="T33" fmla="*/ 6 h 32"/>
                  <a:gd name="T34" fmla="*/ 5 w 23"/>
                  <a:gd name="T35" fmla="*/ 6 h 32"/>
                  <a:gd name="T36" fmla="*/ 11 w 23"/>
                  <a:gd name="T37" fmla="*/ 0 h 32"/>
                  <a:gd name="T38" fmla="*/ 2 w 23"/>
                  <a:gd name="T39" fmla="*/ 2 h 32"/>
                  <a:gd name="T40" fmla="*/ 2 w 23"/>
                  <a:gd name="T41" fmla="*/ 4 h 32"/>
                  <a:gd name="T42" fmla="*/ 2 w 23"/>
                  <a:gd name="T43" fmla="*/ 8 h 32"/>
                  <a:gd name="T44" fmla="*/ 3 w 23"/>
                  <a:gd name="T45" fmla="*/ 9 h 32"/>
                  <a:gd name="T46" fmla="*/ 5 w 23"/>
                  <a:gd name="T47" fmla="*/ 9 h 32"/>
                  <a:gd name="T48" fmla="*/ 8 w 23"/>
                  <a:gd name="T49" fmla="*/ 9 h 32"/>
                  <a:gd name="T50" fmla="*/ 10 w 23"/>
                  <a:gd name="T51" fmla="*/ 10 h 32"/>
                  <a:gd name="T52" fmla="*/ 10 w 23"/>
                  <a:gd name="T53" fmla="*/ 11 h 32"/>
                  <a:gd name="T54" fmla="*/ 7 w 23"/>
                  <a:gd name="T55" fmla="*/ 12 h 32"/>
                  <a:gd name="T56" fmla="*/ 7 w 23"/>
                  <a:gd name="T57" fmla="*/ 12 h 32"/>
                  <a:gd name="T58" fmla="*/ 6 w 23"/>
                  <a:gd name="T59" fmla="*/ 11 h 32"/>
                  <a:gd name="T60" fmla="*/ 5 w 23"/>
                  <a:gd name="T61" fmla="*/ 13 h 32"/>
                  <a:gd name="T62" fmla="*/ 5 w 23"/>
                  <a:gd name="T63" fmla="*/ 18 h 32"/>
                  <a:gd name="T64" fmla="*/ 5 w 23"/>
                  <a:gd name="T65" fmla="*/ 19 h 32"/>
                  <a:gd name="T66" fmla="*/ 6 w 23"/>
                  <a:gd name="T67" fmla="*/ 20 h 32"/>
                  <a:gd name="T68" fmla="*/ 11 w 23"/>
                  <a:gd name="T69" fmla="*/ 20 h 32"/>
                  <a:gd name="T70" fmla="*/ 12 w 23"/>
                  <a:gd name="T71" fmla="*/ 22 h 32"/>
                  <a:gd name="T72" fmla="*/ 9 w 23"/>
                  <a:gd name="T73" fmla="*/ 23 h 32"/>
                  <a:gd name="T74" fmla="*/ 4 w 23"/>
                  <a:gd name="T75" fmla="*/ 22 h 32"/>
                  <a:gd name="T76" fmla="*/ 0 w 23"/>
                  <a:gd name="T77" fmla="*/ 29 h 32"/>
                  <a:gd name="T78" fmla="*/ 11 w 23"/>
                  <a:gd name="T79" fmla="*/ 32 h 32"/>
                  <a:gd name="T80" fmla="*/ 20 w 23"/>
                  <a:gd name="T81" fmla="*/ 29 h 32"/>
                  <a:gd name="T82" fmla="*/ 23 w 23"/>
                  <a:gd name="T83" fmla="*/ 23 h 32"/>
                  <a:gd name="T84" fmla="*/ 18 w 23"/>
                  <a:gd name="T85" fmla="*/ 12 h 32"/>
                  <a:gd name="T86" fmla="*/ 18 w 23"/>
                  <a:gd name="T87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" h="32">
                    <a:moveTo>
                      <a:pt x="5" y="6"/>
                    </a:moveTo>
                    <a:cubicBezTo>
                      <a:pt x="5" y="5"/>
                      <a:pt x="5" y="5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3"/>
                      <a:pt x="9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3" y="3"/>
                      <a:pt x="15" y="3"/>
                      <a:pt x="16" y="4"/>
                    </a:cubicBezTo>
                    <a:cubicBezTo>
                      <a:pt x="17" y="6"/>
                      <a:pt x="17" y="7"/>
                      <a:pt x="17" y="8"/>
                    </a:cubicBezTo>
                    <a:cubicBezTo>
                      <a:pt x="17" y="9"/>
                      <a:pt x="17" y="10"/>
                      <a:pt x="16" y="11"/>
                    </a:cubicBezTo>
                    <a:cubicBezTo>
                      <a:pt x="15" y="12"/>
                      <a:pt x="14" y="13"/>
                      <a:pt x="13" y="13"/>
                    </a:cubicBezTo>
                    <a:cubicBezTo>
                      <a:pt x="13" y="14"/>
                      <a:pt x="13" y="14"/>
                      <a:pt x="13" y="15"/>
                    </a:cubicBezTo>
                    <a:cubicBezTo>
                      <a:pt x="13" y="15"/>
                      <a:pt x="13" y="16"/>
                      <a:pt x="14" y="16"/>
                    </a:cubicBezTo>
                    <a:cubicBezTo>
                      <a:pt x="18" y="17"/>
                      <a:pt x="20" y="20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5"/>
                      <a:pt x="19" y="26"/>
                      <a:pt x="18" y="27"/>
                    </a:cubicBezTo>
                    <a:cubicBezTo>
                      <a:pt x="17" y="28"/>
                      <a:pt x="15" y="29"/>
                      <a:pt x="13" y="29"/>
                    </a:cubicBezTo>
                    <a:cubicBezTo>
                      <a:pt x="13" y="29"/>
                      <a:pt x="12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8" y="29"/>
                      <a:pt x="5" y="29"/>
                      <a:pt x="4" y="28"/>
                    </a:cubicBezTo>
                    <a:cubicBezTo>
                      <a:pt x="4" y="27"/>
                      <a:pt x="4" y="26"/>
                      <a:pt x="5" y="25"/>
                    </a:cubicBezTo>
                    <a:cubicBezTo>
                      <a:pt x="6" y="26"/>
                      <a:pt x="7" y="26"/>
                      <a:pt x="9" y="26"/>
                    </a:cubicBezTo>
                    <a:cubicBezTo>
                      <a:pt x="10" y="26"/>
                      <a:pt x="11" y="26"/>
                      <a:pt x="12" y="25"/>
                    </a:cubicBezTo>
                    <a:cubicBezTo>
                      <a:pt x="13" y="25"/>
                      <a:pt x="14" y="25"/>
                      <a:pt x="15" y="24"/>
                    </a:cubicBezTo>
                    <a:cubicBezTo>
                      <a:pt x="15" y="23"/>
                      <a:pt x="15" y="22"/>
                      <a:pt x="15" y="22"/>
                    </a:cubicBezTo>
                    <a:cubicBezTo>
                      <a:pt x="15" y="20"/>
                      <a:pt x="14" y="18"/>
                      <a:pt x="12" y="17"/>
                    </a:cubicBezTo>
                    <a:cubicBezTo>
                      <a:pt x="11" y="17"/>
                      <a:pt x="10" y="16"/>
                      <a:pt x="9" y="16"/>
                    </a:cubicBezTo>
                    <a:cubicBezTo>
                      <a:pt x="9" y="16"/>
                      <a:pt x="8" y="16"/>
                      <a:pt x="8" y="17"/>
                    </a:cubicBezTo>
                    <a:cubicBezTo>
                      <a:pt x="8" y="16"/>
                      <a:pt x="8" y="15"/>
                      <a:pt x="8" y="14"/>
                    </a:cubicBezTo>
                    <a:cubicBezTo>
                      <a:pt x="9" y="14"/>
                      <a:pt x="10" y="14"/>
                      <a:pt x="11" y="14"/>
                    </a:cubicBezTo>
                    <a:cubicBezTo>
                      <a:pt x="12" y="13"/>
                      <a:pt x="13" y="12"/>
                      <a:pt x="13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8"/>
                      <a:pt x="12" y="7"/>
                      <a:pt x="11" y="6"/>
                    </a:cubicBezTo>
                    <a:cubicBezTo>
                      <a:pt x="10" y="6"/>
                      <a:pt x="9" y="6"/>
                      <a:pt x="8" y="6"/>
                    </a:cubicBezTo>
                    <a:cubicBezTo>
                      <a:pt x="7" y="6"/>
                      <a:pt x="6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6" y="0"/>
                      <a:pt x="4" y="1"/>
                    </a:cubicBezTo>
                    <a:cubicBezTo>
                      <a:pt x="4" y="1"/>
                      <a:pt x="3" y="1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7"/>
                      <a:pt x="2" y="8"/>
                    </a:cubicBezTo>
                    <a:cubicBezTo>
                      <a:pt x="2" y="8"/>
                      <a:pt x="2" y="9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6" y="9"/>
                      <a:pt x="7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10" y="9"/>
                    </a:cubicBezTo>
                    <a:cubicBezTo>
                      <a:pt x="10" y="9"/>
                      <a:pt x="10" y="9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9" y="11"/>
                      <a:pt x="8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5" y="12"/>
                    </a:cubicBezTo>
                    <a:cubicBezTo>
                      <a:pt x="5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5" y="17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20"/>
                      <a:pt x="8" y="19"/>
                      <a:pt x="9" y="19"/>
                    </a:cubicBezTo>
                    <a:cubicBezTo>
                      <a:pt x="10" y="19"/>
                      <a:pt x="11" y="19"/>
                      <a:pt x="11" y="20"/>
                    </a:cubicBezTo>
                    <a:cubicBezTo>
                      <a:pt x="12" y="20"/>
                      <a:pt x="12" y="21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2"/>
                      <a:pt x="12" y="22"/>
                      <a:pt x="11" y="23"/>
                    </a:cubicBezTo>
                    <a:cubicBezTo>
                      <a:pt x="10" y="23"/>
                      <a:pt x="10" y="23"/>
                      <a:pt x="9" y="23"/>
                    </a:cubicBezTo>
                    <a:cubicBezTo>
                      <a:pt x="7" y="23"/>
                      <a:pt x="6" y="23"/>
                      <a:pt x="5" y="22"/>
                    </a:cubicBezTo>
                    <a:cubicBezTo>
                      <a:pt x="5" y="22"/>
                      <a:pt x="4" y="22"/>
                      <a:pt x="4" y="22"/>
                    </a:cubicBezTo>
                    <a:cubicBezTo>
                      <a:pt x="4" y="22"/>
                      <a:pt x="3" y="22"/>
                      <a:pt x="3" y="22"/>
                    </a:cubicBezTo>
                    <a:cubicBezTo>
                      <a:pt x="2" y="24"/>
                      <a:pt x="1" y="26"/>
                      <a:pt x="0" y="29"/>
                    </a:cubicBezTo>
                    <a:cubicBezTo>
                      <a:pt x="0" y="29"/>
                      <a:pt x="1" y="30"/>
                      <a:pt x="1" y="30"/>
                    </a:cubicBezTo>
                    <a:cubicBezTo>
                      <a:pt x="4" y="32"/>
                      <a:pt x="8" y="32"/>
                      <a:pt x="11" y="32"/>
                    </a:cubicBezTo>
                    <a:cubicBezTo>
                      <a:pt x="12" y="32"/>
                      <a:pt x="13" y="32"/>
                      <a:pt x="14" y="32"/>
                    </a:cubicBezTo>
                    <a:cubicBezTo>
                      <a:pt x="16" y="31"/>
                      <a:pt x="18" y="31"/>
                      <a:pt x="20" y="29"/>
                    </a:cubicBezTo>
                    <a:cubicBezTo>
                      <a:pt x="21" y="28"/>
                      <a:pt x="22" y="26"/>
                      <a:pt x="22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19"/>
                      <a:pt x="21" y="16"/>
                      <a:pt x="17" y="14"/>
                    </a:cubicBezTo>
                    <a:cubicBezTo>
                      <a:pt x="17" y="13"/>
                      <a:pt x="18" y="13"/>
                      <a:pt x="18" y="12"/>
                    </a:cubicBezTo>
                    <a:cubicBezTo>
                      <a:pt x="19" y="11"/>
                      <a:pt x="20" y="9"/>
                      <a:pt x="20" y="8"/>
                    </a:cubicBezTo>
                    <a:cubicBezTo>
                      <a:pt x="20" y="6"/>
                      <a:pt x="19" y="4"/>
                      <a:pt x="18" y="2"/>
                    </a:cubicBezTo>
                    <a:cubicBezTo>
                      <a:pt x="16" y="0"/>
                      <a:pt x="13" y="0"/>
                      <a:pt x="11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30" name="Freeform 832"/>
              <p:cNvSpPr>
                <a:spLocks noEditPoints="1"/>
              </p:cNvSpPr>
              <p:nvPr/>
            </p:nvSpPr>
            <p:spPr bwMode="auto">
              <a:xfrm>
                <a:off x="3499" y="2941"/>
                <a:ext cx="24" cy="26"/>
              </a:xfrm>
              <a:custGeom>
                <a:avLst/>
                <a:gdLst>
                  <a:gd name="T0" fmla="*/ 7 w 10"/>
                  <a:gd name="T1" fmla="*/ 8 h 11"/>
                  <a:gd name="T2" fmla="*/ 5 w 10"/>
                  <a:gd name="T3" fmla="*/ 7 h 11"/>
                  <a:gd name="T4" fmla="*/ 7 w 10"/>
                  <a:gd name="T5" fmla="*/ 5 h 11"/>
                  <a:gd name="T6" fmla="*/ 7 w 10"/>
                  <a:gd name="T7" fmla="*/ 8 h 11"/>
                  <a:gd name="T8" fmla="*/ 9 w 10"/>
                  <a:gd name="T9" fmla="*/ 0 h 11"/>
                  <a:gd name="T10" fmla="*/ 8 w 10"/>
                  <a:gd name="T11" fmla="*/ 0 h 11"/>
                  <a:gd name="T12" fmla="*/ 8 w 10"/>
                  <a:gd name="T13" fmla="*/ 0 h 11"/>
                  <a:gd name="T14" fmla="*/ 7 w 10"/>
                  <a:gd name="T15" fmla="*/ 1 h 11"/>
                  <a:gd name="T16" fmla="*/ 0 w 10"/>
                  <a:gd name="T17" fmla="*/ 8 h 11"/>
                  <a:gd name="T18" fmla="*/ 0 w 10"/>
                  <a:gd name="T19" fmla="*/ 10 h 11"/>
                  <a:gd name="T20" fmla="*/ 1 w 10"/>
                  <a:gd name="T21" fmla="*/ 11 h 11"/>
                  <a:gd name="T22" fmla="*/ 1 w 10"/>
                  <a:gd name="T23" fmla="*/ 11 h 11"/>
                  <a:gd name="T24" fmla="*/ 4 w 10"/>
                  <a:gd name="T25" fmla="*/ 10 h 11"/>
                  <a:gd name="T26" fmla="*/ 8 w 10"/>
                  <a:gd name="T27" fmla="*/ 11 h 11"/>
                  <a:gd name="T28" fmla="*/ 8 w 10"/>
                  <a:gd name="T29" fmla="*/ 11 h 11"/>
                  <a:gd name="T30" fmla="*/ 9 w 10"/>
                  <a:gd name="T31" fmla="*/ 9 h 11"/>
                  <a:gd name="T32" fmla="*/ 10 w 10"/>
                  <a:gd name="T33" fmla="*/ 2 h 11"/>
                  <a:gd name="T34" fmla="*/ 9 w 10"/>
                  <a:gd name="T35" fmla="*/ 0 h 11"/>
                  <a:gd name="T36" fmla="*/ 9 w 10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11">
                    <a:moveTo>
                      <a:pt x="7" y="8"/>
                    </a:moveTo>
                    <a:cubicBezTo>
                      <a:pt x="6" y="8"/>
                      <a:pt x="5" y="7"/>
                      <a:pt x="5" y="7"/>
                    </a:cubicBezTo>
                    <a:cubicBezTo>
                      <a:pt x="5" y="7"/>
                      <a:pt x="6" y="6"/>
                      <a:pt x="7" y="5"/>
                    </a:cubicBezTo>
                    <a:cubicBezTo>
                      <a:pt x="7" y="6"/>
                      <a:pt x="7" y="7"/>
                      <a:pt x="7" y="8"/>
                    </a:cubicBezTo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3"/>
                      <a:pt x="2" y="5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0"/>
                      <a:pt x="3" y="10"/>
                      <a:pt x="4" y="10"/>
                    </a:cubicBezTo>
                    <a:cubicBezTo>
                      <a:pt x="5" y="10"/>
                      <a:pt x="7" y="10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1"/>
                      <a:pt x="9" y="10"/>
                      <a:pt x="9" y="9"/>
                    </a:cubicBezTo>
                    <a:cubicBezTo>
                      <a:pt x="10" y="7"/>
                      <a:pt x="10" y="4"/>
                      <a:pt x="10" y="2"/>
                    </a:cubicBezTo>
                    <a:cubicBezTo>
                      <a:pt x="10" y="1"/>
                      <a:pt x="10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31" name="Freeform 833"/>
              <p:cNvSpPr>
                <a:spLocks noEditPoints="1"/>
              </p:cNvSpPr>
              <p:nvPr/>
            </p:nvSpPr>
            <p:spPr bwMode="auto">
              <a:xfrm>
                <a:off x="3485" y="2925"/>
                <a:ext cx="61" cy="75"/>
              </a:xfrm>
              <a:custGeom>
                <a:avLst/>
                <a:gdLst>
                  <a:gd name="T0" fmla="*/ 19 w 26"/>
                  <a:gd name="T1" fmla="*/ 3 h 32"/>
                  <a:gd name="T2" fmla="*/ 18 w 26"/>
                  <a:gd name="T3" fmla="*/ 15 h 32"/>
                  <a:gd name="T4" fmla="*/ 18 w 26"/>
                  <a:gd name="T5" fmla="*/ 17 h 32"/>
                  <a:gd name="T6" fmla="*/ 20 w 26"/>
                  <a:gd name="T7" fmla="*/ 18 h 32"/>
                  <a:gd name="T8" fmla="*/ 23 w 26"/>
                  <a:gd name="T9" fmla="*/ 18 h 32"/>
                  <a:gd name="T10" fmla="*/ 23 w 26"/>
                  <a:gd name="T11" fmla="*/ 20 h 32"/>
                  <a:gd name="T12" fmla="*/ 19 w 26"/>
                  <a:gd name="T13" fmla="*/ 20 h 32"/>
                  <a:gd name="T14" fmla="*/ 18 w 26"/>
                  <a:gd name="T15" fmla="*/ 21 h 32"/>
                  <a:gd name="T16" fmla="*/ 17 w 26"/>
                  <a:gd name="T17" fmla="*/ 27 h 32"/>
                  <a:gd name="T18" fmla="*/ 15 w 26"/>
                  <a:gd name="T19" fmla="*/ 29 h 32"/>
                  <a:gd name="T20" fmla="*/ 14 w 26"/>
                  <a:gd name="T21" fmla="*/ 20 h 32"/>
                  <a:gd name="T22" fmla="*/ 13 w 26"/>
                  <a:gd name="T23" fmla="*/ 20 h 32"/>
                  <a:gd name="T24" fmla="*/ 5 w 26"/>
                  <a:gd name="T25" fmla="*/ 20 h 32"/>
                  <a:gd name="T26" fmla="*/ 3 w 26"/>
                  <a:gd name="T27" fmla="*/ 20 h 32"/>
                  <a:gd name="T28" fmla="*/ 3 w 26"/>
                  <a:gd name="T29" fmla="*/ 17 h 32"/>
                  <a:gd name="T30" fmla="*/ 15 w 26"/>
                  <a:gd name="T31" fmla="*/ 3 h 32"/>
                  <a:gd name="T32" fmla="*/ 20 w 26"/>
                  <a:gd name="T33" fmla="*/ 0 h 32"/>
                  <a:gd name="T34" fmla="*/ 17 w 26"/>
                  <a:gd name="T35" fmla="*/ 0 h 32"/>
                  <a:gd name="T36" fmla="*/ 15 w 26"/>
                  <a:gd name="T37" fmla="*/ 0 h 32"/>
                  <a:gd name="T38" fmla="*/ 14 w 26"/>
                  <a:gd name="T39" fmla="*/ 0 h 32"/>
                  <a:gd name="T40" fmla="*/ 13 w 26"/>
                  <a:gd name="T41" fmla="*/ 0 h 32"/>
                  <a:gd name="T42" fmla="*/ 13 w 26"/>
                  <a:gd name="T43" fmla="*/ 1 h 32"/>
                  <a:gd name="T44" fmla="*/ 2 w 26"/>
                  <a:gd name="T45" fmla="*/ 14 h 32"/>
                  <a:gd name="T46" fmla="*/ 0 w 26"/>
                  <a:gd name="T47" fmla="*/ 18 h 32"/>
                  <a:gd name="T48" fmla="*/ 0 w 26"/>
                  <a:gd name="T49" fmla="*/ 22 h 32"/>
                  <a:gd name="T50" fmla="*/ 5 w 26"/>
                  <a:gd name="T51" fmla="*/ 23 h 32"/>
                  <a:gd name="T52" fmla="*/ 12 w 26"/>
                  <a:gd name="T53" fmla="*/ 30 h 32"/>
                  <a:gd name="T54" fmla="*/ 12 w 26"/>
                  <a:gd name="T55" fmla="*/ 32 h 32"/>
                  <a:gd name="T56" fmla="*/ 13 w 26"/>
                  <a:gd name="T57" fmla="*/ 32 h 32"/>
                  <a:gd name="T58" fmla="*/ 20 w 26"/>
                  <a:gd name="T59" fmla="*/ 30 h 32"/>
                  <a:gd name="T60" fmla="*/ 20 w 26"/>
                  <a:gd name="T61" fmla="*/ 27 h 32"/>
                  <a:gd name="T62" fmla="*/ 23 w 26"/>
                  <a:gd name="T63" fmla="*/ 23 h 32"/>
                  <a:gd name="T64" fmla="*/ 26 w 26"/>
                  <a:gd name="T65" fmla="*/ 22 h 32"/>
                  <a:gd name="T66" fmla="*/ 26 w 26"/>
                  <a:gd name="T67" fmla="*/ 15 h 32"/>
                  <a:gd name="T68" fmla="*/ 25 w 26"/>
                  <a:gd name="T69" fmla="*/ 15 h 32"/>
                  <a:gd name="T70" fmla="*/ 21 w 26"/>
                  <a:gd name="T71" fmla="*/ 15 h 32"/>
                  <a:gd name="T72" fmla="*/ 22 w 26"/>
                  <a:gd name="T73" fmla="*/ 2 h 32"/>
                  <a:gd name="T74" fmla="*/ 20 w 26"/>
                  <a:gd name="T7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6" h="32">
                    <a:moveTo>
                      <a:pt x="17" y="3"/>
                    </a:moveTo>
                    <a:cubicBezTo>
                      <a:pt x="17" y="3"/>
                      <a:pt x="18" y="3"/>
                      <a:pt x="19" y="3"/>
                    </a:cubicBezTo>
                    <a:cubicBezTo>
                      <a:pt x="18" y="7"/>
                      <a:pt x="18" y="9"/>
                      <a:pt x="18" y="13"/>
                    </a:cubicBezTo>
                    <a:cubicBezTo>
                      <a:pt x="18" y="14"/>
                      <a:pt x="18" y="15"/>
                      <a:pt x="18" y="15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9" y="17"/>
                      <a:pt x="19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1" y="18"/>
                      <a:pt x="22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2" y="20"/>
                      <a:pt x="21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8" y="21"/>
                    </a:cubicBezTo>
                    <a:cubicBezTo>
                      <a:pt x="18" y="21"/>
                      <a:pt x="18" y="21"/>
                      <a:pt x="18" y="22"/>
                    </a:cubicBezTo>
                    <a:cubicBezTo>
                      <a:pt x="18" y="24"/>
                      <a:pt x="18" y="26"/>
                      <a:pt x="17" y="27"/>
                    </a:cubicBezTo>
                    <a:cubicBezTo>
                      <a:pt x="17" y="28"/>
                      <a:pt x="17" y="29"/>
                      <a:pt x="17" y="29"/>
                    </a:cubicBezTo>
                    <a:cubicBezTo>
                      <a:pt x="16" y="29"/>
                      <a:pt x="16" y="29"/>
                      <a:pt x="15" y="29"/>
                    </a:cubicBezTo>
                    <a:cubicBezTo>
                      <a:pt x="15" y="27"/>
                      <a:pt x="15" y="25"/>
                      <a:pt x="15" y="22"/>
                    </a:cubicBezTo>
                    <a:cubicBezTo>
                      <a:pt x="15" y="21"/>
                      <a:pt x="15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0" y="20"/>
                      <a:pt x="8" y="20"/>
                      <a:pt x="5" y="20"/>
                    </a:cubicBezTo>
                    <a:cubicBezTo>
                      <a:pt x="4" y="20"/>
                      <a:pt x="4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19"/>
                      <a:pt x="3" y="19"/>
                      <a:pt x="3" y="18"/>
                    </a:cubicBezTo>
                    <a:cubicBezTo>
                      <a:pt x="3" y="18"/>
                      <a:pt x="3" y="18"/>
                      <a:pt x="3" y="17"/>
                    </a:cubicBezTo>
                    <a:cubicBezTo>
                      <a:pt x="5" y="14"/>
                      <a:pt x="11" y="7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6" y="3"/>
                      <a:pt x="17" y="3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0" y="3"/>
                      <a:pt x="7" y="7"/>
                      <a:pt x="5" y="10"/>
                    </a:cubicBezTo>
                    <a:cubicBezTo>
                      <a:pt x="4" y="11"/>
                      <a:pt x="2" y="13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0" y="17"/>
                      <a:pt x="0" y="17"/>
                      <a:pt x="0" y="18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0" y="20"/>
                      <a:pt x="0" y="21"/>
                      <a:pt x="0" y="22"/>
                    </a:cubicBezTo>
                    <a:cubicBezTo>
                      <a:pt x="0" y="23"/>
                      <a:pt x="1" y="23"/>
                      <a:pt x="2" y="23"/>
                    </a:cubicBezTo>
                    <a:cubicBezTo>
                      <a:pt x="3" y="23"/>
                      <a:pt x="4" y="23"/>
                      <a:pt x="5" y="23"/>
                    </a:cubicBezTo>
                    <a:cubicBezTo>
                      <a:pt x="7" y="23"/>
                      <a:pt x="10" y="23"/>
                      <a:pt x="12" y="23"/>
                    </a:cubicBezTo>
                    <a:cubicBezTo>
                      <a:pt x="12" y="25"/>
                      <a:pt x="12" y="27"/>
                      <a:pt x="12" y="30"/>
                    </a:cubicBezTo>
                    <a:cubicBezTo>
                      <a:pt x="12" y="30"/>
                      <a:pt x="12" y="30"/>
                      <a:pt x="12" y="31"/>
                    </a:cubicBezTo>
                    <a:cubicBezTo>
                      <a:pt x="12" y="31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5" y="32"/>
                      <a:pt x="17" y="32"/>
                      <a:pt x="19" y="32"/>
                    </a:cubicBezTo>
                    <a:cubicBezTo>
                      <a:pt x="20" y="32"/>
                      <a:pt x="20" y="31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29"/>
                      <a:pt x="20" y="27"/>
                    </a:cubicBezTo>
                    <a:cubicBezTo>
                      <a:pt x="21" y="26"/>
                      <a:pt x="21" y="25"/>
                      <a:pt x="21" y="23"/>
                    </a:cubicBezTo>
                    <a:cubicBezTo>
                      <a:pt x="21" y="23"/>
                      <a:pt x="22" y="23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6" y="23"/>
                      <a:pt x="26" y="23"/>
                      <a:pt x="26" y="22"/>
                    </a:cubicBezTo>
                    <a:cubicBezTo>
                      <a:pt x="26" y="21"/>
                      <a:pt x="26" y="18"/>
                      <a:pt x="26" y="16"/>
                    </a:cubicBezTo>
                    <a:cubicBezTo>
                      <a:pt x="26" y="16"/>
                      <a:pt x="26" y="16"/>
                      <a:pt x="26" y="15"/>
                    </a:cubicBezTo>
                    <a:cubicBezTo>
                      <a:pt x="26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4" y="15"/>
                      <a:pt x="24" y="15"/>
                      <a:pt x="23" y="15"/>
                    </a:cubicBezTo>
                    <a:cubicBezTo>
                      <a:pt x="22" y="15"/>
                      <a:pt x="22" y="15"/>
                      <a:pt x="21" y="15"/>
                    </a:cubicBezTo>
                    <a:cubicBezTo>
                      <a:pt x="21" y="14"/>
                      <a:pt x="21" y="14"/>
                      <a:pt x="21" y="13"/>
                    </a:cubicBezTo>
                    <a:cubicBezTo>
                      <a:pt x="21" y="9"/>
                      <a:pt x="21" y="6"/>
                      <a:pt x="22" y="2"/>
                    </a:cubicBezTo>
                    <a:cubicBezTo>
                      <a:pt x="22" y="1"/>
                      <a:pt x="21" y="1"/>
                      <a:pt x="21" y="0"/>
                    </a:cubicBezTo>
                    <a:cubicBezTo>
                      <a:pt x="21" y="0"/>
                      <a:pt x="20" y="0"/>
                      <a:pt x="2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32" name="Rectangle 834"/>
              <p:cNvSpPr>
                <a:spLocks noChangeArrowheads="1"/>
              </p:cNvSpPr>
              <p:nvPr/>
            </p:nvSpPr>
            <p:spPr bwMode="auto">
              <a:xfrm>
                <a:off x="2517" y="2605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33" name="Freeform 835"/>
              <p:cNvSpPr/>
              <p:nvPr/>
            </p:nvSpPr>
            <p:spPr bwMode="auto">
              <a:xfrm>
                <a:off x="2517" y="26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34" name="Rectangle 836"/>
              <p:cNvSpPr>
                <a:spLocks noChangeArrowheads="1"/>
              </p:cNvSpPr>
              <p:nvPr/>
            </p:nvSpPr>
            <p:spPr bwMode="auto">
              <a:xfrm>
                <a:off x="2557" y="2752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35" name="Rectangle 837"/>
              <p:cNvSpPr>
                <a:spLocks noChangeArrowheads="1"/>
              </p:cNvSpPr>
              <p:nvPr/>
            </p:nvSpPr>
            <p:spPr bwMode="auto">
              <a:xfrm>
                <a:off x="2557" y="2752"/>
                <a:ext cx="1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36" name="Freeform 838"/>
              <p:cNvSpPr>
                <a:spLocks noEditPoints="1"/>
              </p:cNvSpPr>
              <p:nvPr/>
            </p:nvSpPr>
            <p:spPr bwMode="auto">
              <a:xfrm>
                <a:off x="2372" y="2541"/>
                <a:ext cx="620" cy="346"/>
              </a:xfrm>
              <a:custGeom>
                <a:avLst/>
                <a:gdLst>
                  <a:gd name="T0" fmla="*/ 119 w 262"/>
                  <a:gd name="T1" fmla="*/ 120 h 146"/>
                  <a:gd name="T2" fmla="*/ 116 w 262"/>
                  <a:gd name="T3" fmla="*/ 139 h 146"/>
                  <a:gd name="T4" fmla="*/ 105 w 262"/>
                  <a:gd name="T5" fmla="*/ 107 h 146"/>
                  <a:gd name="T6" fmla="*/ 106 w 262"/>
                  <a:gd name="T7" fmla="*/ 132 h 146"/>
                  <a:gd name="T8" fmla="*/ 83 w 262"/>
                  <a:gd name="T9" fmla="*/ 116 h 146"/>
                  <a:gd name="T10" fmla="*/ 96 w 262"/>
                  <a:gd name="T11" fmla="*/ 97 h 146"/>
                  <a:gd name="T12" fmla="*/ 75 w 262"/>
                  <a:gd name="T13" fmla="*/ 112 h 146"/>
                  <a:gd name="T14" fmla="*/ 79 w 262"/>
                  <a:gd name="T15" fmla="*/ 93 h 146"/>
                  <a:gd name="T16" fmla="*/ 78 w 262"/>
                  <a:gd name="T17" fmla="*/ 110 h 146"/>
                  <a:gd name="T18" fmla="*/ 36 w 262"/>
                  <a:gd name="T19" fmla="*/ 90 h 146"/>
                  <a:gd name="T20" fmla="*/ 213 w 262"/>
                  <a:gd name="T21" fmla="*/ 87 h 146"/>
                  <a:gd name="T22" fmla="*/ 31 w 262"/>
                  <a:gd name="T23" fmla="*/ 88 h 146"/>
                  <a:gd name="T24" fmla="*/ 205 w 262"/>
                  <a:gd name="T25" fmla="*/ 82 h 146"/>
                  <a:gd name="T26" fmla="*/ 32 w 262"/>
                  <a:gd name="T27" fmla="*/ 79 h 146"/>
                  <a:gd name="T28" fmla="*/ 63 w 262"/>
                  <a:gd name="T29" fmla="*/ 32 h 146"/>
                  <a:gd name="T30" fmla="*/ 108 w 262"/>
                  <a:gd name="T31" fmla="*/ 47 h 146"/>
                  <a:gd name="T32" fmla="*/ 196 w 262"/>
                  <a:gd name="T33" fmla="*/ 90 h 146"/>
                  <a:gd name="T34" fmla="*/ 147 w 262"/>
                  <a:gd name="T35" fmla="*/ 83 h 146"/>
                  <a:gd name="T36" fmla="*/ 145 w 262"/>
                  <a:gd name="T37" fmla="*/ 102 h 146"/>
                  <a:gd name="T38" fmla="*/ 167 w 262"/>
                  <a:gd name="T39" fmla="*/ 122 h 146"/>
                  <a:gd name="T40" fmla="*/ 133 w 262"/>
                  <a:gd name="T41" fmla="*/ 120 h 146"/>
                  <a:gd name="T42" fmla="*/ 143 w 262"/>
                  <a:gd name="T43" fmla="*/ 141 h 146"/>
                  <a:gd name="T44" fmla="*/ 123 w 262"/>
                  <a:gd name="T45" fmla="*/ 116 h 146"/>
                  <a:gd name="T46" fmla="*/ 110 w 262"/>
                  <a:gd name="T47" fmla="*/ 100 h 146"/>
                  <a:gd name="T48" fmla="*/ 78 w 262"/>
                  <a:gd name="T49" fmla="*/ 89 h 146"/>
                  <a:gd name="T50" fmla="*/ 75 w 262"/>
                  <a:gd name="T51" fmla="*/ 48 h 146"/>
                  <a:gd name="T52" fmla="*/ 176 w 262"/>
                  <a:gd name="T53" fmla="*/ 34 h 146"/>
                  <a:gd name="T54" fmla="*/ 129 w 262"/>
                  <a:gd name="T55" fmla="*/ 39 h 146"/>
                  <a:gd name="T56" fmla="*/ 38 w 262"/>
                  <a:gd name="T57" fmla="*/ 79 h 146"/>
                  <a:gd name="T58" fmla="*/ 61 w 262"/>
                  <a:gd name="T59" fmla="*/ 27 h 146"/>
                  <a:gd name="T60" fmla="*/ 39 w 262"/>
                  <a:gd name="T61" fmla="*/ 85 h 146"/>
                  <a:gd name="T62" fmla="*/ 219 w 262"/>
                  <a:gd name="T63" fmla="*/ 71 h 146"/>
                  <a:gd name="T64" fmla="*/ 213 w 262"/>
                  <a:gd name="T65" fmla="*/ 78 h 146"/>
                  <a:gd name="T66" fmla="*/ 190 w 262"/>
                  <a:gd name="T67" fmla="*/ 24 h 146"/>
                  <a:gd name="T68" fmla="*/ 198 w 262"/>
                  <a:gd name="T69" fmla="*/ 9 h 146"/>
                  <a:gd name="T70" fmla="*/ 184 w 262"/>
                  <a:gd name="T71" fmla="*/ 23 h 146"/>
                  <a:gd name="T72" fmla="*/ 98 w 262"/>
                  <a:gd name="T73" fmla="*/ 22 h 146"/>
                  <a:gd name="T74" fmla="*/ 64 w 262"/>
                  <a:gd name="T75" fmla="*/ 17 h 146"/>
                  <a:gd name="T76" fmla="*/ 52 w 262"/>
                  <a:gd name="T77" fmla="*/ 16 h 146"/>
                  <a:gd name="T78" fmla="*/ 30 w 262"/>
                  <a:gd name="T79" fmla="*/ 70 h 146"/>
                  <a:gd name="T80" fmla="*/ 22 w 262"/>
                  <a:gd name="T81" fmla="*/ 68 h 146"/>
                  <a:gd name="T82" fmla="*/ 19 w 262"/>
                  <a:gd name="T83" fmla="*/ 62 h 146"/>
                  <a:gd name="T84" fmla="*/ 13 w 262"/>
                  <a:gd name="T85" fmla="*/ 60 h 146"/>
                  <a:gd name="T86" fmla="*/ 9 w 262"/>
                  <a:gd name="T87" fmla="*/ 55 h 146"/>
                  <a:gd name="T88" fmla="*/ 2 w 262"/>
                  <a:gd name="T89" fmla="*/ 79 h 146"/>
                  <a:gd name="T90" fmla="*/ 52 w 262"/>
                  <a:gd name="T91" fmla="*/ 84 h 146"/>
                  <a:gd name="T92" fmla="*/ 78 w 262"/>
                  <a:gd name="T93" fmla="*/ 117 h 146"/>
                  <a:gd name="T94" fmla="*/ 95 w 262"/>
                  <a:gd name="T95" fmla="*/ 132 h 146"/>
                  <a:gd name="T96" fmla="*/ 124 w 262"/>
                  <a:gd name="T97" fmla="*/ 137 h 146"/>
                  <a:gd name="T98" fmla="*/ 155 w 262"/>
                  <a:gd name="T99" fmla="*/ 134 h 146"/>
                  <a:gd name="T100" fmla="*/ 192 w 262"/>
                  <a:gd name="T101" fmla="*/ 110 h 146"/>
                  <a:gd name="T102" fmla="*/ 206 w 262"/>
                  <a:gd name="T103" fmla="*/ 89 h 146"/>
                  <a:gd name="T104" fmla="*/ 262 w 262"/>
                  <a:gd name="T105" fmla="*/ 55 h 146"/>
                  <a:gd name="T106" fmla="*/ 254 w 262"/>
                  <a:gd name="T107" fmla="*/ 56 h 146"/>
                  <a:gd name="T108" fmla="*/ 238 w 262"/>
                  <a:gd name="T109" fmla="*/ 77 h 146"/>
                  <a:gd name="T110" fmla="*/ 241 w 262"/>
                  <a:gd name="T111" fmla="*/ 59 h 146"/>
                  <a:gd name="T112" fmla="*/ 232 w 262"/>
                  <a:gd name="T113" fmla="*/ 61 h 146"/>
                  <a:gd name="T114" fmla="*/ 224 w 262"/>
                  <a:gd name="T115" fmla="*/ 72 h 146"/>
                  <a:gd name="T116" fmla="*/ 197 w 262"/>
                  <a:gd name="T117" fmla="*/ 1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62" h="146">
                    <a:moveTo>
                      <a:pt x="116" y="139"/>
                    </a:moveTo>
                    <a:cubicBezTo>
                      <a:pt x="114" y="139"/>
                      <a:pt x="114" y="139"/>
                      <a:pt x="113" y="139"/>
                    </a:cubicBezTo>
                    <a:cubicBezTo>
                      <a:pt x="112" y="138"/>
                      <a:pt x="111" y="135"/>
                      <a:pt x="111" y="133"/>
                    </a:cubicBezTo>
                    <a:cubicBezTo>
                      <a:pt x="111" y="133"/>
                      <a:pt x="112" y="132"/>
                      <a:pt x="112" y="131"/>
                    </a:cubicBezTo>
                    <a:cubicBezTo>
                      <a:pt x="113" y="129"/>
                      <a:pt x="114" y="125"/>
                      <a:pt x="115" y="123"/>
                    </a:cubicBezTo>
                    <a:cubicBezTo>
                      <a:pt x="115" y="122"/>
                      <a:pt x="115" y="122"/>
                      <a:pt x="116" y="122"/>
                    </a:cubicBezTo>
                    <a:cubicBezTo>
                      <a:pt x="116" y="122"/>
                      <a:pt x="116" y="122"/>
                      <a:pt x="116" y="122"/>
                    </a:cubicBezTo>
                    <a:cubicBezTo>
                      <a:pt x="116" y="121"/>
                      <a:pt x="116" y="121"/>
                      <a:pt x="117" y="120"/>
                    </a:cubicBezTo>
                    <a:cubicBezTo>
                      <a:pt x="118" y="120"/>
                      <a:pt x="118" y="120"/>
                      <a:pt x="119" y="120"/>
                    </a:cubicBezTo>
                    <a:cubicBezTo>
                      <a:pt x="119" y="120"/>
                      <a:pt x="119" y="120"/>
                      <a:pt x="119" y="120"/>
                    </a:cubicBezTo>
                    <a:cubicBezTo>
                      <a:pt x="119" y="120"/>
                      <a:pt x="120" y="120"/>
                      <a:pt x="121" y="120"/>
                    </a:cubicBezTo>
                    <a:cubicBezTo>
                      <a:pt x="122" y="121"/>
                      <a:pt x="123" y="122"/>
                      <a:pt x="123" y="122"/>
                    </a:cubicBezTo>
                    <a:cubicBezTo>
                      <a:pt x="124" y="123"/>
                      <a:pt x="124" y="124"/>
                      <a:pt x="124" y="125"/>
                    </a:cubicBezTo>
                    <a:cubicBezTo>
                      <a:pt x="124" y="125"/>
                      <a:pt x="124" y="125"/>
                      <a:pt x="124" y="125"/>
                    </a:cubicBezTo>
                    <a:cubicBezTo>
                      <a:pt x="124" y="125"/>
                      <a:pt x="124" y="126"/>
                      <a:pt x="123" y="128"/>
                    </a:cubicBezTo>
                    <a:cubicBezTo>
                      <a:pt x="122" y="131"/>
                      <a:pt x="120" y="135"/>
                      <a:pt x="118" y="138"/>
                    </a:cubicBezTo>
                    <a:cubicBezTo>
                      <a:pt x="118" y="139"/>
                      <a:pt x="117" y="139"/>
                      <a:pt x="116" y="139"/>
                    </a:cubicBezTo>
                    <a:cubicBezTo>
                      <a:pt x="116" y="139"/>
                      <a:pt x="116" y="139"/>
                      <a:pt x="116" y="139"/>
                    </a:cubicBezTo>
                    <a:cubicBezTo>
                      <a:pt x="116" y="139"/>
                      <a:pt x="116" y="139"/>
                      <a:pt x="116" y="139"/>
                    </a:cubicBezTo>
                    <a:moveTo>
                      <a:pt x="104" y="133"/>
                    </a:moveTo>
                    <a:cubicBezTo>
                      <a:pt x="102" y="133"/>
                      <a:pt x="100" y="131"/>
                      <a:pt x="99" y="130"/>
                    </a:cubicBezTo>
                    <a:cubicBezTo>
                      <a:pt x="98" y="129"/>
                      <a:pt x="98" y="127"/>
                      <a:pt x="98" y="126"/>
                    </a:cubicBezTo>
                    <a:cubicBezTo>
                      <a:pt x="98" y="125"/>
                      <a:pt x="98" y="124"/>
                      <a:pt x="99" y="122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9" y="121"/>
                      <a:pt x="100" y="120"/>
                      <a:pt x="100" y="119"/>
                    </a:cubicBezTo>
                    <a:cubicBezTo>
                      <a:pt x="102" y="116"/>
                      <a:pt x="103" y="113"/>
                      <a:pt x="104" y="110"/>
                    </a:cubicBezTo>
                    <a:cubicBezTo>
                      <a:pt x="104" y="109"/>
                      <a:pt x="104" y="108"/>
                      <a:pt x="105" y="107"/>
                    </a:cubicBezTo>
                    <a:cubicBezTo>
                      <a:pt x="105" y="106"/>
                      <a:pt x="107" y="105"/>
                      <a:pt x="109" y="105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1" y="105"/>
                      <a:pt x="113" y="107"/>
                      <a:pt x="113" y="109"/>
                    </a:cubicBezTo>
                    <a:cubicBezTo>
                      <a:pt x="113" y="109"/>
                      <a:pt x="113" y="109"/>
                      <a:pt x="113" y="110"/>
                    </a:cubicBezTo>
                    <a:cubicBezTo>
                      <a:pt x="113" y="111"/>
                      <a:pt x="113" y="112"/>
                      <a:pt x="112" y="114"/>
                    </a:cubicBezTo>
                    <a:cubicBezTo>
                      <a:pt x="111" y="119"/>
                      <a:pt x="109" y="125"/>
                      <a:pt x="107" y="130"/>
                    </a:cubicBezTo>
                    <a:cubicBezTo>
                      <a:pt x="107" y="132"/>
                      <a:pt x="106" y="132"/>
                      <a:pt x="106" y="132"/>
                    </a:cubicBezTo>
                    <a:cubicBezTo>
                      <a:pt x="105" y="133"/>
                      <a:pt x="105" y="133"/>
                      <a:pt x="105" y="133"/>
                    </a:cubicBezTo>
                    <a:cubicBezTo>
                      <a:pt x="104" y="133"/>
                      <a:pt x="104" y="133"/>
                      <a:pt x="104" y="133"/>
                    </a:cubicBezTo>
                    <a:cubicBezTo>
                      <a:pt x="104" y="133"/>
                      <a:pt x="104" y="133"/>
                      <a:pt x="104" y="133"/>
                    </a:cubicBezTo>
                    <a:moveTo>
                      <a:pt x="89" y="124"/>
                    </a:moveTo>
                    <a:cubicBezTo>
                      <a:pt x="89" y="124"/>
                      <a:pt x="89" y="124"/>
                      <a:pt x="89" y="124"/>
                    </a:cubicBezTo>
                    <a:cubicBezTo>
                      <a:pt x="88" y="124"/>
                      <a:pt x="86" y="124"/>
                      <a:pt x="86" y="123"/>
                    </a:cubicBezTo>
                    <a:cubicBezTo>
                      <a:pt x="85" y="123"/>
                      <a:pt x="84" y="123"/>
                      <a:pt x="84" y="122"/>
                    </a:cubicBezTo>
                    <a:cubicBezTo>
                      <a:pt x="84" y="122"/>
                      <a:pt x="84" y="121"/>
                      <a:pt x="83" y="121"/>
                    </a:cubicBezTo>
                    <a:cubicBezTo>
                      <a:pt x="83" y="119"/>
                      <a:pt x="83" y="117"/>
                      <a:pt x="83" y="116"/>
                    </a:cubicBezTo>
                    <a:cubicBezTo>
                      <a:pt x="83" y="116"/>
                      <a:pt x="83" y="116"/>
                      <a:pt x="83" y="116"/>
                    </a:cubicBezTo>
                    <a:cubicBezTo>
                      <a:pt x="83" y="113"/>
                      <a:pt x="84" y="110"/>
                      <a:pt x="86" y="106"/>
                    </a:cubicBezTo>
                    <a:cubicBezTo>
                      <a:pt x="87" y="105"/>
                      <a:pt x="87" y="104"/>
                      <a:pt x="87" y="104"/>
                    </a:cubicBezTo>
                    <a:cubicBezTo>
                      <a:pt x="88" y="103"/>
                      <a:pt x="88" y="103"/>
                      <a:pt x="88" y="103"/>
                    </a:cubicBezTo>
                    <a:cubicBezTo>
                      <a:pt x="88" y="102"/>
                      <a:pt x="88" y="102"/>
                      <a:pt x="88" y="102"/>
                    </a:cubicBezTo>
                    <a:cubicBezTo>
                      <a:pt x="89" y="101"/>
                      <a:pt x="89" y="100"/>
                      <a:pt x="90" y="99"/>
                    </a:cubicBezTo>
                    <a:cubicBezTo>
                      <a:pt x="91" y="98"/>
                      <a:pt x="93" y="97"/>
                      <a:pt x="94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5" y="97"/>
                      <a:pt x="96" y="97"/>
                      <a:pt x="96" y="97"/>
                    </a:cubicBezTo>
                    <a:cubicBezTo>
                      <a:pt x="97" y="97"/>
                      <a:pt x="98" y="98"/>
                      <a:pt x="99" y="99"/>
                    </a:cubicBezTo>
                    <a:cubicBezTo>
                      <a:pt x="99" y="101"/>
                      <a:pt x="100" y="102"/>
                      <a:pt x="100" y="104"/>
                    </a:cubicBezTo>
                    <a:cubicBezTo>
                      <a:pt x="100" y="104"/>
                      <a:pt x="100" y="105"/>
                      <a:pt x="100" y="106"/>
                    </a:cubicBezTo>
                    <a:cubicBezTo>
                      <a:pt x="100" y="106"/>
                      <a:pt x="100" y="106"/>
                      <a:pt x="100" y="106"/>
                    </a:cubicBezTo>
                    <a:cubicBezTo>
                      <a:pt x="100" y="107"/>
                      <a:pt x="100" y="107"/>
                      <a:pt x="99" y="108"/>
                    </a:cubicBezTo>
                    <a:cubicBezTo>
                      <a:pt x="98" y="111"/>
                      <a:pt x="97" y="114"/>
                      <a:pt x="96" y="117"/>
                    </a:cubicBezTo>
                    <a:cubicBezTo>
                      <a:pt x="94" y="120"/>
                      <a:pt x="93" y="122"/>
                      <a:pt x="91" y="123"/>
                    </a:cubicBezTo>
                    <a:cubicBezTo>
                      <a:pt x="90" y="124"/>
                      <a:pt x="90" y="124"/>
                      <a:pt x="89" y="124"/>
                    </a:cubicBezTo>
                    <a:moveTo>
                      <a:pt x="75" y="112"/>
                    </a:moveTo>
                    <a:cubicBezTo>
                      <a:pt x="75" y="112"/>
                      <a:pt x="75" y="112"/>
                      <a:pt x="75" y="112"/>
                    </a:cubicBezTo>
                    <a:cubicBezTo>
                      <a:pt x="74" y="112"/>
                      <a:pt x="74" y="112"/>
                      <a:pt x="74" y="112"/>
                    </a:cubicBezTo>
                    <a:cubicBezTo>
                      <a:pt x="74" y="112"/>
                      <a:pt x="73" y="112"/>
                      <a:pt x="72" y="111"/>
                    </a:cubicBezTo>
                    <a:cubicBezTo>
                      <a:pt x="72" y="110"/>
                      <a:pt x="72" y="110"/>
                      <a:pt x="72" y="109"/>
                    </a:cubicBezTo>
                    <a:cubicBezTo>
                      <a:pt x="72" y="109"/>
                      <a:pt x="72" y="109"/>
                      <a:pt x="72" y="109"/>
                    </a:cubicBezTo>
                    <a:cubicBezTo>
                      <a:pt x="72" y="108"/>
                      <a:pt x="72" y="108"/>
                      <a:pt x="72" y="107"/>
                    </a:cubicBezTo>
                    <a:cubicBezTo>
                      <a:pt x="73" y="103"/>
                      <a:pt x="74" y="100"/>
                      <a:pt x="76" y="97"/>
                    </a:cubicBezTo>
                    <a:cubicBezTo>
                      <a:pt x="76" y="96"/>
                      <a:pt x="77" y="95"/>
                      <a:pt x="77" y="94"/>
                    </a:cubicBezTo>
                    <a:cubicBezTo>
                      <a:pt x="78" y="94"/>
                      <a:pt x="78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80" y="93"/>
                      <a:pt x="81" y="94"/>
                      <a:pt x="82" y="94"/>
                    </a:cubicBezTo>
                    <a:cubicBezTo>
                      <a:pt x="83" y="95"/>
                      <a:pt x="84" y="96"/>
                      <a:pt x="84" y="98"/>
                    </a:cubicBezTo>
                    <a:cubicBezTo>
                      <a:pt x="84" y="99"/>
                      <a:pt x="84" y="100"/>
                      <a:pt x="83" y="101"/>
                    </a:cubicBezTo>
                    <a:cubicBezTo>
                      <a:pt x="83" y="102"/>
                      <a:pt x="82" y="103"/>
                      <a:pt x="82" y="104"/>
                    </a:cubicBezTo>
                    <a:cubicBezTo>
                      <a:pt x="81" y="106"/>
                      <a:pt x="80" y="107"/>
                      <a:pt x="79" y="109"/>
                    </a:cubicBezTo>
                    <a:cubicBezTo>
                      <a:pt x="79" y="109"/>
                      <a:pt x="78" y="110"/>
                      <a:pt x="78" y="110"/>
                    </a:cubicBezTo>
                    <a:cubicBezTo>
                      <a:pt x="78" y="111"/>
                      <a:pt x="76" y="112"/>
                      <a:pt x="75" y="112"/>
                    </a:cubicBezTo>
                    <a:moveTo>
                      <a:pt x="36" y="90"/>
                    </a:moveTo>
                    <a:cubicBezTo>
                      <a:pt x="36" y="90"/>
                      <a:pt x="35" y="90"/>
                      <a:pt x="34" y="90"/>
                    </a:cubicBezTo>
                    <a:cubicBezTo>
                      <a:pt x="34" y="90"/>
                      <a:pt x="34" y="90"/>
                      <a:pt x="33" y="89"/>
                    </a:cubicBezTo>
                    <a:cubicBezTo>
                      <a:pt x="34" y="89"/>
                      <a:pt x="34" y="88"/>
                      <a:pt x="34" y="88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5" y="89"/>
                      <a:pt x="36" y="89"/>
                      <a:pt x="36" y="89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moveTo>
                      <a:pt x="213" y="87"/>
                    </a:moveTo>
                    <a:cubicBezTo>
                      <a:pt x="212" y="87"/>
                      <a:pt x="212" y="87"/>
                      <a:pt x="211" y="87"/>
                    </a:cubicBezTo>
                    <a:cubicBezTo>
                      <a:pt x="212" y="86"/>
                      <a:pt x="212" y="86"/>
                      <a:pt x="212" y="86"/>
                    </a:cubicBezTo>
                    <a:cubicBezTo>
                      <a:pt x="213" y="86"/>
                      <a:pt x="213" y="86"/>
                      <a:pt x="214" y="86"/>
                    </a:cubicBezTo>
                    <a:cubicBezTo>
                      <a:pt x="214" y="86"/>
                      <a:pt x="214" y="86"/>
                      <a:pt x="214" y="86"/>
                    </a:cubicBezTo>
                    <a:cubicBezTo>
                      <a:pt x="214" y="86"/>
                      <a:pt x="213" y="87"/>
                      <a:pt x="213" y="87"/>
                    </a:cubicBezTo>
                    <a:moveTo>
                      <a:pt x="209" y="85"/>
                    </a:moveTo>
                    <a:cubicBezTo>
                      <a:pt x="208" y="85"/>
                      <a:pt x="208" y="85"/>
                      <a:pt x="208" y="85"/>
                    </a:cubicBezTo>
                    <a:cubicBezTo>
                      <a:pt x="208" y="85"/>
                      <a:pt x="208" y="85"/>
                      <a:pt x="208" y="85"/>
                    </a:cubicBezTo>
                    <a:cubicBezTo>
                      <a:pt x="208" y="84"/>
                      <a:pt x="208" y="84"/>
                      <a:pt x="208" y="84"/>
                    </a:cubicBezTo>
                    <a:cubicBezTo>
                      <a:pt x="209" y="84"/>
                      <a:pt x="209" y="85"/>
                      <a:pt x="210" y="85"/>
                    </a:cubicBezTo>
                    <a:cubicBezTo>
                      <a:pt x="210" y="85"/>
                      <a:pt x="210" y="85"/>
                      <a:pt x="210" y="85"/>
                    </a:cubicBezTo>
                    <a:cubicBezTo>
                      <a:pt x="210" y="85"/>
                      <a:pt x="210" y="85"/>
                      <a:pt x="210" y="85"/>
                    </a:cubicBezTo>
                    <a:cubicBezTo>
                      <a:pt x="209" y="85"/>
                      <a:pt x="209" y="85"/>
                      <a:pt x="209" y="85"/>
                    </a:cubicBezTo>
                    <a:moveTo>
                      <a:pt x="31" y="88"/>
                    </a:move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8"/>
                      <a:pt x="30" y="88"/>
                      <a:pt x="30" y="87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31" y="85"/>
                      <a:pt x="32" y="83"/>
                      <a:pt x="33" y="82"/>
                    </a:cubicBezTo>
                    <a:cubicBezTo>
                      <a:pt x="33" y="82"/>
                      <a:pt x="33" y="83"/>
                      <a:pt x="33" y="83"/>
                    </a:cubicBezTo>
                    <a:cubicBezTo>
                      <a:pt x="33" y="84"/>
                      <a:pt x="33" y="84"/>
                      <a:pt x="33" y="85"/>
                    </a:cubicBezTo>
                    <a:cubicBezTo>
                      <a:pt x="32" y="86"/>
                      <a:pt x="32" y="87"/>
                      <a:pt x="31" y="88"/>
                    </a:cubicBezTo>
                    <a:moveTo>
                      <a:pt x="206" y="83"/>
                    </a:moveTo>
                    <a:cubicBezTo>
                      <a:pt x="206" y="82"/>
                      <a:pt x="205" y="82"/>
                      <a:pt x="205" y="82"/>
                    </a:cubicBezTo>
                    <a:cubicBezTo>
                      <a:pt x="206" y="81"/>
                      <a:pt x="206" y="81"/>
                      <a:pt x="206" y="81"/>
                    </a:cubicBezTo>
                    <a:cubicBezTo>
                      <a:pt x="206" y="82"/>
                      <a:pt x="206" y="82"/>
                      <a:pt x="206" y="82"/>
                    </a:cubicBezTo>
                    <a:cubicBezTo>
                      <a:pt x="206" y="83"/>
                      <a:pt x="206" y="83"/>
                      <a:pt x="206" y="83"/>
                    </a:cubicBezTo>
                    <a:moveTo>
                      <a:pt x="27" y="86"/>
                    </a:moveTo>
                    <a:cubicBezTo>
                      <a:pt x="27" y="86"/>
                      <a:pt x="26" y="86"/>
                      <a:pt x="26" y="85"/>
                    </a:cubicBezTo>
                    <a:cubicBezTo>
                      <a:pt x="28" y="82"/>
                      <a:pt x="30" y="78"/>
                      <a:pt x="33" y="75"/>
                    </a:cubicBezTo>
                    <a:cubicBezTo>
                      <a:pt x="33" y="76"/>
                      <a:pt x="33" y="77"/>
                      <a:pt x="33" y="79"/>
                    </a:cubicBezTo>
                    <a:cubicBezTo>
                      <a:pt x="33" y="79"/>
                      <a:pt x="33" y="79"/>
                      <a:pt x="33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0" y="81"/>
                      <a:pt x="29" y="84"/>
                      <a:pt x="27" y="86"/>
                    </a:cubicBezTo>
                    <a:moveTo>
                      <a:pt x="71" y="95"/>
                    </a:moveTo>
                    <a:cubicBezTo>
                      <a:pt x="65" y="86"/>
                      <a:pt x="56" y="80"/>
                      <a:pt x="45" y="76"/>
                    </a:cubicBezTo>
                    <a:cubicBezTo>
                      <a:pt x="46" y="61"/>
                      <a:pt x="51" y="45"/>
                      <a:pt x="61" y="33"/>
                    </a:cubicBezTo>
                    <a:cubicBezTo>
                      <a:pt x="61" y="32"/>
                      <a:pt x="62" y="32"/>
                      <a:pt x="62" y="32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2"/>
                      <a:pt x="64" y="32"/>
                    </a:cubicBezTo>
                    <a:cubicBezTo>
                      <a:pt x="69" y="33"/>
                      <a:pt x="74" y="34"/>
                      <a:pt x="80" y="36"/>
                    </a:cubicBezTo>
                    <a:cubicBezTo>
                      <a:pt x="78" y="38"/>
                      <a:pt x="76" y="39"/>
                      <a:pt x="73" y="41"/>
                    </a:cubicBezTo>
                    <a:cubicBezTo>
                      <a:pt x="71" y="43"/>
                      <a:pt x="70" y="45"/>
                      <a:pt x="70" y="48"/>
                    </a:cubicBezTo>
                    <a:cubicBezTo>
                      <a:pt x="70" y="50"/>
                      <a:pt x="70" y="51"/>
                      <a:pt x="71" y="53"/>
                    </a:cubicBezTo>
                    <a:cubicBezTo>
                      <a:pt x="72" y="54"/>
                      <a:pt x="74" y="56"/>
                      <a:pt x="76" y="56"/>
                    </a:cubicBezTo>
                    <a:cubicBezTo>
                      <a:pt x="78" y="57"/>
                      <a:pt x="81" y="57"/>
                      <a:pt x="83" y="57"/>
                    </a:cubicBezTo>
                    <a:cubicBezTo>
                      <a:pt x="85" y="57"/>
                      <a:pt x="87" y="57"/>
                      <a:pt x="88" y="57"/>
                    </a:cubicBezTo>
                    <a:cubicBezTo>
                      <a:pt x="96" y="55"/>
                      <a:pt x="102" y="50"/>
                      <a:pt x="108" y="47"/>
                    </a:cubicBezTo>
                    <a:cubicBezTo>
                      <a:pt x="112" y="44"/>
                      <a:pt x="118" y="42"/>
                      <a:pt x="122" y="42"/>
                    </a:cubicBezTo>
                    <a:cubicBezTo>
                      <a:pt x="123" y="42"/>
                      <a:pt x="123" y="42"/>
                      <a:pt x="123" y="42"/>
                    </a:cubicBezTo>
                    <a:cubicBezTo>
                      <a:pt x="125" y="42"/>
                      <a:pt x="127" y="43"/>
                      <a:pt x="128" y="44"/>
                    </a:cubicBezTo>
                    <a:cubicBezTo>
                      <a:pt x="128" y="44"/>
                      <a:pt x="128" y="44"/>
                      <a:pt x="128" y="44"/>
                    </a:cubicBezTo>
                    <a:cubicBezTo>
                      <a:pt x="131" y="48"/>
                      <a:pt x="134" y="52"/>
                      <a:pt x="138" y="55"/>
                    </a:cubicBezTo>
                    <a:cubicBezTo>
                      <a:pt x="142" y="57"/>
                      <a:pt x="146" y="59"/>
                      <a:pt x="149" y="61"/>
                    </a:cubicBezTo>
                    <a:cubicBezTo>
                      <a:pt x="164" y="68"/>
                      <a:pt x="177" y="76"/>
                      <a:pt x="190" y="86"/>
                    </a:cubicBezTo>
                    <a:cubicBezTo>
                      <a:pt x="190" y="86"/>
                      <a:pt x="191" y="86"/>
                      <a:pt x="191" y="87"/>
                    </a:cubicBezTo>
                    <a:cubicBezTo>
                      <a:pt x="193" y="88"/>
                      <a:pt x="194" y="89"/>
                      <a:pt x="196" y="90"/>
                    </a:cubicBezTo>
                    <a:cubicBezTo>
                      <a:pt x="197" y="91"/>
                      <a:pt x="198" y="92"/>
                      <a:pt x="199" y="93"/>
                    </a:cubicBezTo>
                    <a:cubicBezTo>
                      <a:pt x="200" y="95"/>
                      <a:pt x="200" y="96"/>
                      <a:pt x="200" y="97"/>
                    </a:cubicBezTo>
                    <a:cubicBezTo>
                      <a:pt x="200" y="99"/>
                      <a:pt x="200" y="100"/>
                      <a:pt x="199" y="101"/>
                    </a:cubicBezTo>
                    <a:cubicBezTo>
                      <a:pt x="198" y="103"/>
                      <a:pt x="195" y="105"/>
                      <a:pt x="193" y="105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192" y="105"/>
                      <a:pt x="192" y="105"/>
                      <a:pt x="192" y="105"/>
                    </a:cubicBezTo>
                    <a:cubicBezTo>
                      <a:pt x="191" y="105"/>
                      <a:pt x="189" y="104"/>
                      <a:pt x="188" y="103"/>
                    </a:cubicBezTo>
                    <a:cubicBezTo>
                      <a:pt x="174" y="98"/>
                      <a:pt x="161" y="91"/>
                      <a:pt x="148" y="84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46" y="83"/>
                      <a:pt x="145" y="84"/>
                      <a:pt x="145" y="84"/>
                    </a:cubicBezTo>
                    <a:cubicBezTo>
                      <a:pt x="144" y="86"/>
                      <a:pt x="144" y="87"/>
                      <a:pt x="145" y="88"/>
                    </a:cubicBezTo>
                    <a:cubicBezTo>
                      <a:pt x="158" y="95"/>
                      <a:pt x="171" y="102"/>
                      <a:pt x="185" y="107"/>
                    </a:cubicBezTo>
                    <a:cubicBezTo>
                      <a:pt x="185" y="108"/>
                      <a:pt x="185" y="109"/>
                      <a:pt x="185" y="109"/>
                    </a:cubicBezTo>
                    <a:cubicBezTo>
                      <a:pt x="185" y="112"/>
                      <a:pt x="183" y="115"/>
                      <a:pt x="180" y="116"/>
                    </a:cubicBezTo>
                    <a:cubicBezTo>
                      <a:pt x="179" y="117"/>
                      <a:pt x="177" y="118"/>
                      <a:pt x="175" y="118"/>
                    </a:cubicBezTo>
                    <a:cubicBezTo>
                      <a:pt x="173" y="118"/>
                      <a:pt x="172" y="117"/>
                      <a:pt x="170" y="117"/>
                    </a:cubicBezTo>
                    <a:cubicBezTo>
                      <a:pt x="167" y="116"/>
                      <a:pt x="163" y="114"/>
                      <a:pt x="160" y="112"/>
                    </a:cubicBezTo>
                    <a:cubicBezTo>
                      <a:pt x="155" y="109"/>
                      <a:pt x="150" y="105"/>
                      <a:pt x="145" y="102"/>
                    </a:cubicBezTo>
                    <a:cubicBezTo>
                      <a:pt x="146" y="101"/>
                      <a:pt x="146" y="100"/>
                      <a:pt x="145" y="100"/>
                    </a:cubicBezTo>
                    <a:cubicBezTo>
                      <a:pt x="145" y="99"/>
                      <a:pt x="144" y="99"/>
                      <a:pt x="143" y="99"/>
                    </a:cubicBezTo>
                    <a:cubicBezTo>
                      <a:pt x="143" y="99"/>
                      <a:pt x="142" y="99"/>
                      <a:pt x="142" y="99"/>
                    </a:cubicBezTo>
                    <a:cubicBezTo>
                      <a:pt x="141" y="99"/>
                      <a:pt x="140" y="100"/>
                      <a:pt x="140" y="100"/>
                    </a:cubicBezTo>
                    <a:cubicBezTo>
                      <a:pt x="139" y="101"/>
                      <a:pt x="139" y="102"/>
                      <a:pt x="139" y="102"/>
                    </a:cubicBezTo>
                    <a:cubicBezTo>
                      <a:pt x="139" y="103"/>
                      <a:pt x="139" y="104"/>
                      <a:pt x="140" y="104"/>
                    </a:cubicBezTo>
                    <a:cubicBezTo>
                      <a:pt x="146" y="108"/>
                      <a:pt x="151" y="112"/>
                      <a:pt x="157" y="116"/>
                    </a:cubicBezTo>
                    <a:cubicBezTo>
                      <a:pt x="160" y="118"/>
                      <a:pt x="164" y="120"/>
                      <a:pt x="167" y="121"/>
                    </a:cubicBezTo>
                    <a:cubicBezTo>
                      <a:pt x="167" y="122"/>
                      <a:pt x="167" y="122"/>
                      <a:pt x="167" y="122"/>
                    </a:cubicBezTo>
                    <a:cubicBezTo>
                      <a:pt x="167" y="123"/>
                      <a:pt x="167" y="124"/>
                      <a:pt x="167" y="125"/>
                    </a:cubicBezTo>
                    <a:cubicBezTo>
                      <a:pt x="167" y="126"/>
                      <a:pt x="166" y="126"/>
                      <a:pt x="165" y="127"/>
                    </a:cubicBezTo>
                    <a:cubicBezTo>
                      <a:pt x="164" y="129"/>
                      <a:pt x="162" y="130"/>
                      <a:pt x="159" y="130"/>
                    </a:cubicBezTo>
                    <a:cubicBezTo>
                      <a:pt x="158" y="130"/>
                      <a:pt x="157" y="130"/>
                      <a:pt x="157" y="129"/>
                    </a:cubicBezTo>
                    <a:cubicBezTo>
                      <a:pt x="153" y="129"/>
                      <a:pt x="150" y="126"/>
                      <a:pt x="147" y="124"/>
                    </a:cubicBezTo>
                    <a:cubicBezTo>
                      <a:pt x="143" y="121"/>
                      <a:pt x="139" y="119"/>
                      <a:pt x="136" y="116"/>
                    </a:cubicBezTo>
                    <a:cubicBezTo>
                      <a:pt x="135" y="116"/>
                      <a:pt x="135" y="116"/>
                      <a:pt x="134" y="116"/>
                    </a:cubicBezTo>
                    <a:cubicBezTo>
                      <a:pt x="134" y="116"/>
                      <a:pt x="133" y="116"/>
                      <a:pt x="132" y="117"/>
                    </a:cubicBezTo>
                    <a:cubicBezTo>
                      <a:pt x="132" y="118"/>
                      <a:pt x="132" y="119"/>
                      <a:pt x="133" y="120"/>
                    </a:cubicBezTo>
                    <a:cubicBezTo>
                      <a:pt x="137" y="123"/>
                      <a:pt x="140" y="125"/>
                      <a:pt x="144" y="128"/>
                    </a:cubicBezTo>
                    <a:cubicBezTo>
                      <a:pt x="145" y="129"/>
                      <a:pt x="146" y="129"/>
                      <a:pt x="147" y="130"/>
                    </a:cubicBezTo>
                    <a:cubicBezTo>
                      <a:pt x="148" y="131"/>
                      <a:pt x="148" y="132"/>
                      <a:pt x="149" y="133"/>
                    </a:cubicBezTo>
                    <a:cubicBezTo>
                      <a:pt x="149" y="134"/>
                      <a:pt x="149" y="135"/>
                      <a:pt x="149" y="135"/>
                    </a:cubicBezTo>
                    <a:cubicBezTo>
                      <a:pt x="149" y="136"/>
                      <a:pt x="149" y="136"/>
                      <a:pt x="149" y="136"/>
                    </a:cubicBezTo>
                    <a:cubicBezTo>
                      <a:pt x="149" y="138"/>
                      <a:pt x="148" y="139"/>
                      <a:pt x="147" y="140"/>
                    </a:cubicBezTo>
                    <a:cubicBezTo>
                      <a:pt x="146" y="140"/>
                      <a:pt x="145" y="141"/>
                      <a:pt x="144" y="141"/>
                    </a:cubicBezTo>
                    <a:cubicBezTo>
                      <a:pt x="143" y="141"/>
                      <a:pt x="143" y="141"/>
                      <a:pt x="143" y="141"/>
                    </a:cubicBezTo>
                    <a:cubicBezTo>
                      <a:pt x="143" y="141"/>
                      <a:pt x="143" y="141"/>
                      <a:pt x="143" y="141"/>
                    </a:cubicBezTo>
                    <a:cubicBezTo>
                      <a:pt x="142" y="141"/>
                      <a:pt x="141" y="141"/>
                      <a:pt x="140" y="140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34" y="138"/>
                      <a:pt x="132" y="136"/>
                      <a:pt x="126" y="133"/>
                    </a:cubicBezTo>
                    <a:cubicBezTo>
                      <a:pt x="126" y="133"/>
                      <a:pt x="126" y="133"/>
                      <a:pt x="126" y="133"/>
                    </a:cubicBezTo>
                    <a:cubicBezTo>
                      <a:pt x="127" y="132"/>
                      <a:pt x="127" y="131"/>
                      <a:pt x="128" y="129"/>
                    </a:cubicBezTo>
                    <a:cubicBezTo>
                      <a:pt x="128" y="128"/>
                      <a:pt x="129" y="126"/>
                      <a:pt x="129" y="125"/>
                    </a:cubicBezTo>
                    <a:cubicBezTo>
                      <a:pt x="129" y="125"/>
                      <a:pt x="129" y="125"/>
                      <a:pt x="129" y="125"/>
                    </a:cubicBezTo>
                    <a:cubicBezTo>
                      <a:pt x="129" y="123"/>
                      <a:pt x="128" y="121"/>
                      <a:pt x="127" y="119"/>
                    </a:cubicBezTo>
                    <a:cubicBezTo>
                      <a:pt x="126" y="118"/>
                      <a:pt x="125" y="117"/>
                      <a:pt x="123" y="116"/>
                    </a:cubicBezTo>
                    <a:cubicBezTo>
                      <a:pt x="122" y="115"/>
                      <a:pt x="120" y="115"/>
                      <a:pt x="119" y="115"/>
                    </a:cubicBezTo>
                    <a:cubicBezTo>
                      <a:pt x="119" y="115"/>
                      <a:pt x="119" y="115"/>
                      <a:pt x="119" y="115"/>
                    </a:cubicBezTo>
                    <a:cubicBezTo>
                      <a:pt x="118" y="115"/>
                      <a:pt x="118" y="115"/>
                      <a:pt x="117" y="115"/>
                    </a:cubicBezTo>
                    <a:cubicBezTo>
                      <a:pt x="118" y="113"/>
                      <a:pt x="118" y="112"/>
                      <a:pt x="118" y="110"/>
                    </a:cubicBezTo>
                    <a:cubicBezTo>
                      <a:pt x="118" y="109"/>
                      <a:pt x="118" y="108"/>
                      <a:pt x="118" y="108"/>
                    </a:cubicBezTo>
                    <a:cubicBezTo>
                      <a:pt x="117" y="104"/>
                      <a:pt x="114" y="101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07" y="100"/>
                      <a:pt x="106" y="100"/>
                      <a:pt x="105" y="101"/>
                    </a:cubicBezTo>
                    <a:cubicBezTo>
                      <a:pt x="104" y="99"/>
                      <a:pt x="103" y="98"/>
                      <a:pt x="102" y="96"/>
                    </a:cubicBezTo>
                    <a:cubicBezTo>
                      <a:pt x="101" y="95"/>
                      <a:pt x="99" y="94"/>
                      <a:pt x="98" y="93"/>
                    </a:cubicBezTo>
                    <a:cubicBezTo>
                      <a:pt x="97" y="92"/>
                      <a:pt x="96" y="92"/>
                      <a:pt x="94" y="92"/>
                    </a:cubicBezTo>
                    <a:cubicBezTo>
                      <a:pt x="92" y="92"/>
                      <a:pt x="90" y="93"/>
                      <a:pt x="88" y="95"/>
                    </a:cubicBezTo>
                    <a:cubicBezTo>
                      <a:pt x="87" y="93"/>
                      <a:pt x="86" y="91"/>
                      <a:pt x="85" y="90"/>
                    </a:cubicBezTo>
                    <a:cubicBezTo>
                      <a:pt x="83" y="89"/>
                      <a:pt x="81" y="88"/>
                      <a:pt x="79" y="88"/>
                    </a:cubicBezTo>
                    <a:cubicBezTo>
                      <a:pt x="79" y="88"/>
                      <a:pt x="78" y="88"/>
                      <a:pt x="78" y="89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76" y="89"/>
                      <a:pt x="75" y="90"/>
                      <a:pt x="74" y="91"/>
                    </a:cubicBezTo>
                    <a:cubicBezTo>
                      <a:pt x="73" y="92"/>
                      <a:pt x="72" y="94"/>
                      <a:pt x="71" y="95"/>
                    </a:cubicBezTo>
                    <a:cubicBezTo>
                      <a:pt x="71" y="95"/>
                      <a:pt x="71" y="95"/>
                      <a:pt x="71" y="95"/>
                    </a:cubicBezTo>
                    <a:moveTo>
                      <a:pt x="83" y="53"/>
                    </a:moveTo>
                    <a:cubicBezTo>
                      <a:pt x="81" y="53"/>
                      <a:pt x="79" y="52"/>
                      <a:pt x="77" y="52"/>
                    </a:cubicBezTo>
                    <a:cubicBezTo>
                      <a:pt x="76" y="51"/>
                      <a:pt x="76" y="51"/>
                      <a:pt x="75" y="50"/>
                    </a:cubicBezTo>
                    <a:cubicBezTo>
                      <a:pt x="75" y="50"/>
                      <a:pt x="75" y="49"/>
                      <a:pt x="75" y="48"/>
                    </a:cubicBezTo>
                    <a:cubicBezTo>
                      <a:pt x="75" y="47"/>
                      <a:pt x="75" y="46"/>
                      <a:pt x="76" y="45"/>
                    </a:cubicBezTo>
                    <a:cubicBezTo>
                      <a:pt x="81" y="41"/>
                      <a:pt x="85" y="38"/>
                      <a:pt x="88" y="34"/>
                    </a:cubicBezTo>
                    <a:cubicBezTo>
                      <a:pt x="90" y="32"/>
                      <a:pt x="92" y="30"/>
                      <a:pt x="94" y="29"/>
                    </a:cubicBezTo>
                    <a:cubicBezTo>
                      <a:pt x="95" y="28"/>
                      <a:pt x="97" y="27"/>
                      <a:pt x="99" y="26"/>
                    </a:cubicBezTo>
                    <a:cubicBezTo>
                      <a:pt x="108" y="24"/>
                      <a:pt x="117" y="22"/>
                      <a:pt x="125" y="22"/>
                    </a:cubicBezTo>
                    <a:cubicBezTo>
                      <a:pt x="136" y="22"/>
                      <a:pt x="147" y="24"/>
                      <a:pt x="157" y="28"/>
                    </a:cubicBezTo>
                    <a:cubicBezTo>
                      <a:pt x="162" y="31"/>
                      <a:pt x="168" y="33"/>
                      <a:pt x="174" y="34"/>
                    </a:cubicBezTo>
                    <a:cubicBezTo>
                      <a:pt x="174" y="34"/>
                      <a:pt x="174" y="34"/>
                      <a:pt x="174" y="34"/>
                    </a:cubicBezTo>
                    <a:cubicBezTo>
                      <a:pt x="175" y="34"/>
                      <a:pt x="176" y="34"/>
                      <a:pt x="176" y="34"/>
                    </a:cubicBezTo>
                    <a:cubicBezTo>
                      <a:pt x="182" y="34"/>
                      <a:pt x="188" y="32"/>
                      <a:pt x="192" y="28"/>
                    </a:cubicBezTo>
                    <a:cubicBezTo>
                      <a:pt x="192" y="28"/>
                      <a:pt x="192" y="28"/>
                      <a:pt x="192" y="28"/>
                    </a:cubicBezTo>
                    <a:cubicBezTo>
                      <a:pt x="197" y="34"/>
                      <a:pt x="201" y="41"/>
                      <a:pt x="204" y="48"/>
                    </a:cubicBezTo>
                    <a:cubicBezTo>
                      <a:pt x="207" y="56"/>
                      <a:pt x="209" y="65"/>
                      <a:pt x="210" y="74"/>
                    </a:cubicBezTo>
                    <a:cubicBezTo>
                      <a:pt x="204" y="77"/>
                      <a:pt x="198" y="79"/>
                      <a:pt x="193" y="82"/>
                    </a:cubicBezTo>
                    <a:cubicBezTo>
                      <a:pt x="180" y="72"/>
                      <a:pt x="166" y="63"/>
                      <a:pt x="151" y="56"/>
                    </a:cubicBezTo>
                    <a:cubicBezTo>
                      <a:pt x="148" y="55"/>
                      <a:pt x="144" y="53"/>
                      <a:pt x="141" y="51"/>
                    </a:cubicBezTo>
                    <a:cubicBezTo>
                      <a:pt x="137" y="48"/>
                      <a:pt x="134" y="44"/>
                      <a:pt x="131" y="40"/>
                    </a:cubicBezTo>
                    <a:cubicBezTo>
                      <a:pt x="131" y="39"/>
                      <a:pt x="130" y="39"/>
                      <a:pt x="129" y="39"/>
                    </a:cubicBezTo>
                    <a:cubicBezTo>
                      <a:pt x="127" y="38"/>
                      <a:pt x="125" y="37"/>
                      <a:pt x="123" y="37"/>
                    </a:cubicBezTo>
                    <a:cubicBezTo>
                      <a:pt x="123" y="37"/>
                      <a:pt x="123" y="37"/>
                      <a:pt x="123" y="37"/>
                    </a:cubicBezTo>
                    <a:cubicBezTo>
                      <a:pt x="117" y="37"/>
                      <a:pt x="111" y="40"/>
                      <a:pt x="106" y="42"/>
                    </a:cubicBezTo>
                    <a:cubicBezTo>
                      <a:pt x="99" y="46"/>
                      <a:pt x="93" y="51"/>
                      <a:pt x="87" y="52"/>
                    </a:cubicBezTo>
                    <a:cubicBezTo>
                      <a:pt x="86" y="53"/>
                      <a:pt x="85" y="53"/>
                      <a:pt x="83" y="53"/>
                    </a:cubicBezTo>
                    <a:moveTo>
                      <a:pt x="38" y="85"/>
                    </a:moveTo>
                    <a:cubicBezTo>
                      <a:pt x="38" y="84"/>
                      <a:pt x="38" y="84"/>
                      <a:pt x="38" y="84"/>
                    </a:cubicBezTo>
                    <a:cubicBezTo>
                      <a:pt x="38" y="84"/>
                      <a:pt x="38" y="83"/>
                      <a:pt x="38" y="83"/>
                    </a:cubicBezTo>
                    <a:cubicBezTo>
                      <a:pt x="38" y="81"/>
                      <a:pt x="38" y="80"/>
                      <a:pt x="38" y="79"/>
                    </a:cubicBezTo>
                    <a:cubicBezTo>
                      <a:pt x="38" y="60"/>
                      <a:pt x="44" y="42"/>
                      <a:pt x="54" y="27"/>
                    </a:cubicBezTo>
                    <a:cubicBezTo>
                      <a:pt x="56" y="25"/>
                      <a:pt x="57" y="23"/>
                      <a:pt x="59" y="23"/>
                    </a:cubicBezTo>
                    <a:cubicBezTo>
                      <a:pt x="59" y="22"/>
                      <a:pt x="60" y="22"/>
                      <a:pt x="61" y="22"/>
                    </a:cubicBezTo>
                    <a:cubicBezTo>
                      <a:pt x="62" y="22"/>
                      <a:pt x="63" y="23"/>
                      <a:pt x="63" y="23"/>
                    </a:cubicBezTo>
                    <a:cubicBezTo>
                      <a:pt x="63" y="24"/>
                      <a:pt x="64" y="24"/>
                      <a:pt x="64" y="26"/>
                    </a:cubicBezTo>
                    <a:cubicBezTo>
                      <a:pt x="64" y="26"/>
                      <a:pt x="64" y="26"/>
                      <a:pt x="64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2" y="27"/>
                      <a:pt x="62" y="27"/>
                      <a:pt x="61" y="27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60" y="27"/>
                      <a:pt x="59" y="28"/>
                      <a:pt x="59" y="28"/>
                    </a:cubicBezTo>
                    <a:cubicBezTo>
                      <a:pt x="58" y="29"/>
                      <a:pt x="58" y="29"/>
                      <a:pt x="57" y="30"/>
                    </a:cubicBezTo>
                    <a:cubicBezTo>
                      <a:pt x="46" y="43"/>
                      <a:pt x="40" y="61"/>
                      <a:pt x="40" y="78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79"/>
                      <a:pt x="41" y="80"/>
                      <a:pt x="42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2" y="82"/>
                      <a:pt x="41" y="83"/>
                      <a:pt x="40" y="84"/>
                    </a:cubicBezTo>
                    <a:cubicBezTo>
                      <a:pt x="39" y="85"/>
                      <a:pt x="39" y="85"/>
                      <a:pt x="39" y="85"/>
                    </a:cubicBezTo>
                    <a:cubicBezTo>
                      <a:pt x="38" y="85"/>
                      <a:pt x="38" y="85"/>
                      <a:pt x="38" y="85"/>
                    </a:cubicBezTo>
                    <a:moveTo>
                      <a:pt x="189" y="24"/>
                    </a:moveTo>
                    <a:cubicBezTo>
                      <a:pt x="189" y="24"/>
                      <a:pt x="189" y="24"/>
                      <a:pt x="189" y="23"/>
                    </a:cubicBezTo>
                    <a:cubicBezTo>
                      <a:pt x="189" y="22"/>
                      <a:pt x="189" y="21"/>
                      <a:pt x="190" y="20"/>
                    </a:cubicBezTo>
                    <a:cubicBezTo>
                      <a:pt x="190" y="19"/>
                      <a:pt x="191" y="18"/>
                      <a:pt x="191" y="18"/>
                    </a:cubicBezTo>
                    <a:cubicBezTo>
                      <a:pt x="191" y="18"/>
                      <a:pt x="191" y="18"/>
                      <a:pt x="191" y="18"/>
                    </a:cubicBezTo>
                    <a:cubicBezTo>
                      <a:pt x="192" y="18"/>
                      <a:pt x="193" y="18"/>
                      <a:pt x="195" y="19"/>
                    </a:cubicBezTo>
                    <a:cubicBezTo>
                      <a:pt x="201" y="22"/>
                      <a:pt x="211" y="34"/>
                      <a:pt x="218" y="65"/>
                    </a:cubicBezTo>
                    <a:cubicBezTo>
                      <a:pt x="219" y="67"/>
                      <a:pt x="219" y="69"/>
                      <a:pt x="219" y="71"/>
                    </a:cubicBezTo>
                    <a:cubicBezTo>
                      <a:pt x="219" y="74"/>
                      <a:pt x="219" y="77"/>
                      <a:pt x="218" y="79"/>
                    </a:cubicBezTo>
                    <a:cubicBezTo>
                      <a:pt x="217" y="80"/>
                      <a:pt x="217" y="80"/>
                      <a:pt x="217" y="80"/>
                    </a:cubicBezTo>
                    <a:cubicBezTo>
                      <a:pt x="217" y="80"/>
                      <a:pt x="216" y="81"/>
                      <a:pt x="216" y="81"/>
                    </a:cubicBezTo>
                    <a:cubicBezTo>
                      <a:pt x="215" y="81"/>
                      <a:pt x="214" y="81"/>
                      <a:pt x="214" y="81"/>
                    </a:cubicBezTo>
                    <a:cubicBezTo>
                      <a:pt x="213" y="81"/>
                      <a:pt x="213" y="81"/>
                      <a:pt x="212" y="81"/>
                    </a:cubicBezTo>
                    <a:cubicBezTo>
                      <a:pt x="212" y="81"/>
                      <a:pt x="212" y="81"/>
                      <a:pt x="212" y="81"/>
                    </a:cubicBezTo>
                    <a:cubicBezTo>
                      <a:pt x="212" y="81"/>
                      <a:pt x="212" y="81"/>
                      <a:pt x="212" y="81"/>
                    </a:cubicBezTo>
                    <a:cubicBezTo>
                      <a:pt x="211" y="80"/>
                      <a:pt x="211" y="80"/>
                      <a:pt x="210" y="79"/>
                    </a:cubicBezTo>
                    <a:cubicBezTo>
                      <a:pt x="211" y="79"/>
                      <a:pt x="212" y="79"/>
                      <a:pt x="213" y="78"/>
                    </a:cubicBezTo>
                    <a:cubicBezTo>
                      <a:pt x="213" y="78"/>
                      <a:pt x="213" y="78"/>
                      <a:pt x="213" y="78"/>
                    </a:cubicBezTo>
                    <a:cubicBezTo>
                      <a:pt x="214" y="78"/>
                      <a:pt x="215" y="77"/>
                      <a:pt x="215" y="76"/>
                    </a:cubicBezTo>
                    <a:cubicBezTo>
                      <a:pt x="214" y="66"/>
                      <a:pt x="212" y="56"/>
                      <a:pt x="208" y="46"/>
                    </a:cubicBezTo>
                    <a:cubicBezTo>
                      <a:pt x="205" y="38"/>
                      <a:pt x="201" y="30"/>
                      <a:pt x="194" y="24"/>
                    </a:cubicBezTo>
                    <a:cubicBezTo>
                      <a:pt x="194" y="23"/>
                      <a:pt x="193" y="23"/>
                      <a:pt x="193" y="23"/>
                    </a:cubicBezTo>
                    <a:cubicBezTo>
                      <a:pt x="193" y="23"/>
                      <a:pt x="193" y="23"/>
                      <a:pt x="193" y="23"/>
                    </a:cubicBezTo>
                    <a:cubicBezTo>
                      <a:pt x="192" y="23"/>
                      <a:pt x="192" y="23"/>
                      <a:pt x="192" y="23"/>
                    </a:cubicBezTo>
                    <a:cubicBezTo>
                      <a:pt x="192" y="23"/>
                      <a:pt x="192" y="23"/>
                      <a:pt x="192" y="23"/>
                    </a:cubicBezTo>
                    <a:cubicBezTo>
                      <a:pt x="191" y="23"/>
                      <a:pt x="190" y="23"/>
                      <a:pt x="190" y="24"/>
                    </a:cubicBezTo>
                    <a:cubicBezTo>
                      <a:pt x="190" y="24"/>
                      <a:pt x="190" y="24"/>
                      <a:pt x="190" y="24"/>
                    </a:cubicBezTo>
                    <a:cubicBezTo>
                      <a:pt x="189" y="24"/>
                      <a:pt x="189" y="24"/>
                      <a:pt x="189" y="24"/>
                    </a:cubicBezTo>
                    <a:moveTo>
                      <a:pt x="192" y="13"/>
                    </a:moveTo>
                    <a:cubicBezTo>
                      <a:pt x="192" y="12"/>
                      <a:pt x="192" y="12"/>
                      <a:pt x="192" y="12"/>
                    </a:cubicBezTo>
                    <a:cubicBezTo>
                      <a:pt x="192" y="13"/>
                      <a:pt x="192" y="13"/>
                      <a:pt x="192" y="13"/>
                    </a:cubicBezTo>
                    <a:moveTo>
                      <a:pt x="219" y="0"/>
                    </a:moveTo>
                    <a:cubicBezTo>
                      <a:pt x="219" y="0"/>
                      <a:pt x="218" y="0"/>
                      <a:pt x="218" y="0"/>
                    </a:cubicBezTo>
                    <a:cubicBezTo>
                      <a:pt x="217" y="1"/>
                      <a:pt x="215" y="2"/>
                      <a:pt x="212" y="3"/>
                    </a:cubicBezTo>
                    <a:cubicBezTo>
                      <a:pt x="208" y="5"/>
                      <a:pt x="202" y="8"/>
                      <a:pt x="198" y="9"/>
                    </a:cubicBezTo>
                    <a:cubicBezTo>
                      <a:pt x="196" y="10"/>
                      <a:pt x="194" y="11"/>
                      <a:pt x="193" y="12"/>
                    </a:cubicBezTo>
                    <a:cubicBezTo>
                      <a:pt x="192" y="12"/>
                      <a:pt x="191" y="12"/>
                      <a:pt x="191" y="12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89" y="13"/>
                      <a:pt x="189" y="13"/>
                      <a:pt x="189" y="13"/>
                    </a:cubicBezTo>
                    <a:cubicBezTo>
                      <a:pt x="189" y="13"/>
                      <a:pt x="189" y="13"/>
                      <a:pt x="189" y="13"/>
                    </a:cubicBezTo>
                    <a:cubicBezTo>
                      <a:pt x="187" y="14"/>
                      <a:pt x="186" y="16"/>
                      <a:pt x="185" y="18"/>
                    </a:cubicBezTo>
                    <a:cubicBezTo>
                      <a:pt x="185" y="19"/>
                      <a:pt x="184" y="21"/>
                      <a:pt x="184" y="23"/>
                    </a:cubicBezTo>
                    <a:cubicBezTo>
                      <a:pt x="184" y="24"/>
                      <a:pt x="185" y="25"/>
                      <a:pt x="185" y="26"/>
                    </a:cubicBezTo>
                    <a:cubicBezTo>
                      <a:pt x="185" y="27"/>
                      <a:pt x="185" y="27"/>
                      <a:pt x="185" y="27"/>
                    </a:cubicBezTo>
                    <a:cubicBezTo>
                      <a:pt x="182" y="28"/>
                      <a:pt x="179" y="29"/>
                      <a:pt x="176" y="29"/>
                    </a:cubicBezTo>
                    <a:cubicBezTo>
                      <a:pt x="176" y="29"/>
                      <a:pt x="176" y="29"/>
                      <a:pt x="176" y="29"/>
                    </a:cubicBezTo>
                    <a:cubicBezTo>
                      <a:pt x="176" y="29"/>
                      <a:pt x="175" y="29"/>
                      <a:pt x="175" y="29"/>
                    </a:cubicBezTo>
                    <a:cubicBezTo>
                      <a:pt x="175" y="29"/>
                      <a:pt x="175" y="29"/>
                      <a:pt x="175" y="29"/>
                    </a:cubicBezTo>
                    <a:cubicBezTo>
                      <a:pt x="169" y="29"/>
                      <a:pt x="164" y="26"/>
                      <a:pt x="159" y="24"/>
                    </a:cubicBezTo>
                    <a:cubicBezTo>
                      <a:pt x="148" y="20"/>
                      <a:pt x="137" y="18"/>
                      <a:pt x="125" y="18"/>
                    </a:cubicBezTo>
                    <a:cubicBezTo>
                      <a:pt x="116" y="18"/>
                      <a:pt x="107" y="19"/>
                      <a:pt x="98" y="22"/>
                    </a:cubicBezTo>
                    <a:cubicBezTo>
                      <a:pt x="96" y="23"/>
                      <a:pt x="93" y="23"/>
                      <a:pt x="91" y="25"/>
                    </a:cubicBezTo>
                    <a:cubicBezTo>
                      <a:pt x="89" y="27"/>
                      <a:pt x="87" y="29"/>
                      <a:pt x="85" y="31"/>
                    </a:cubicBezTo>
                    <a:cubicBezTo>
                      <a:pt x="84" y="31"/>
                      <a:pt x="84" y="31"/>
                      <a:pt x="84" y="32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78" y="30"/>
                      <a:pt x="73" y="29"/>
                      <a:pt x="68" y="28"/>
                    </a:cubicBezTo>
                    <a:cubicBezTo>
                      <a:pt x="68" y="27"/>
                      <a:pt x="68" y="26"/>
                      <a:pt x="68" y="26"/>
                    </a:cubicBezTo>
                    <a:cubicBezTo>
                      <a:pt x="68" y="24"/>
                      <a:pt x="68" y="22"/>
                      <a:pt x="67" y="20"/>
                    </a:cubicBezTo>
                    <a:cubicBezTo>
                      <a:pt x="66" y="20"/>
                      <a:pt x="66" y="19"/>
                      <a:pt x="65" y="19"/>
                    </a:cubicBezTo>
                    <a:cubicBezTo>
                      <a:pt x="65" y="18"/>
                      <a:pt x="65" y="18"/>
                      <a:pt x="64" y="17"/>
                    </a:cubicBezTo>
                    <a:cubicBezTo>
                      <a:pt x="64" y="17"/>
                      <a:pt x="62" y="16"/>
                      <a:pt x="61" y="15"/>
                    </a:cubicBezTo>
                    <a:cubicBezTo>
                      <a:pt x="55" y="12"/>
                      <a:pt x="46" y="7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39" y="4"/>
                      <a:pt x="39" y="4"/>
                    </a:cubicBezTo>
                    <a:cubicBezTo>
                      <a:pt x="38" y="4"/>
                      <a:pt x="37" y="4"/>
                      <a:pt x="37" y="5"/>
                    </a:cubicBezTo>
                    <a:cubicBezTo>
                      <a:pt x="36" y="6"/>
                      <a:pt x="36" y="7"/>
                      <a:pt x="38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41" y="10"/>
                      <a:pt x="47" y="13"/>
                      <a:pt x="52" y="16"/>
                    </a:cubicBezTo>
                    <a:cubicBezTo>
                      <a:pt x="53" y="17"/>
                      <a:pt x="55" y="18"/>
                      <a:pt x="56" y="18"/>
                    </a:cubicBezTo>
                    <a:cubicBezTo>
                      <a:pt x="53" y="20"/>
                      <a:pt x="52" y="22"/>
                      <a:pt x="50" y="24"/>
                    </a:cubicBezTo>
                    <a:cubicBezTo>
                      <a:pt x="40" y="39"/>
                      <a:pt x="34" y="56"/>
                      <a:pt x="33" y="73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73"/>
                      <a:pt x="33" y="73"/>
                      <a:pt x="32" y="73"/>
                    </a:cubicBezTo>
                    <a:cubicBezTo>
                      <a:pt x="32" y="73"/>
                      <a:pt x="32" y="73"/>
                      <a:pt x="31" y="73"/>
                    </a:cubicBezTo>
                    <a:cubicBezTo>
                      <a:pt x="28" y="76"/>
                      <a:pt x="26" y="80"/>
                      <a:pt x="23" y="84"/>
                    </a:cubicBezTo>
                    <a:cubicBezTo>
                      <a:pt x="22" y="84"/>
                      <a:pt x="21" y="83"/>
                      <a:pt x="20" y="83"/>
                    </a:cubicBezTo>
                    <a:cubicBezTo>
                      <a:pt x="23" y="78"/>
                      <a:pt x="26" y="74"/>
                      <a:pt x="30" y="70"/>
                    </a:cubicBezTo>
                    <a:cubicBezTo>
                      <a:pt x="30" y="70"/>
                      <a:pt x="30" y="69"/>
                      <a:pt x="29" y="69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8" y="68"/>
                      <a:pt x="28" y="68"/>
                      <a:pt x="28" y="69"/>
                    </a:cubicBezTo>
                    <a:cubicBezTo>
                      <a:pt x="24" y="73"/>
                      <a:pt x="21" y="77"/>
                      <a:pt x="18" y="81"/>
                    </a:cubicBezTo>
                    <a:cubicBezTo>
                      <a:pt x="17" y="81"/>
                      <a:pt x="16" y="81"/>
                      <a:pt x="16" y="80"/>
                    </a:cubicBezTo>
                    <a:cubicBezTo>
                      <a:pt x="18" y="77"/>
                      <a:pt x="21" y="73"/>
                      <a:pt x="24" y="69"/>
                    </a:cubicBezTo>
                    <a:cubicBezTo>
                      <a:pt x="24" y="68"/>
                      <a:pt x="24" y="68"/>
                      <a:pt x="23" y="6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2" y="67"/>
                      <a:pt x="22" y="67"/>
                      <a:pt x="22" y="68"/>
                    </a:cubicBezTo>
                    <a:cubicBezTo>
                      <a:pt x="19" y="72"/>
                      <a:pt x="16" y="75"/>
                      <a:pt x="13" y="79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13" y="78"/>
                      <a:pt x="13" y="78"/>
                      <a:pt x="12" y="77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5" y="72"/>
                      <a:pt x="18" y="68"/>
                      <a:pt x="21" y="63"/>
                    </a:cubicBezTo>
                    <a:cubicBezTo>
                      <a:pt x="22" y="63"/>
                      <a:pt x="22" y="62"/>
                      <a:pt x="21" y="62"/>
                    </a:cubicBezTo>
                    <a:cubicBezTo>
                      <a:pt x="21" y="62"/>
                      <a:pt x="21" y="61"/>
                      <a:pt x="20" y="61"/>
                    </a:cubicBezTo>
                    <a:cubicBezTo>
                      <a:pt x="20" y="61"/>
                      <a:pt x="20" y="62"/>
                      <a:pt x="19" y="62"/>
                    </a:cubicBezTo>
                    <a:cubicBezTo>
                      <a:pt x="16" y="66"/>
                      <a:pt x="13" y="71"/>
                      <a:pt x="10" y="75"/>
                    </a:cubicBezTo>
                    <a:cubicBezTo>
                      <a:pt x="10" y="76"/>
                      <a:pt x="10" y="76"/>
                      <a:pt x="9" y="77"/>
                    </a:cubicBezTo>
                    <a:cubicBezTo>
                      <a:pt x="8" y="76"/>
                      <a:pt x="7" y="76"/>
                      <a:pt x="6" y="75"/>
                    </a:cubicBezTo>
                    <a:cubicBezTo>
                      <a:pt x="9" y="71"/>
                      <a:pt x="12" y="66"/>
                      <a:pt x="15" y="62"/>
                    </a:cubicBezTo>
                    <a:cubicBezTo>
                      <a:pt x="16" y="61"/>
                      <a:pt x="16" y="61"/>
                      <a:pt x="16" y="60"/>
                    </a:cubicBezTo>
                    <a:cubicBezTo>
                      <a:pt x="17" y="60"/>
                      <a:pt x="16" y="59"/>
                      <a:pt x="16" y="59"/>
                    </a:cubicBezTo>
                    <a:cubicBezTo>
                      <a:pt x="16" y="58"/>
                      <a:pt x="15" y="58"/>
                      <a:pt x="15" y="58"/>
                    </a:cubicBezTo>
                    <a:cubicBezTo>
                      <a:pt x="15" y="58"/>
                      <a:pt x="14" y="59"/>
                      <a:pt x="14" y="59"/>
                    </a:cubicBezTo>
                    <a:cubicBezTo>
                      <a:pt x="14" y="59"/>
                      <a:pt x="14" y="60"/>
                      <a:pt x="13" y="60"/>
                    </a:cubicBezTo>
                    <a:cubicBezTo>
                      <a:pt x="10" y="65"/>
                      <a:pt x="7" y="69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7" y="67"/>
                      <a:pt x="9" y="62"/>
                      <a:pt x="11" y="57"/>
                    </a:cubicBezTo>
                    <a:cubicBezTo>
                      <a:pt x="11" y="57"/>
                      <a:pt x="11" y="56"/>
                      <a:pt x="11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0" y="55"/>
                      <a:pt x="10" y="55"/>
                    </a:cubicBezTo>
                    <a:cubicBezTo>
                      <a:pt x="10" y="55"/>
                      <a:pt x="9" y="55"/>
                      <a:pt x="9" y="55"/>
                    </a:cubicBezTo>
                    <a:cubicBezTo>
                      <a:pt x="9" y="55"/>
                      <a:pt x="9" y="56"/>
                      <a:pt x="9" y="57"/>
                    </a:cubicBezTo>
                    <a:cubicBezTo>
                      <a:pt x="6" y="62"/>
                      <a:pt x="4" y="67"/>
                      <a:pt x="1" y="72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0" y="74"/>
                      <a:pt x="0" y="75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1" y="78"/>
                      <a:pt x="1" y="78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11" y="83"/>
                      <a:pt x="17" y="87"/>
                      <a:pt x="26" y="91"/>
                    </a:cubicBezTo>
                    <a:cubicBezTo>
                      <a:pt x="27" y="91"/>
                      <a:pt x="28" y="92"/>
                      <a:pt x="30" y="93"/>
                    </a:cubicBezTo>
                    <a:cubicBezTo>
                      <a:pt x="31" y="94"/>
                      <a:pt x="32" y="94"/>
                      <a:pt x="33" y="94"/>
                    </a:cubicBezTo>
                    <a:cubicBezTo>
                      <a:pt x="34" y="95"/>
                      <a:pt x="35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8" y="95"/>
                      <a:pt x="41" y="94"/>
                      <a:pt x="44" y="92"/>
                    </a:cubicBezTo>
                    <a:cubicBezTo>
                      <a:pt x="46" y="91"/>
                      <a:pt x="49" y="88"/>
                      <a:pt x="52" y="84"/>
                    </a:cubicBezTo>
                    <a:cubicBezTo>
                      <a:pt x="59" y="88"/>
                      <a:pt x="65" y="94"/>
                      <a:pt x="69" y="100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69" y="102"/>
                      <a:pt x="68" y="104"/>
                      <a:pt x="68" y="105"/>
                    </a:cubicBezTo>
                    <a:cubicBezTo>
                      <a:pt x="67" y="106"/>
                      <a:pt x="67" y="107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11"/>
                      <a:pt x="68" y="113"/>
                      <a:pt x="69" y="114"/>
                    </a:cubicBezTo>
                    <a:cubicBezTo>
                      <a:pt x="70" y="116"/>
                      <a:pt x="71" y="117"/>
                      <a:pt x="73" y="117"/>
                    </a:cubicBezTo>
                    <a:cubicBezTo>
                      <a:pt x="74" y="117"/>
                      <a:pt x="74" y="117"/>
                      <a:pt x="75" y="117"/>
                    </a:cubicBezTo>
                    <a:cubicBezTo>
                      <a:pt x="76" y="117"/>
                      <a:pt x="77" y="117"/>
                      <a:pt x="78" y="117"/>
                    </a:cubicBezTo>
                    <a:cubicBezTo>
                      <a:pt x="78" y="119"/>
                      <a:pt x="78" y="120"/>
                      <a:pt x="79" y="122"/>
                    </a:cubicBezTo>
                    <a:cubicBezTo>
                      <a:pt x="79" y="123"/>
                      <a:pt x="79" y="124"/>
                      <a:pt x="80" y="125"/>
                    </a:cubicBezTo>
                    <a:cubicBezTo>
                      <a:pt x="82" y="124"/>
                      <a:pt x="82" y="124"/>
                      <a:pt x="82" y="124"/>
                    </a:cubicBezTo>
                    <a:cubicBezTo>
                      <a:pt x="80" y="125"/>
                      <a:pt x="80" y="125"/>
                      <a:pt x="80" y="125"/>
                    </a:cubicBezTo>
                    <a:cubicBezTo>
                      <a:pt x="81" y="126"/>
                      <a:pt x="83" y="127"/>
                      <a:pt x="84" y="128"/>
                    </a:cubicBezTo>
                    <a:cubicBezTo>
                      <a:pt x="85" y="128"/>
                      <a:pt x="87" y="129"/>
                      <a:pt x="89" y="129"/>
                    </a:cubicBezTo>
                    <a:cubicBezTo>
                      <a:pt x="90" y="129"/>
                      <a:pt x="92" y="128"/>
                      <a:pt x="93" y="128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93" y="129"/>
                      <a:pt x="94" y="131"/>
                      <a:pt x="95" y="132"/>
                    </a:cubicBezTo>
                    <a:cubicBezTo>
                      <a:pt x="97" y="135"/>
                      <a:pt x="100" y="138"/>
                      <a:pt x="104" y="138"/>
                    </a:cubicBezTo>
                    <a:cubicBezTo>
                      <a:pt x="104" y="138"/>
                      <a:pt x="105" y="138"/>
                      <a:pt x="105" y="138"/>
                    </a:cubicBezTo>
                    <a:cubicBezTo>
                      <a:pt x="105" y="138"/>
                      <a:pt x="106" y="137"/>
                      <a:pt x="107" y="137"/>
                    </a:cubicBezTo>
                    <a:cubicBezTo>
                      <a:pt x="107" y="139"/>
                      <a:pt x="108" y="141"/>
                      <a:pt x="110" y="142"/>
                    </a:cubicBezTo>
                    <a:cubicBezTo>
                      <a:pt x="112" y="144"/>
                      <a:pt x="114" y="144"/>
                      <a:pt x="116" y="144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8" y="144"/>
                      <a:pt x="121" y="143"/>
                      <a:pt x="122" y="140"/>
                    </a:cubicBezTo>
                    <a:cubicBezTo>
                      <a:pt x="123" y="139"/>
                      <a:pt x="124" y="138"/>
                      <a:pt x="124" y="137"/>
                    </a:cubicBezTo>
                    <a:cubicBezTo>
                      <a:pt x="129" y="141"/>
                      <a:pt x="132" y="143"/>
                      <a:pt x="138" y="145"/>
                    </a:cubicBezTo>
                    <a:cubicBezTo>
                      <a:pt x="140" y="145"/>
                      <a:pt x="141" y="146"/>
                      <a:pt x="143" y="146"/>
                    </a:cubicBezTo>
                    <a:cubicBezTo>
                      <a:pt x="144" y="146"/>
                      <a:pt x="144" y="146"/>
                      <a:pt x="144" y="146"/>
                    </a:cubicBezTo>
                    <a:cubicBezTo>
                      <a:pt x="144" y="146"/>
                      <a:pt x="144" y="146"/>
                      <a:pt x="144" y="146"/>
                    </a:cubicBezTo>
                    <a:cubicBezTo>
                      <a:pt x="146" y="145"/>
                      <a:pt x="148" y="145"/>
                      <a:pt x="150" y="144"/>
                    </a:cubicBezTo>
                    <a:cubicBezTo>
                      <a:pt x="152" y="142"/>
                      <a:pt x="153" y="140"/>
                      <a:pt x="154" y="138"/>
                    </a:cubicBezTo>
                    <a:cubicBezTo>
                      <a:pt x="154" y="137"/>
                      <a:pt x="154" y="136"/>
                      <a:pt x="154" y="135"/>
                    </a:cubicBezTo>
                    <a:cubicBezTo>
                      <a:pt x="154" y="135"/>
                      <a:pt x="154" y="134"/>
                      <a:pt x="154" y="134"/>
                    </a:cubicBezTo>
                    <a:cubicBezTo>
                      <a:pt x="154" y="134"/>
                      <a:pt x="155" y="134"/>
                      <a:pt x="155" y="134"/>
                    </a:cubicBezTo>
                    <a:cubicBezTo>
                      <a:pt x="155" y="134"/>
                      <a:pt x="155" y="134"/>
                      <a:pt x="155" y="134"/>
                    </a:cubicBezTo>
                    <a:cubicBezTo>
                      <a:pt x="157" y="134"/>
                      <a:pt x="158" y="135"/>
                      <a:pt x="159" y="135"/>
                    </a:cubicBezTo>
                    <a:cubicBezTo>
                      <a:pt x="163" y="135"/>
                      <a:pt x="167" y="133"/>
                      <a:pt x="169" y="130"/>
                    </a:cubicBezTo>
                    <a:cubicBezTo>
                      <a:pt x="170" y="129"/>
                      <a:pt x="171" y="128"/>
                      <a:pt x="172" y="126"/>
                    </a:cubicBezTo>
                    <a:cubicBezTo>
                      <a:pt x="172" y="125"/>
                      <a:pt x="172" y="124"/>
                      <a:pt x="172" y="122"/>
                    </a:cubicBezTo>
                    <a:cubicBezTo>
                      <a:pt x="173" y="122"/>
                      <a:pt x="174" y="123"/>
                      <a:pt x="175" y="123"/>
                    </a:cubicBezTo>
                    <a:cubicBezTo>
                      <a:pt x="178" y="123"/>
                      <a:pt x="180" y="122"/>
                      <a:pt x="183" y="120"/>
                    </a:cubicBezTo>
                    <a:cubicBezTo>
                      <a:pt x="187" y="118"/>
                      <a:pt x="190" y="114"/>
                      <a:pt x="190" y="109"/>
                    </a:cubicBezTo>
                    <a:cubicBezTo>
                      <a:pt x="190" y="109"/>
                      <a:pt x="191" y="110"/>
                      <a:pt x="192" y="110"/>
                    </a:cubicBezTo>
                    <a:cubicBezTo>
                      <a:pt x="192" y="110"/>
                      <a:pt x="192" y="110"/>
                      <a:pt x="192" y="110"/>
                    </a:cubicBezTo>
                    <a:cubicBezTo>
                      <a:pt x="192" y="110"/>
                      <a:pt x="193" y="110"/>
                      <a:pt x="193" y="110"/>
                    </a:cubicBezTo>
                    <a:cubicBezTo>
                      <a:pt x="197" y="110"/>
                      <a:pt x="201" y="107"/>
                      <a:pt x="203" y="104"/>
                    </a:cubicBezTo>
                    <a:cubicBezTo>
                      <a:pt x="205" y="102"/>
                      <a:pt x="205" y="100"/>
                      <a:pt x="205" y="97"/>
                    </a:cubicBezTo>
                    <a:cubicBezTo>
                      <a:pt x="205" y="95"/>
                      <a:pt x="205" y="93"/>
                      <a:pt x="203" y="91"/>
                    </a:cubicBezTo>
                    <a:cubicBezTo>
                      <a:pt x="202" y="89"/>
                      <a:pt x="200" y="87"/>
                      <a:pt x="199" y="86"/>
                    </a:cubicBezTo>
                    <a:cubicBezTo>
                      <a:pt x="198" y="86"/>
                      <a:pt x="198" y="85"/>
                      <a:pt x="197" y="85"/>
                    </a:cubicBezTo>
                    <a:cubicBezTo>
                      <a:pt x="198" y="84"/>
                      <a:pt x="199" y="84"/>
                      <a:pt x="200" y="84"/>
                    </a:cubicBezTo>
                    <a:cubicBezTo>
                      <a:pt x="201" y="85"/>
                      <a:pt x="203" y="87"/>
                      <a:pt x="206" y="89"/>
                    </a:cubicBezTo>
                    <a:cubicBezTo>
                      <a:pt x="209" y="91"/>
                      <a:pt x="212" y="93"/>
                      <a:pt x="215" y="93"/>
                    </a:cubicBezTo>
                    <a:cubicBezTo>
                      <a:pt x="215" y="93"/>
                      <a:pt x="215" y="93"/>
                      <a:pt x="215" y="93"/>
                    </a:cubicBezTo>
                    <a:cubicBezTo>
                      <a:pt x="216" y="93"/>
                      <a:pt x="216" y="93"/>
                      <a:pt x="216" y="93"/>
                    </a:cubicBezTo>
                    <a:cubicBezTo>
                      <a:pt x="216" y="93"/>
                      <a:pt x="217" y="93"/>
                      <a:pt x="217" y="93"/>
                    </a:cubicBezTo>
                    <a:cubicBezTo>
                      <a:pt x="218" y="93"/>
                      <a:pt x="220" y="92"/>
                      <a:pt x="221" y="91"/>
                    </a:cubicBezTo>
                    <a:cubicBezTo>
                      <a:pt x="223" y="90"/>
                      <a:pt x="224" y="90"/>
                      <a:pt x="224" y="90"/>
                    </a:cubicBezTo>
                    <a:cubicBezTo>
                      <a:pt x="234" y="85"/>
                      <a:pt x="241" y="81"/>
                      <a:pt x="251" y="76"/>
                    </a:cubicBezTo>
                    <a:cubicBezTo>
                      <a:pt x="251" y="76"/>
                      <a:pt x="252" y="75"/>
                      <a:pt x="252" y="74"/>
                    </a:cubicBezTo>
                    <a:cubicBezTo>
                      <a:pt x="255" y="68"/>
                      <a:pt x="259" y="62"/>
                      <a:pt x="262" y="55"/>
                    </a:cubicBezTo>
                    <a:cubicBezTo>
                      <a:pt x="262" y="55"/>
                      <a:pt x="262" y="54"/>
                      <a:pt x="261" y="54"/>
                    </a:cubicBezTo>
                    <a:cubicBezTo>
                      <a:pt x="261" y="53"/>
                      <a:pt x="261" y="53"/>
                      <a:pt x="261" y="53"/>
                    </a:cubicBezTo>
                    <a:cubicBezTo>
                      <a:pt x="260" y="53"/>
                      <a:pt x="260" y="54"/>
                      <a:pt x="260" y="54"/>
                    </a:cubicBezTo>
                    <a:cubicBezTo>
                      <a:pt x="257" y="60"/>
                      <a:pt x="254" y="66"/>
                      <a:pt x="251" y="72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49" y="71"/>
                      <a:pt x="249" y="71"/>
                      <a:pt x="249" y="72"/>
                    </a:cubicBezTo>
                    <a:cubicBezTo>
                      <a:pt x="248" y="72"/>
                      <a:pt x="248" y="72"/>
                      <a:pt x="248" y="72"/>
                    </a:cubicBezTo>
                    <a:cubicBezTo>
                      <a:pt x="250" y="67"/>
                      <a:pt x="253" y="63"/>
                      <a:pt x="255" y="58"/>
                    </a:cubicBezTo>
                    <a:cubicBezTo>
                      <a:pt x="255" y="57"/>
                      <a:pt x="255" y="57"/>
                      <a:pt x="254" y="56"/>
                    </a:cubicBezTo>
                    <a:cubicBezTo>
                      <a:pt x="254" y="56"/>
                      <a:pt x="254" y="56"/>
                      <a:pt x="254" y="56"/>
                    </a:cubicBezTo>
                    <a:cubicBezTo>
                      <a:pt x="254" y="56"/>
                      <a:pt x="253" y="57"/>
                      <a:pt x="253" y="57"/>
                    </a:cubicBezTo>
                    <a:cubicBezTo>
                      <a:pt x="250" y="63"/>
                      <a:pt x="247" y="68"/>
                      <a:pt x="244" y="74"/>
                    </a:cubicBezTo>
                    <a:cubicBezTo>
                      <a:pt x="244" y="74"/>
                      <a:pt x="243" y="74"/>
                      <a:pt x="242" y="75"/>
                    </a:cubicBezTo>
                    <a:cubicBezTo>
                      <a:pt x="246" y="69"/>
                      <a:pt x="248" y="63"/>
                      <a:pt x="251" y="56"/>
                    </a:cubicBezTo>
                    <a:cubicBezTo>
                      <a:pt x="251" y="55"/>
                      <a:pt x="251" y="55"/>
                      <a:pt x="250" y="54"/>
                    </a:cubicBezTo>
                    <a:cubicBezTo>
                      <a:pt x="250" y="54"/>
                      <a:pt x="250" y="54"/>
                      <a:pt x="250" y="54"/>
                    </a:cubicBezTo>
                    <a:cubicBezTo>
                      <a:pt x="249" y="54"/>
                      <a:pt x="249" y="55"/>
                      <a:pt x="249" y="55"/>
                    </a:cubicBezTo>
                    <a:cubicBezTo>
                      <a:pt x="246" y="63"/>
                      <a:pt x="242" y="70"/>
                      <a:pt x="238" y="77"/>
                    </a:cubicBezTo>
                    <a:cubicBezTo>
                      <a:pt x="237" y="77"/>
                      <a:pt x="236" y="78"/>
                      <a:pt x="235" y="78"/>
                    </a:cubicBezTo>
                    <a:cubicBezTo>
                      <a:pt x="240" y="72"/>
                      <a:pt x="243" y="64"/>
                      <a:pt x="246" y="57"/>
                    </a:cubicBezTo>
                    <a:cubicBezTo>
                      <a:pt x="246" y="56"/>
                      <a:pt x="246" y="55"/>
                      <a:pt x="245" y="55"/>
                    </a:cubicBezTo>
                    <a:cubicBezTo>
                      <a:pt x="245" y="55"/>
                      <a:pt x="245" y="55"/>
                      <a:pt x="245" y="55"/>
                    </a:cubicBezTo>
                    <a:cubicBezTo>
                      <a:pt x="244" y="55"/>
                      <a:pt x="244" y="55"/>
                      <a:pt x="244" y="56"/>
                    </a:cubicBezTo>
                    <a:cubicBezTo>
                      <a:pt x="241" y="64"/>
                      <a:pt x="237" y="72"/>
                      <a:pt x="232" y="80"/>
                    </a:cubicBezTo>
                    <a:cubicBezTo>
                      <a:pt x="232" y="80"/>
                      <a:pt x="232" y="80"/>
                      <a:pt x="232" y="80"/>
                    </a:cubicBezTo>
                    <a:cubicBezTo>
                      <a:pt x="231" y="81"/>
                      <a:pt x="230" y="81"/>
                      <a:pt x="230" y="81"/>
                    </a:cubicBezTo>
                    <a:cubicBezTo>
                      <a:pt x="234" y="74"/>
                      <a:pt x="238" y="67"/>
                      <a:pt x="241" y="59"/>
                    </a:cubicBezTo>
                    <a:cubicBezTo>
                      <a:pt x="241" y="58"/>
                      <a:pt x="241" y="57"/>
                      <a:pt x="240" y="57"/>
                    </a:cubicBezTo>
                    <a:cubicBezTo>
                      <a:pt x="240" y="57"/>
                      <a:pt x="240" y="57"/>
                      <a:pt x="240" y="57"/>
                    </a:cubicBezTo>
                    <a:cubicBezTo>
                      <a:pt x="239" y="57"/>
                      <a:pt x="239" y="57"/>
                      <a:pt x="239" y="58"/>
                    </a:cubicBezTo>
                    <a:cubicBezTo>
                      <a:pt x="235" y="67"/>
                      <a:pt x="231" y="75"/>
                      <a:pt x="226" y="83"/>
                    </a:cubicBezTo>
                    <a:cubicBezTo>
                      <a:pt x="225" y="84"/>
                      <a:pt x="224" y="84"/>
                      <a:pt x="223" y="85"/>
                    </a:cubicBezTo>
                    <a:cubicBezTo>
                      <a:pt x="227" y="77"/>
                      <a:pt x="232" y="70"/>
                      <a:pt x="235" y="62"/>
                    </a:cubicBezTo>
                    <a:cubicBezTo>
                      <a:pt x="235" y="61"/>
                      <a:pt x="234" y="60"/>
                      <a:pt x="234" y="60"/>
                    </a:cubicBezTo>
                    <a:cubicBezTo>
                      <a:pt x="234" y="60"/>
                      <a:pt x="233" y="60"/>
                      <a:pt x="233" y="60"/>
                    </a:cubicBezTo>
                    <a:cubicBezTo>
                      <a:pt x="233" y="60"/>
                      <a:pt x="232" y="60"/>
                      <a:pt x="232" y="61"/>
                    </a:cubicBezTo>
                    <a:cubicBezTo>
                      <a:pt x="230" y="70"/>
                      <a:pt x="224" y="77"/>
                      <a:pt x="220" y="86"/>
                    </a:cubicBezTo>
                    <a:cubicBezTo>
                      <a:pt x="220" y="87"/>
                      <a:pt x="219" y="87"/>
                      <a:pt x="219" y="87"/>
                    </a:cubicBezTo>
                    <a:cubicBezTo>
                      <a:pt x="218" y="87"/>
                      <a:pt x="217" y="88"/>
                      <a:pt x="216" y="88"/>
                    </a:cubicBezTo>
                    <a:cubicBezTo>
                      <a:pt x="216" y="88"/>
                      <a:pt x="216" y="88"/>
                      <a:pt x="216" y="88"/>
                    </a:cubicBezTo>
                    <a:cubicBezTo>
                      <a:pt x="215" y="88"/>
                      <a:pt x="215" y="88"/>
                      <a:pt x="215" y="88"/>
                    </a:cubicBezTo>
                    <a:cubicBezTo>
                      <a:pt x="216" y="87"/>
                      <a:pt x="217" y="86"/>
                      <a:pt x="218" y="85"/>
                    </a:cubicBezTo>
                    <a:cubicBezTo>
                      <a:pt x="218" y="85"/>
                      <a:pt x="219" y="85"/>
                      <a:pt x="220" y="84"/>
                    </a:cubicBezTo>
                    <a:cubicBezTo>
                      <a:pt x="221" y="83"/>
                      <a:pt x="222" y="82"/>
                      <a:pt x="222" y="81"/>
                    </a:cubicBezTo>
                    <a:cubicBezTo>
                      <a:pt x="223" y="78"/>
                      <a:pt x="224" y="75"/>
                      <a:pt x="224" y="72"/>
                    </a:cubicBezTo>
                    <a:cubicBezTo>
                      <a:pt x="224" y="72"/>
                      <a:pt x="224" y="72"/>
                      <a:pt x="224" y="72"/>
                    </a:cubicBezTo>
                    <a:cubicBezTo>
                      <a:pt x="225" y="70"/>
                      <a:pt x="226" y="67"/>
                      <a:pt x="227" y="64"/>
                    </a:cubicBezTo>
                    <a:cubicBezTo>
                      <a:pt x="227" y="64"/>
                      <a:pt x="227" y="63"/>
                      <a:pt x="226" y="63"/>
                    </a:cubicBezTo>
                    <a:cubicBezTo>
                      <a:pt x="226" y="63"/>
                      <a:pt x="226" y="63"/>
                      <a:pt x="226" y="63"/>
                    </a:cubicBezTo>
                    <a:cubicBezTo>
                      <a:pt x="226" y="63"/>
                      <a:pt x="225" y="63"/>
                      <a:pt x="225" y="64"/>
                    </a:cubicBezTo>
                    <a:cubicBezTo>
                      <a:pt x="225" y="65"/>
                      <a:pt x="224" y="66"/>
                      <a:pt x="224" y="67"/>
                    </a:cubicBezTo>
                    <a:cubicBezTo>
                      <a:pt x="224" y="66"/>
                      <a:pt x="223" y="65"/>
                      <a:pt x="223" y="64"/>
                    </a:cubicBezTo>
                    <a:cubicBezTo>
                      <a:pt x="218" y="43"/>
                      <a:pt x="212" y="30"/>
                      <a:pt x="206" y="22"/>
                    </a:cubicBezTo>
                    <a:cubicBezTo>
                      <a:pt x="203" y="19"/>
                      <a:pt x="200" y="16"/>
                      <a:pt x="197" y="15"/>
                    </a:cubicBezTo>
                    <a:cubicBezTo>
                      <a:pt x="197" y="15"/>
                      <a:pt x="197" y="15"/>
                      <a:pt x="197" y="15"/>
                    </a:cubicBezTo>
                    <a:cubicBezTo>
                      <a:pt x="200" y="14"/>
                      <a:pt x="203" y="13"/>
                      <a:pt x="206" y="11"/>
                    </a:cubicBezTo>
                    <a:cubicBezTo>
                      <a:pt x="209" y="10"/>
                      <a:pt x="212" y="9"/>
                      <a:pt x="215" y="7"/>
                    </a:cubicBezTo>
                    <a:cubicBezTo>
                      <a:pt x="217" y="6"/>
                      <a:pt x="219" y="5"/>
                      <a:pt x="220" y="4"/>
                    </a:cubicBezTo>
                    <a:cubicBezTo>
                      <a:pt x="222" y="4"/>
                      <a:pt x="222" y="2"/>
                      <a:pt x="221" y="1"/>
                    </a:cubicBezTo>
                    <a:cubicBezTo>
                      <a:pt x="221" y="0"/>
                      <a:pt x="220" y="0"/>
                      <a:pt x="21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37" name="Rectangle 839"/>
              <p:cNvSpPr>
                <a:spLocks noChangeArrowheads="1"/>
              </p:cNvSpPr>
              <p:nvPr/>
            </p:nvSpPr>
            <p:spPr bwMode="auto">
              <a:xfrm>
                <a:off x="2633" y="2778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38" name="Rectangle 840"/>
              <p:cNvSpPr>
                <a:spLocks noChangeArrowheads="1"/>
              </p:cNvSpPr>
              <p:nvPr/>
            </p:nvSpPr>
            <p:spPr bwMode="auto">
              <a:xfrm>
                <a:off x="2633" y="2778"/>
                <a:ext cx="1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39" name="Freeform 841"/>
              <p:cNvSpPr/>
              <p:nvPr/>
            </p:nvSpPr>
            <p:spPr bwMode="auto">
              <a:xfrm>
                <a:off x="2820" y="25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40" name="Freeform 842"/>
              <p:cNvSpPr/>
              <p:nvPr/>
            </p:nvSpPr>
            <p:spPr bwMode="auto">
              <a:xfrm>
                <a:off x="2820" y="25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41" name="Freeform 843"/>
              <p:cNvSpPr>
                <a:spLocks noEditPoints="1"/>
              </p:cNvSpPr>
              <p:nvPr/>
            </p:nvSpPr>
            <p:spPr bwMode="auto">
              <a:xfrm>
                <a:off x="4993" y="2200"/>
                <a:ext cx="393" cy="533"/>
              </a:xfrm>
              <a:custGeom>
                <a:avLst/>
                <a:gdLst>
                  <a:gd name="T0" fmla="*/ 67 w 166"/>
                  <a:gd name="T1" fmla="*/ 201 h 225"/>
                  <a:gd name="T2" fmla="*/ 50 w 166"/>
                  <a:gd name="T3" fmla="*/ 81 h 225"/>
                  <a:gd name="T4" fmla="*/ 60 w 166"/>
                  <a:gd name="T5" fmla="*/ 211 h 225"/>
                  <a:gd name="T6" fmla="*/ 51 w 166"/>
                  <a:gd name="T7" fmla="*/ 219 h 225"/>
                  <a:gd name="T8" fmla="*/ 18 w 166"/>
                  <a:gd name="T9" fmla="*/ 215 h 225"/>
                  <a:gd name="T10" fmla="*/ 91 w 166"/>
                  <a:gd name="T11" fmla="*/ 85 h 225"/>
                  <a:gd name="T12" fmla="*/ 113 w 166"/>
                  <a:gd name="T13" fmla="*/ 211 h 225"/>
                  <a:gd name="T14" fmla="*/ 104 w 166"/>
                  <a:gd name="T15" fmla="*/ 219 h 225"/>
                  <a:gd name="T16" fmla="*/ 72 w 166"/>
                  <a:gd name="T17" fmla="*/ 215 h 225"/>
                  <a:gd name="T18" fmla="*/ 111 w 166"/>
                  <a:gd name="T19" fmla="*/ 73 h 225"/>
                  <a:gd name="T20" fmla="*/ 117 w 166"/>
                  <a:gd name="T21" fmla="*/ 206 h 225"/>
                  <a:gd name="T22" fmla="*/ 66 w 166"/>
                  <a:gd name="T23" fmla="*/ 75 h 225"/>
                  <a:gd name="T24" fmla="*/ 67 w 166"/>
                  <a:gd name="T25" fmla="*/ 82 h 225"/>
                  <a:gd name="T26" fmla="*/ 14 w 166"/>
                  <a:gd name="T27" fmla="*/ 82 h 225"/>
                  <a:gd name="T28" fmla="*/ 11 w 166"/>
                  <a:gd name="T29" fmla="*/ 78 h 225"/>
                  <a:gd name="T30" fmla="*/ 14 w 166"/>
                  <a:gd name="T31" fmla="*/ 81 h 225"/>
                  <a:gd name="T32" fmla="*/ 72 w 166"/>
                  <a:gd name="T33" fmla="*/ 83 h 225"/>
                  <a:gd name="T34" fmla="*/ 123 w 166"/>
                  <a:gd name="T35" fmla="*/ 20 h 225"/>
                  <a:gd name="T36" fmla="*/ 80 w 166"/>
                  <a:gd name="T37" fmla="*/ 78 h 225"/>
                  <a:gd name="T38" fmla="*/ 133 w 166"/>
                  <a:gd name="T39" fmla="*/ 22 h 225"/>
                  <a:gd name="T40" fmla="*/ 95 w 166"/>
                  <a:gd name="T41" fmla="*/ 74 h 225"/>
                  <a:gd name="T42" fmla="*/ 115 w 166"/>
                  <a:gd name="T43" fmla="*/ 62 h 225"/>
                  <a:gd name="T44" fmla="*/ 107 w 166"/>
                  <a:gd name="T45" fmla="*/ 70 h 225"/>
                  <a:gd name="T46" fmla="*/ 40 w 166"/>
                  <a:gd name="T47" fmla="*/ 75 h 225"/>
                  <a:gd name="T48" fmla="*/ 89 w 166"/>
                  <a:gd name="T49" fmla="*/ 20 h 225"/>
                  <a:gd name="T50" fmla="*/ 57 w 166"/>
                  <a:gd name="T51" fmla="*/ 70 h 225"/>
                  <a:gd name="T52" fmla="*/ 47 w 166"/>
                  <a:gd name="T53" fmla="*/ 78 h 225"/>
                  <a:gd name="T54" fmla="*/ 19 w 166"/>
                  <a:gd name="T55" fmla="*/ 83 h 225"/>
                  <a:gd name="T56" fmla="*/ 70 w 166"/>
                  <a:gd name="T57" fmla="*/ 20 h 225"/>
                  <a:gd name="T58" fmla="*/ 27 w 166"/>
                  <a:gd name="T59" fmla="*/ 78 h 225"/>
                  <a:gd name="T60" fmla="*/ 79 w 166"/>
                  <a:gd name="T61" fmla="*/ 22 h 225"/>
                  <a:gd name="T62" fmla="*/ 45 w 166"/>
                  <a:gd name="T63" fmla="*/ 40 h 225"/>
                  <a:gd name="T64" fmla="*/ 45 w 166"/>
                  <a:gd name="T65" fmla="*/ 40 h 225"/>
                  <a:gd name="T66" fmla="*/ 120 w 166"/>
                  <a:gd name="T67" fmla="*/ 18 h 225"/>
                  <a:gd name="T68" fmla="*/ 118 w 166"/>
                  <a:gd name="T69" fmla="*/ 64 h 225"/>
                  <a:gd name="T70" fmla="*/ 123 w 166"/>
                  <a:gd name="T71" fmla="*/ 197 h 225"/>
                  <a:gd name="T72" fmla="*/ 87 w 166"/>
                  <a:gd name="T73" fmla="*/ 32 h 225"/>
                  <a:gd name="T74" fmla="*/ 5 w 166"/>
                  <a:gd name="T75" fmla="*/ 78 h 225"/>
                  <a:gd name="T76" fmla="*/ 64 w 166"/>
                  <a:gd name="T77" fmla="*/ 6 h 225"/>
                  <a:gd name="T78" fmla="*/ 9 w 166"/>
                  <a:gd name="T79" fmla="*/ 79 h 225"/>
                  <a:gd name="T80" fmla="*/ 59 w 166"/>
                  <a:gd name="T81" fmla="*/ 78 h 225"/>
                  <a:gd name="T82" fmla="*/ 100 w 166"/>
                  <a:gd name="T83" fmla="*/ 23 h 225"/>
                  <a:gd name="T84" fmla="*/ 65 w 166"/>
                  <a:gd name="T85" fmla="*/ 74 h 225"/>
                  <a:gd name="T86" fmla="*/ 118 w 166"/>
                  <a:gd name="T87" fmla="*/ 0 h 225"/>
                  <a:gd name="T88" fmla="*/ 98 w 166"/>
                  <a:gd name="T89" fmla="*/ 7 h 225"/>
                  <a:gd name="T90" fmla="*/ 91 w 166"/>
                  <a:gd name="T91" fmla="*/ 15 h 225"/>
                  <a:gd name="T92" fmla="*/ 79 w 166"/>
                  <a:gd name="T93" fmla="*/ 18 h 225"/>
                  <a:gd name="T94" fmla="*/ 75 w 166"/>
                  <a:gd name="T95" fmla="*/ 17 h 225"/>
                  <a:gd name="T96" fmla="*/ 67 w 166"/>
                  <a:gd name="T97" fmla="*/ 1 h 225"/>
                  <a:gd name="T98" fmla="*/ 2 w 166"/>
                  <a:gd name="T99" fmla="*/ 74 h 225"/>
                  <a:gd name="T100" fmla="*/ 3 w 166"/>
                  <a:gd name="T101" fmla="*/ 81 h 225"/>
                  <a:gd name="T102" fmla="*/ 14 w 166"/>
                  <a:gd name="T103" fmla="*/ 216 h 225"/>
                  <a:gd name="T104" fmla="*/ 40 w 166"/>
                  <a:gd name="T105" fmla="*/ 225 h 225"/>
                  <a:gd name="T106" fmla="*/ 62 w 166"/>
                  <a:gd name="T107" fmla="*/ 217 h 225"/>
                  <a:gd name="T108" fmla="*/ 68 w 166"/>
                  <a:gd name="T109" fmla="*/ 216 h 225"/>
                  <a:gd name="T110" fmla="*/ 68 w 166"/>
                  <a:gd name="T111" fmla="*/ 217 h 225"/>
                  <a:gd name="T112" fmla="*/ 114 w 166"/>
                  <a:gd name="T113" fmla="*/ 217 h 225"/>
                  <a:gd name="T114" fmla="*/ 163 w 166"/>
                  <a:gd name="T115" fmla="*/ 154 h 225"/>
                  <a:gd name="T116" fmla="*/ 149 w 166"/>
                  <a:gd name="T117" fmla="*/ 7 h 225"/>
                  <a:gd name="T118" fmla="*/ 132 w 166"/>
                  <a:gd name="T119" fmla="*/ 18 h 225"/>
                  <a:gd name="T120" fmla="*/ 130 w 166"/>
                  <a:gd name="T121" fmla="*/ 16 h 225"/>
                  <a:gd name="T122" fmla="*/ 123 w 166"/>
                  <a:gd name="T123" fmla="*/ 13 h 225"/>
                  <a:gd name="T124" fmla="*/ 118 w 166"/>
                  <a:gd name="T125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225">
                    <a:moveTo>
                      <a:pt x="63" y="206"/>
                    </a:moveTo>
                    <a:cubicBezTo>
                      <a:pt x="62" y="171"/>
                      <a:pt x="61" y="140"/>
                      <a:pt x="59" y="107"/>
                    </a:cubicBezTo>
                    <a:cubicBezTo>
                      <a:pt x="64" y="138"/>
                      <a:pt x="66" y="169"/>
                      <a:pt x="67" y="200"/>
                    </a:cubicBezTo>
                    <a:cubicBezTo>
                      <a:pt x="67" y="201"/>
                      <a:pt x="67" y="201"/>
                      <a:pt x="67" y="201"/>
                    </a:cubicBezTo>
                    <a:cubicBezTo>
                      <a:pt x="66" y="202"/>
                      <a:pt x="64" y="204"/>
                      <a:pt x="63" y="206"/>
                    </a:cubicBezTo>
                    <a:moveTo>
                      <a:pt x="22" y="87"/>
                    </a:moveTo>
                    <a:cubicBezTo>
                      <a:pt x="27" y="87"/>
                      <a:pt x="33" y="86"/>
                      <a:pt x="38" y="85"/>
                    </a:cubicBezTo>
                    <a:cubicBezTo>
                      <a:pt x="42" y="84"/>
                      <a:pt x="46" y="83"/>
                      <a:pt x="50" y="81"/>
                    </a:cubicBezTo>
                    <a:cubicBezTo>
                      <a:pt x="51" y="80"/>
                      <a:pt x="53" y="79"/>
                      <a:pt x="54" y="77"/>
                    </a:cubicBezTo>
                    <a:cubicBezTo>
                      <a:pt x="54" y="78"/>
                      <a:pt x="54" y="78"/>
                      <a:pt x="54" y="79"/>
                    </a:cubicBezTo>
                    <a:cubicBezTo>
                      <a:pt x="56" y="124"/>
                      <a:pt x="57" y="164"/>
                      <a:pt x="59" y="210"/>
                    </a:cubicBezTo>
                    <a:cubicBezTo>
                      <a:pt x="60" y="211"/>
                      <a:pt x="60" y="211"/>
                      <a:pt x="60" y="211"/>
                    </a:cubicBezTo>
                    <a:cubicBezTo>
                      <a:pt x="59" y="211"/>
                      <a:pt x="59" y="212"/>
                      <a:pt x="59" y="212"/>
                    </a:cubicBezTo>
                    <a:cubicBezTo>
                      <a:pt x="59" y="212"/>
                      <a:pt x="59" y="212"/>
                      <a:pt x="59" y="212"/>
                    </a:cubicBezTo>
                    <a:cubicBezTo>
                      <a:pt x="59" y="212"/>
                      <a:pt x="59" y="212"/>
                      <a:pt x="59" y="212"/>
                    </a:cubicBezTo>
                    <a:cubicBezTo>
                      <a:pt x="57" y="215"/>
                      <a:pt x="54" y="218"/>
                      <a:pt x="51" y="219"/>
                    </a:cubicBezTo>
                    <a:cubicBezTo>
                      <a:pt x="48" y="221"/>
                      <a:pt x="44" y="221"/>
                      <a:pt x="40" y="221"/>
                    </a:cubicBezTo>
                    <a:cubicBezTo>
                      <a:pt x="40" y="221"/>
                      <a:pt x="40" y="221"/>
                      <a:pt x="40" y="221"/>
                    </a:cubicBezTo>
                    <a:cubicBezTo>
                      <a:pt x="40" y="221"/>
                      <a:pt x="40" y="221"/>
                      <a:pt x="40" y="221"/>
                    </a:cubicBezTo>
                    <a:cubicBezTo>
                      <a:pt x="32" y="221"/>
                      <a:pt x="24" y="219"/>
                      <a:pt x="18" y="215"/>
                    </a:cubicBezTo>
                    <a:cubicBezTo>
                      <a:pt x="18" y="171"/>
                      <a:pt x="14" y="127"/>
                      <a:pt x="6" y="84"/>
                    </a:cubicBezTo>
                    <a:cubicBezTo>
                      <a:pt x="11" y="86"/>
                      <a:pt x="16" y="87"/>
                      <a:pt x="22" y="87"/>
                    </a:cubicBezTo>
                    <a:moveTo>
                      <a:pt x="75" y="87"/>
                    </a:moveTo>
                    <a:cubicBezTo>
                      <a:pt x="80" y="87"/>
                      <a:pt x="86" y="86"/>
                      <a:pt x="91" y="85"/>
                    </a:cubicBezTo>
                    <a:cubicBezTo>
                      <a:pt x="95" y="84"/>
                      <a:pt x="99" y="83"/>
                      <a:pt x="103" y="81"/>
                    </a:cubicBezTo>
                    <a:cubicBezTo>
                      <a:pt x="104" y="80"/>
                      <a:pt x="106" y="79"/>
                      <a:pt x="107" y="77"/>
                    </a:cubicBezTo>
                    <a:cubicBezTo>
                      <a:pt x="109" y="124"/>
                      <a:pt x="111" y="163"/>
                      <a:pt x="113" y="210"/>
                    </a:cubicBezTo>
                    <a:cubicBezTo>
                      <a:pt x="113" y="211"/>
                      <a:pt x="113" y="211"/>
                      <a:pt x="113" y="211"/>
                    </a:cubicBezTo>
                    <a:cubicBezTo>
                      <a:pt x="113" y="211"/>
                      <a:pt x="112" y="212"/>
                      <a:pt x="112" y="212"/>
                    </a:cubicBezTo>
                    <a:cubicBezTo>
                      <a:pt x="112" y="212"/>
                      <a:pt x="112" y="212"/>
                      <a:pt x="112" y="212"/>
                    </a:cubicBezTo>
                    <a:cubicBezTo>
                      <a:pt x="112" y="212"/>
                      <a:pt x="112" y="212"/>
                      <a:pt x="112" y="212"/>
                    </a:cubicBezTo>
                    <a:cubicBezTo>
                      <a:pt x="110" y="215"/>
                      <a:pt x="108" y="218"/>
                      <a:pt x="104" y="219"/>
                    </a:cubicBezTo>
                    <a:cubicBezTo>
                      <a:pt x="101" y="221"/>
                      <a:pt x="97" y="221"/>
                      <a:pt x="93" y="221"/>
                    </a:cubicBezTo>
                    <a:cubicBezTo>
                      <a:pt x="93" y="221"/>
                      <a:pt x="93" y="221"/>
                      <a:pt x="93" y="221"/>
                    </a:cubicBezTo>
                    <a:cubicBezTo>
                      <a:pt x="93" y="221"/>
                      <a:pt x="93" y="221"/>
                      <a:pt x="93" y="221"/>
                    </a:cubicBezTo>
                    <a:cubicBezTo>
                      <a:pt x="85" y="221"/>
                      <a:pt x="77" y="219"/>
                      <a:pt x="72" y="215"/>
                    </a:cubicBezTo>
                    <a:cubicBezTo>
                      <a:pt x="71" y="171"/>
                      <a:pt x="67" y="127"/>
                      <a:pt x="60" y="84"/>
                    </a:cubicBezTo>
                    <a:cubicBezTo>
                      <a:pt x="64" y="86"/>
                      <a:pt x="70" y="87"/>
                      <a:pt x="75" y="87"/>
                    </a:cubicBezTo>
                    <a:moveTo>
                      <a:pt x="117" y="206"/>
                    </a:moveTo>
                    <a:cubicBezTo>
                      <a:pt x="115" y="159"/>
                      <a:pt x="113" y="120"/>
                      <a:pt x="111" y="73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4" y="116"/>
                      <a:pt x="116" y="158"/>
                      <a:pt x="119" y="202"/>
                    </a:cubicBezTo>
                    <a:cubicBezTo>
                      <a:pt x="119" y="202"/>
                      <a:pt x="119" y="202"/>
                      <a:pt x="119" y="202"/>
                    </a:cubicBezTo>
                    <a:cubicBezTo>
                      <a:pt x="118" y="204"/>
                      <a:pt x="117" y="205"/>
                      <a:pt x="117" y="206"/>
                    </a:cubicBezTo>
                    <a:moveTo>
                      <a:pt x="66" y="82"/>
                    </a:moveTo>
                    <a:cubicBezTo>
                      <a:pt x="65" y="82"/>
                      <a:pt x="64" y="80"/>
                      <a:pt x="64" y="79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5" y="77"/>
                      <a:pt x="65" y="76"/>
                      <a:pt x="66" y="75"/>
                    </a:cubicBezTo>
                    <a:cubicBezTo>
                      <a:pt x="74" y="67"/>
                      <a:pt x="81" y="58"/>
                      <a:pt x="89" y="50"/>
                    </a:cubicBezTo>
                    <a:cubicBezTo>
                      <a:pt x="83" y="57"/>
                      <a:pt x="76" y="64"/>
                      <a:pt x="70" y="72"/>
                    </a:cubicBezTo>
                    <a:cubicBezTo>
                      <a:pt x="69" y="74"/>
                      <a:pt x="67" y="77"/>
                      <a:pt x="67" y="81"/>
                    </a:cubicBezTo>
                    <a:cubicBezTo>
                      <a:pt x="67" y="81"/>
                      <a:pt x="67" y="82"/>
                      <a:pt x="67" y="82"/>
                    </a:cubicBezTo>
                    <a:cubicBezTo>
                      <a:pt x="67" y="82"/>
                      <a:pt x="66" y="82"/>
                      <a:pt x="66" y="82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66" y="82"/>
                      <a:pt x="66" y="82"/>
                      <a:pt x="66" y="82"/>
                    </a:cubicBezTo>
                    <a:moveTo>
                      <a:pt x="14" y="82"/>
                    </a:moveTo>
                    <a:cubicBezTo>
                      <a:pt x="13" y="82"/>
                      <a:pt x="13" y="82"/>
                      <a:pt x="12" y="82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2"/>
                      <a:pt x="11" y="80"/>
                      <a:pt x="11" y="79"/>
                    </a:cubicBez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77"/>
                      <a:pt x="12" y="76"/>
                      <a:pt x="13" y="75"/>
                    </a:cubicBezTo>
                    <a:cubicBezTo>
                      <a:pt x="20" y="67"/>
                      <a:pt x="28" y="58"/>
                      <a:pt x="36" y="50"/>
                    </a:cubicBezTo>
                    <a:cubicBezTo>
                      <a:pt x="29" y="57"/>
                      <a:pt x="23" y="64"/>
                      <a:pt x="17" y="72"/>
                    </a:cubicBezTo>
                    <a:cubicBezTo>
                      <a:pt x="15" y="74"/>
                      <a:pt x="14" y="77"/>
                      <a:pt x="14" y="81"/>
                    </a:cubicBezTo>
                    <a:cubicBezTo>
                      <a:pt x="13" y="81"/>
                      <a:pt x="14" y="82"/>
                      <a:pt x="14" y="82"/>
                    </a:cubicBezTo>
                    <a:moveTo>
                      <a:pt x="75" y="83"/>
                    </a:moveTo>
                    <a:cubicBezTo>
                      <a:pt x="75" y="83"/>
                      <a:pt x="75" y="83"/>
                      <a:pt x="75" y="83"/>
                    </a:cubicBezTo>
                    <a:cubicBezTo>
                      <a:pt x="74" y="83"/>
                      <a:pt x="73" y="83"/>
                      <a:pt x="72" y="83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71" y="82"/>
                      <a:pt x="71" y="82"/>
                      <a:pt x="71" y="81"/>
                    </a:cubicBezTo>
                    <a:cubicBezTo>
                      <a:pt x="71" y="79"/>
                      <a:pt x="72" y="76"/>
                      <a:pt x="74" y="75"/>
                    </a:cubicBezTo>
                    <a:cubicBezTo>
                      <a:pt x="88" y="55"/>
                      <a:pt x="105" y="37"/>
                      <a:pt x="123" y="20"/>
                    </a:cubicBezTo>
                    <a:cubicBezTo>
                      <a:pt x="124" y="21"/>
                      <a:pt x="124" y="21"/>
                      <a:pt x="125" y="21"/>
                    </a:cubicBezTo>
                    <a:cubicBezTo>
                      <a:pt x="109" y="38"/>
                      <a:pt x="93" y="56"/>
                      <a:pt x="79" y="74"/>
                    </a:cubicBezTo>
                    <a:cubicBezTo>
                      <a:pt x="78" y="75"/>
                      <a:pt x="78" y="76"/>
                      <a:pt x="79" y="77"/>
                    </a:cubicBezTo>
                    <a:cubicBezTo>
                      <a:pt x="80" y="77"/>
                      <a:pt x="80" y="78"/>
                      <a:pt x="80" y="78"/>
                    </a:cubicBezTo>
                    <a:cubicBezTo>
                      <a:pt x="81" y="78"/>
                      <a:pt x="82" y="77"/>
                      <a:pt x="82" y="77"/>
                    </a:cubicBezTo>
                    <a:cubicBezTo>
                      <a:pt x="97" y="57"/>
                      <a:pt x="113" y="39"/>
                      <a:pt x="130" y="21"/>
                    </a:cubicBezTo>
                    <a:cubicBezTo>
                      <a:pt x="131" y="21"/>
                      <a:pt x="131" y="22"/>
                      <a:pt x="132" y="22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19" y="38"/>
                      <a:pt x="105" y="55"/>
                      <a:pt x="92" y="72"/>
                    </a:cubicBezTo>
                    <a:cubicBezTo>
                      <a:pt x="91" y="72"/>
                      <a:pt x="91" y="74"/>
                      <a:pt x="92" y="74"/>
                    </a:cubicBezTo>
                    <a:cubicBezTo>
                      <a:pt x="92" y="75"/>
                      <a:pt x="93" y="75"/>
                      <a:pt x="93" y="75"/>
                    </a:cubicBezTo>
                    <a:cubicBezTo>
                      <a:pt x="94" y="75"/>
                      <a:pt x="95" y="75"/>
                      <a:pt x="95" y="74"/>
                    </a:cubicBezTo>
                    <a:cubicBezTo>
                      <a:pt x="109" y="56"/>
                      <a:pt x="124" y="39"/>
                      <a:pt x="138" y="21"/>
                    </a:cubicBezTo>
                    <a:cubicBezTo>
                      <a:pt x="138" y="21"/>
                      <a:pt x="138" y="21"/>
                      <a:pt x="138" y="21"/>
                    </a:cubicBezTo>
                    <a:cubicBezTo>
                      <a:pt x="139" y="21"/>
                      <a:pt x="140" y="21"/>
                      <a:pt x="140" y="21"/>
                    </a:cubicBezTo>
                    <a:cubicBezTo>
                      <a:pt x="133" y="35"/>
                      <a:pt x="124" y="49"/>
                      <a:pt x="115" y="62"/>
                    </a:cubicBezTo>
                    <a:cubicBezTo>
                      <a:pt x="113" y="64"/>
                      <a:pt x="111" y="66"/>
                      <a:pt x="110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8" y="68"/>
                      <a:pt x="107" y="69"/>
                      <a:pt x="107" y="70"/>
                    </a:cubicBezTo>
                    <a:cubicBezTo>
                      <a:pt x="106" y="73"/>
                      <a:pt x="104" y="76"/>
                      <a:pt x="101" y="78"/>
                    </a:cubicBezTo>
                    <a:cubicBezTo>
                      <a:pt x="98" y="80"/>
                      <a:pt x="94" y="81"/>
                      <a:pt x="90" y="81"/>
                    </a:cubicBezTo>
                    <a:cubicBezTo>
                      <a:pt x="85" y="82"/>
                      <a:pt x="80" y="83"/>
                      <a:pt x="75" y="83"/>
                    </a:cubicBezTo>
                    <a:moveTo>
                      <a:pt x="40" y="75"/>
                    </a:moveTo>
                    <a:cubicBezTo>
                      <a:pt x="41" y="75"/>
                      <a:pt x="41" y="75"/>
                      <a:pt x="42" y="74"/>
                    </a:cubicBezTo>
                    <a:cubicBezTo>
                      <a:pt x="56" y="56"/>
                      <a:pt x="70" y="39"/>
                      <a:pt x="85" y="21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6" y="21"/>
                      <a:pt x="88" y="20"/>
                      <a:pt x="89" y="20"/>
                    </a:cubicBezTo>
                    <a:cubicBezTo>
                      <a:pt x="84" y="30"/>
                      <a:pt x="78" y="39"/>
                      <a:pt x="72" y="48"/>
                    </a:cubicBezTo>
                    <a:cubicBezTo>
                      <a:pt x="72" y="49"/>
                      <a:pt x="72" y="49"/>
                      <a:pt x="72" y="50"/>
                    </a:cubicBezTo>
                    <a:cubicBezTo>
                      <a:pt x="67" y="56"/>
                      <a:pt x="62" y="63"/>
                      <a:pt x="57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69"/>
                      <a:pt x="56" y="68"/>
                      <a:pt x="56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4" y="68"/>
                      <a:pt x="53" y="69"/>
                      <a:pt x="53" y="70"/>
                    </a:cubicBezTo>
                    <a:cubicBezTo>
                      <a:pt x="53" y="73"/>
                      <a:pt x="50" y="76"/>
                      <a:pt x="47" y="78"/>
                    </a:cubicBezTo>
                    <a:cubicBezTo>
                      <a:pt x="44" y="80"/>
                      <a:pt x="41" y="81"/>
                      <a:pt x="37" y="81"/>
                    </a:cubicBezTo>
                    <a:cubicBezTo>
                      <a:pt x="32" y="82"/>
                      <a:pt x="27" y="83"/>
                      <a:pt x="22" y="83"/>
                    </a:cubicBezTo>
                    <a:cubicBezTo>
                      <a:pt x="22" y="83"/>
                      <a:pt x="22" y="83"/>
                      <a:pt x="22" y="83"/>
                    </a:cubicBezTo>
                    <a:cubicBezTo>
                      <a:pt x="21" y="83"/>
                      <a:pt x="20" y="83"/>
                      <a:pt x="19" y="83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8" y="82"/>
                      <a:pt x="18" y="82"/>
                      <a:pt x="18" y="81"/>
                    </a:cubicBezTo>
                    <a:cubicBezTo>
                      <a:pt x="17" y="79"/>
                      <a:pt x="19" y="76"/>
                      <a:pt x="20" y="75"/>
                    </a:cubicBezTo>
                    <a:cubicBezTo>
                      <a:pt x="35" y="55"/>
                      <a:pt x="52" y="37"/>
                      <a:pt x="70" y="20"/>
                    </a:cubicBezTo>
                    <a:cubicBezTo>
                      <a:pt x="70" y="21"/>
                      <a:pt x="71" y="21"/>
                      <a:pt x="72" y="21"/>
                    </a:cubicBezTo>
                    <a:cubicBezTo>
                      <a:pt x="55" y="38"/>
                      <a:pt x="40" y="56"/>
                      <a:pt x="26" y="74"/>
                    </a:cubicBezTo>
                    <a:cubicBezTo>
                      <a:pt x="25" y="75"/>
                      <a:pt x="25" y="76"/>
                      <a:pt x="26" y="77"/>
                    </a:cubicBezTo>
                    <a:cubicBezTo>
                      <a:pt x="26" y="77"/>
                      <a:pt x="27" y="78"/>
                      <a:pt x="27" y="78"/>
                    </a:cubicBezTo>
                    <a:cubicBezTo>
                      <a:pt x="28" y="78"/>
                      <a:pt x="28" y="77"/>
                      <a:pt x="29" y="77"/>
                    </a:cubicBezTo>
                    <a:cubicBezTo>
                      <a:pt x="44" y="57"/>
                      <a:pt x="60" y="39"/>
                      <a:pt x="77" y="21"/>
                    </a:cubicBezTo>
                    <a:cubicBezTo>
                      <a:pt x="77" y="21"/>
                      <a:pt x="78" y="22"/>
                      <a:pt x="79" y="22"/>
                    </a:cubicBezTo>
                    <a:cubicBezTo>
                      <a:pt x="79" y="22"/>
                      <a:pt x="79" y="22"/>
                      <a:pt x="79" y="22"/>
                    </a:cubicBezTo>
                    <a:cubicBezTo>
                      <a:pt x="66" y="38"/>
                      <a:pt x="52" y="55"/>
                      <a:pt x="38" y="72"/>
                    </a:cubicBezTo>
                    <a:cubicBezTo>
                      <a:pt x="38" y="72"/>
                      <a:pt x="38" y="74"/>
                      <a:pt x="39" y="74"/>
                    </a:cubicBezTo>
                    <a:cubicBezTo>
                      <a:pt x="39" y="75"/>
                      <a:pt x="40" y="75"/>
                      <a:pt x="40" y="75"/>
                    </a:cubicBezTo>
                    <a:moveTo>
                      <a:pt x="45" y="40"/>
                    </a:moveTo>
                    <a:cubicBezTo>
                      <a:pt x="52" y="32"/>
                      <a:pt x="59" y="24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59" y="25"/>
                      <a:pt x="52" y="32"/>
                      <a:pt x="45" y="40"/>
                    </a:cubicBezTo>
                    <a:moveTo>
                      <a:pt x="98" y="40"/>
                    </a:moveTo>
                    <a:cubicBezTo>
                      <a:pt x="105" y="32"/>
                      <a:pt x="112" y="24"/>
                      <a:pt x="119" y="17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12" y="25"/>
                      <a:pt x="105" y="32"/>
                      <a:pt x="98" y="40"/>
                    </a:cubicBezTo>
                    <a:moveTo>
                      <a:pt x="123" y="197"/>
                    </a:moveTo>
                    <a:cubicBezTo>
                      <a:pt x="120" y="153"/>
                      <a:pt x="118" y="112"/>
                      <a:pt x="116" y="67"/>
                    </a:cubicBezTo>
                    <a:cubicBezTo>
                      <a:pt x="116" y="66"/>
                      <a:pt x="117" y="65"/>
                      <a:pt x="118" y="64"/>
                    </a:cubicBezTo>
                    <a:cubicBezTo>
                      <a:pt x="130" y="49"/>
                      <a:pt x="139" y="32"/>
                      <a:pt x="148" y="15"/>
                    </a:cubicBezTo>
                    <a:cubicBezTo>
                      <a:pt x="155" y="60"/>
                      <a:pt x="161" y="105"/>
                      <a:pt x="162" y="150"/>
                    </a:cubicBezTo>
                    <a:cubicBezTo>
                      <a:pt x="161" y="150"/>
                      <a:pt x="161" y="150"/>
                      <a:pt x="161" y="150"/>
                    </a:cubicBezTo>
                    <a:cubicBezTo>
                      <a:pt x="148" y="165"/>
                      <a:pt x="135" y="181"/>
                      <a:pt x="123" y="197"/>
                    </a:cubicBezTo>
                    <a:moveTo>
                      <a:pt x="87" y="32"/>
                    </a:moveTo>
                    <a:cubicBezTo>
                      <a:pt x="90" y="27"/>
                      <a:pt x="93" y="21"/>
                      <a:pt x="96" y="15"/>
                    </a:cubicBezTo>
                    <a:cubicBezTo>
                      <a:pt x="96" y="17"/>
                      <a:pt x="97" y="19"/>
                      <a:pt x="97" y="21"/>
                    </a:cubicBezTo>
                    <a:cubicBezTo>
                      <a:pt x="93" y="24"/>
                      <a:pt x="90" y="28"/>
                      <a:pt x="87" y="32"/>
                    </a:cubicBezTo>
                    <a:moveTo>
                      <a:pt x="9" y="80"/>
                    </a:moveTo>
                    <a:cubicBezTo>
                      <a:pt x="8" y="80"/>
                      <a:pt x="8" y="80"/>
                      <a:pt x="8" y="80"/>
                    </a:cubicBezTo>
                    <a:cubicBezTo>
                      <a:pt x="7" y="80"/>
                      <a:pt x="6" y="79"/>
                      <a:pt x="5" y="78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5" y="77"/>
                      <a:pt x="5" y="76"/>
                      <a:pt x="5" y="76"/>
                    </a:cubicBezTo>
                    <a:cubicBezTo>
                      <a:pt x="22" y="50"/>
                      <a:pt x="42" y="27"/>
                      <a:pt x="64" y="6"/>
                    </a:cubicBezTo>
                    <a:cubicBezTo>
                      <a:pt x="64" y="9"/>
                      <a:pt x="65" y="11"/>
                      <a:pt x="66" y="14"/>
                    </a:cubicBezTo>
                    <a:cubicBezTo>
                      <a:pt x="47" y="34"/>
                      <a:pt x="29" y="54"/>
                      <a:pt x="11" y="74"/>
                    </a:cubicBezTo>
                    <a:cubicBezTo>
                      <a:pt x="10" y="75"/>
                      <a:pt x="9" y="76"/>
                      <a:pt x="9" y="78"/>
                    </a:cubicBezTo>
                    <a:cubicBezTo>
                      <a:pt x="9" y="78"/>
                      <a:pt x="9" y="79"/>
                      <a:pt x="9" y="79"/>
                    </a:cubicBezTo>
                    <a:cubicBezTo>
                      <a:pt x="9" y="80"/>
                      <a:pt x="9" y="80"/>
                      <a:pt x="9" y="80"/>
                    </a:cubicBezTo>
                    <a:moveTo>
                      <a:pt x="62" y="80"/>
                    </a:moveTo>
                    <a:cubicBezTo>
                      <a:pt x="62" y="80"/>
                      <a:pt x="62" y="80"/>
                      <a:pt x="62" y="80"/>
                    </a:cubicBezTo>
                    <a:cubicBezTo>
                      <a:pt x="61" y="80"/>
                      <a:pt x="59" y="79"/>
                      <a:pt x="59" y="78"/>
                    </a:cubicBezTo>
                    <a:cubicBezTo>
                      <a:pt x="58" y="78"/>
                      <a:pt x="58" y="78"/>
                      <a:pt x="58" y="78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58" y="76"/>
                      <a:pt x="58" y="76"/>
                      <a:pt x="58" y="76"/>
                    </a:cubicBezTo>
                    <a:cubicBezTo>
                      <a:pt x="71" y="57"/>
                      <a:pt x="85" y="40"/>
                      <a:pt x="100" y="23"/>
                    </a:cubicBezTo>
                    <a:cubicBezTo>
                      <a:pt x="101" y="23"/>
                      <a:pt x="101" y="23"/>
                      <a:pt x="101" y="22"/>
                    </a:cubicBezTo>
                    <a:cubicBezTo>
                      <a:pt x="106" y="17"/>
                      <a:pt x="112" y="11"/>
                      <a:pt x="117" y="6"/>
                    </a:cubicBezTo>
                    <a:cubicBezTo>
                      <a:pt x="118" y="9"/>
                      <a:pt x="118" y="11"/>
                      <a:pt x="119" y="14"/>
                    </a:cubicBezTo>
                    <a:cubicBezTo>
                      <a:pt x="100" y="34"/>
                      <a:pt x="82" y="54"/>
                      <a:pt x="65" y="74"/>
                    </a:cubicBezTo>
                    <a:cubicBezTo>
                      <a:pt x="64" y="75"/>
                      <a:pt x="63" y="76"/>
                      <a:pt x="62" y="78"/>
                    </a:cubicBezTo>
                    <a:cubicBezTo>
                      <a:pt x="62" y="78"/>
                      <a:pt x="62" y="79"/>
                      <a:pt x="62" y="79"/>
                    </a:cubicBezTo>
                    <a:cubicBezTo>
                      <a:pt x="62" y="80"/>
                      <a:pt x="62" y="80"/>
                      <a:pt x="62" y="80"/>
                    </a:cubicBezTo>
                    <a:moveTo>
                      <a:pt x="118" y="0"/>
                    </a:moveTo>
                    <a:cubicBezTo>
                      <a:pt x="118" y="0"/>
                      <a:pt x="117" y="0"/>
                      <a:pt x="117" y="0"/>
                    </a:cubicBezTo>
                    <a:cubicBezTo>
                      <a:pt x="111" y="6"/>
                      <a:pt x="106" y="11"/>
                      <a:pt x="100" y="17"/>
                    </a:cubicBezTo>
                    <a:cubicBezTo>
                      <a:pt x="100" y="14"/>
                      <a:pt x="100" y="11"/>
                      <a:pt x="99" y="9"/>
                    </a:cubicBezTo>
                    <a:cubicBezTo>
                      <a:pt x="99" y="8"/>
                      <a:pt x="98" y="7"/>
                      <a:pt x="98" y="7"/>
                    </a:cubicBezTo>
                    <a:cubicBezTo>
                      <a:pt x="97" y="7"/>
                      <a:pt x="97" y="7"/>
                      <a:pt x="97" y="7"/>
                    </a:cubicBezTo>
                    <a:cubicBezTo>
                      <a:pt x="96" y="7"/>
                      <a:pt x="96" y="7"/>
                      <a:pt x="95" y="8"/>
                    </a:cubicBezTo>
                    <a:cubicBezTo>
                      <a:pt x="94" y="10"/>
                      <a:pt x="93" y="13"/>
                      <a:pt x="91" y="15"/>
                    </a:cubicBezTo>
                    <a:cubicBezTo>
                      <a:pt x="91" y="15"/>
                      <a:pt x="91" y="15"/>
                      <a:pt x="91" y="15"/>
                    </a:cubicBezTo>
                    <a:cubicBezTo>
                      <a:pt x="91" y="15"/>
                      <a:pt x="90" y="15"/>
                      <a:pt x="90" y="15"/>
                    </a:cubicBezTo>
                    <a:cubicBezTo>
                      <a:pt x="87" y="17"/>
                      <a:pt x="83" y="18"/>
                      <a:pt x="79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17"/>
                      <a:pt x="77" y="16"/>
                      <a:pt x="77" y="16"/>
                    </a:cubicBezTo>
                    <a:cubicBezTo>
                      <a:pt x="76" y="16"/>
                      <a:pt x="76" y="17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3" y="17"/>
                      <a:pt x="72" y="17"/>
                      <a:pt x="70" y="16"/>
                    </a:cubicBezTo>
                    <a:cubicBezTo>
                      <a:pt x="70" y="15"/>
                      <a:pt x="70" y="14"/>
                      <a:pt x="69" y="1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8" y="9"/>
                      <a:pt x="68" y="5"/>
                      <a:pt x="67" y="1"/>
                    </a:cubicBezTo>
                    <a:cubicBezTo>
                      <a:pt x="67" y="1"/>
                      <a:pt x="66" y="0"/>
                      <a:pt x="66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0" y="22"/>
                      <a:pt x="20" y="47"/>
                      <a:pt x="2" y="74"/>
                    </a:cubicBezTo>
                    <a:cubicBezTo>
                      <a:pt x="1" y="74"/>
                      <a:pt x="1" y="75"/>
                      <a:pt x="1" y="76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8"/>
                      <a:pt x="1" y="79"/>
                      <a:pt x="1" y="80"/>
                    </a:cubicBezTo>
                    <a:cubicBezTo>
                      <a:pt x="2" y="80"/>
                      <a:pt x="2" y="81"/>
                      <a:pt x="3" y="81"/>
                    </a:cubicBezTo>
                    <a:cubicBezTo>
                      <a:pt x="3" y="81"/>
                      <a:pt x="3" y="81"/>
                      <a:pt x="3" y="81"/>
                    </a:cubicBezTo>
                    <a:cubicBezTo>
                      <a:pt x="2" y="82"/>
                      <a:pt x="2" y="83"/>
                      <a:pt x="2" y="83"/>
                    </a:cubicBezTo>
                    <a:cubicBezTo>
                      <a:pt x="10" y="127"/>
                      <a:pt x="14" y="171"/>
                      <a:pt x="14" y="216"/>
                    </a:cubicBezTo>
                    <a:cubicBezTo>
                      <a:pt x="14" y="216"/>
                      <a:pt x="14" y="216"/>
                      <a:pt x="14" y="216"/>
                    </a:cubicBezTo>
                    <a:cubicBezTo>
                      <a:pt x="14" y="216"/>
                      <a:pt x="14" y="216"/>
                      <a:pt x="14" y="216"/>
                    </a:cubicBezTo>
                    <a:cubicBezTo>
                      <a:pt x="14" y="216"/>
                      <a:pt x="14" y="216"/>
                      <a:pt x="14" y="216"/>
                    </a:cubicBezTo>
                    <a:cubicBezTo>
                      <a:pt x="15" y="217"/>
                      <a:pt x="15" y="217"/>
                      <a:pt x="15" y="217"/>
                    </a:cubicBezTo>
                    <a:cubicBezTo>
                      <a:pt x="22" y="223"/>
                      <a:pt x="31" y="225"/>
                      <a:pt x="40" y="225"/>
                    </a:cubicBezTo>
                    <a:cubicBezTo>
                      <a:pt x="44" y="225"/>
                      <a:pt x="49" y="225"/>
                      <a:pt x="53" y="223"/>
                    </a:cubicBezTo>
                    <a:cubicBezTo>
                      <a:pt x="56" y="221"/>
                      <a:pt x="58" y="219"/>
                      <a:pt x="60" y="217"/>
                    </a:cubicBezTo>
                    <a:cubicBezTo>
                      <a:pt x="61" y="217"/>
                      <a:pt x="61" y="217"/>
                      <a:pt x="61" y="217"/>
                    </a:cubicBezTo>
                    <a:cubicBezTo>
                      <a:pt x="61" y="217"/>
                      <a:pt x="61" y="217"/>
                      <a:pt x="62" y="217"/>
                    </a:cubicBezTo>
                    <a:cubicBezTo>
                      <a:pt x="63" y="216"/>
                      <a:pt x="63" y="215"/>
                      <a:pt x="63" y="214"/>
                    </a:cubicBezTo>
                    <a:cubicBezTo>
                      <a:pt x="62" y="214"/>
                      <a:pt x="62" y="214"/>
                      <a:pt x="62" y="214"/>
                    </a:cubicBezTo>
                    <a:cubicBezTo>
                      <a:pt x="64" y="211"/>
                      <a:pt x="66" y="209"/>
                      <a:pt x="67" y="207"/>
                    </a:cubicBezTo>
                    <a:cubicBezTo>
                      <a:pt x="68" y="210"/>
                      <a:pt x="68" y="213"/>
                      <a:pt x="68" y="216"/>
                    </a:cubicBezTo>
                    <a:cubicBezTo>
                      <a:pt x="68" y="216"/>
                      <a:pt x="68" y="216"/>
                      <a:pt x="68" y="216"/>
                    </a:cubicBezTo>
                    <a:cubicBezTo>
                      <a:pt x="68" y="216"/>
                      <a:pt x="68" y="216"/>
                      <a:pt x="68" y="216"/>
                    </a:cubicBezTo>
                    <a:cubicBezTo>
                      <a:pt x="68" y="216"/>
                      <a:pt x="68" y="216"/>
                      <a:pt x="68" y="216"/>
                    </a:cubicBezTo>
                    <a:cubicBezTo>
                      <a:pt x="68" y="217"/>
                      <a:pt x="68" y="217"/>
                      <a:pt x="68" y="217"/>
                    </a:cubicBezTo>
                    <a:cubicBezTo>
                      <a:pt x="75" y="223"/>
                      <a:pt x="84" y="225"/>
                      <a:pt x="93" y="225"/>
                    </a:cubicBezTo>
                    <a:cubicBezTo>
                      <a:pt x="98" y="225"/>
                      <a:pt x="102" y="225"/>
                      <a:pt x="106" y="223"/>
                    </a:cubicBezTo>
                    <a:cubicBezTo>
                      <a:pt x="109" y="221"/>
                      <a:pt x="112" y="219"/>
                      <a:pt x="114" y="217"/>
                    </a:cubicBezTo>
                    <a:cubicBezTo>
                      <a:pt x="114" y="217"/>
                      <a:pt x="114" y="217"/>
                      <a:pt x="114" y="217"/>
                    </a:cubicBezTo>
                    <a:cubicBezTo>
                      <a:pt x="114" y="217"/>
                      <a:pt x="115" y="217"/>
                      <a:pt x="115" y="217"/>
                    </a:cubicBezTo>
                    <a:cubicBezTo>
                      <a:pt x="116" y="216"/>
                      <a:pt x="116" y="215"/>
                      <a:pt x="116" y="214"/>
                    </a:cubicBezTo>
                    <a:cubicBezTo>
                      <a:pt x="116" y="214"/>
                      <a:pt x="116" y="214"/>
                      <a:pt x="116" y="214"/>
                    </a:cubicBezTo>
                    <a:cubicBezTo>
                      <a:pt x="130" y="193"/>
                      <a:pt x="146" y="173"/>
                      <a:pt x="163" y="154"/>
                    </a:cubicBezTo>
                    <a:cubicBezTo>
                      <a:pt x="164" y="155"/>
                      <a:pt x="164" y="155"/>
                      <a:pt x="164" y="155"/>
                    </a:cubicBezTo>
                    <a:cubicBezTo>
                      <a:pt x="165" y="155"/>
                      <a:pt x="166" y="154"/>
                      <a:pt x="166" y="153"/>
                    </a:cubicBezTo>
                    <a:cubicBezTo>
                      <a:pt x="165" y="105"/>
                      <a:pt x="159" y="56"/>
                      <a:pt x="151" y="9"/>
                    </a:cubicBezTo>
                    <a:cubicBezTo>
                      <a:pt x="151" y="8"/>
                      <a:pt x="150" y="7"/>
                      <a:pt x="149" y="7"/>
                    </a:cubicBezTo>
                    <a:cubicBezTo>
                      <a:pt x="149" y="7"/>
                      <a:pt x="149" y="7"/>
                      <a:pt x="149" y="7"/>
                    </a:cubicBezTo>
                    <a:cubicBezTo>
                      <a:pt x="148" y="7"/>
                      <a:pt x="148" y="7"/>
                      <a:pt x="147" y="8"/>
                    </a:cubicBezTo>
                    <a:cubicBezTo>
                      <a:pt x="146" y="10"/>
                      <a:pt x="145" y="13"/>
                      <a:pt x="143" y="15"/>
                    </a:cubicBezTo>
                    <a:cubicBezTo>
                      <a:pt x="140" y="17"/>
                      <a:pt x="136" y="18"/>
                      <a:pt x="132" y="18"/>
                    </a:cubicBezTo>
                    <a:cubicBezTo>
                      <a:pt x="132" y="18"/>
                      <a:pt x="132" y="18"/>
                      <a:pt x="132" y="18"/>
                    </a:cubicBezTo>
                    <a:cubicBezTo>
                      <a:pt x="132" y="18"/>
                      <a:pt x="132" y="18"/>
                      <a:pt x="132" y="18"/>
                    </a:cubicBezTo>
                    <a:cubicBezTo>
                      <a:pt x="131" y="17"/>
                      <a:pt x="131" y="17"/>
                      <a:pt x="131" y="17"/>
                    </a:cubicBezTo>
                    <a:cubicBezTo>
                      <a:pt x="131" y="17"/>
                      <a:pt x="131" y="16"/>
                      <a:pt x="130" y="16"/>
                    </a:cubicBezTo>
                    <a:cubicBezTo>
                      <a:pt x="130" y="16"/>
                      <a:pt x="129" y="17"/>
                      <a:pt x="129" y="17"/>
                    </a:cubicBezTo>
                    <a:cubicBezTo>
                      <a:pt x="128" y="17"/>
                      <a:pt x="128" y="17"/>
                      <a:pt x="128" y="17"/>
                    </a:cubicBezTo>
                    <a:cubicBezTo>
                      <a:pt x="127" y="17"/>
                      <a:pt x="125" y="17"/>
                      <a:pt x="123" y="16"/>
                    </a:cubicBezTo>
                    <a:cubicBezTo>
                      <a:pt x="123" y="15"/>
                      <a:pt x="123" y="14"/>
                      <a:pt x="123" y="13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2" y="9"/>
                      <a:pt x="121" y="5"/>
                      <a:pt x="120" y="1"/>
                    </a:cubicBezTo>
                    <a:cubicBezTo>
                      <a:pt x="120" y="1"/>
                      <a:pt x="120" y="0"/>
                      <a:pt x="119" y="0"/>
                    </a:cubicBezTo>
                    <a:cubicBezTo>
                      <a:pt x="119" y="0"/>
                      <a:pt x="118" y="0"/>
                      <a:pt x="118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42" name="Freeform 844"/>
              <p:cNvSpPr>
                <a:spLocks noEditPoints="1"/>
              </p:cNvSpPr>
              <p:nvPr/>
            </p:nvSpPr>
            <p:spPr bwMode="auto">
              <a:xfrm>
                <a:off x="5282" y="2338"/>
                <a:ext cx="83" cy="161"/>
              </a:xfrm>
              <a:custGeom>
                <a:avLst/>
                <a:gdLst>
                  <a:gd name="T0" fmla="*/ 5 w 35"/>
                  <a:gd name="T1" fmla="*/ 30 h 68"/>
                  <a:gd name="T2" fmla="*/ 8 w 35"/>
                  <a:gd name="T3" fmla="*/ 26 h 68"/>
                  <a:gd name="T4" fmla="*/ 27 w 35"/>
                  <a:gd name="T5" fmla="*/ 7 h 68"/>
                  <a:gd name="T6" fmla="*/ 31 w 35"/>
                  <a:gd name="T7" fmla="*/ 34 h 68"/>
                  <a:gd name="T8" fmla="*/ 6 w 35"/>
                  <a:gd name="T9" fmla="*/ 61 h 68"/>
                  <a:gd name="T10" fmla="*/ 4 w 35"/>
                  <a:gd name="T11" fmla="*/ 34 h 68"/>
                  <a:gd name="T12" fmla="*/ 4 w 35"/>
                  <a:gd name="T13" fmla="*/ 33 h 68"/>
                  <a:gd name="T14" fmla="*/ 5 w 35"/>
                  <a:gd name="T15" fmla="*/ 30 h 68"/>
                  <a:gd name="T16" fmla="*/ 3 w 35"/>
                  <a:gd name="T17" fmla="*/ 29 h 68"/>
                  <a:gd name="T18" fmla="*/ 5 w 35"/>
                  <a:gd name="T19" fmla="*/ 30 h 68"/>
                  <a:gd name="T20" fmla="*/ 28 w 35"/>
                  <a:gd name="T21" fmla="*/ 0 h 68"/>
                  <a:gd name="T22" fmla="*/ 27 w 35"/>
                  <a:gd name="T23" fmla="*/ 1 h 68"/>
                  <a:gd name="T24" fmla="*/ 6 w 35"/>
                  <a:gd name="T25" fmla="*/ 23 h 68"/>
                  <a:gd name="T26" fmla="*/ 1 w 35"/>
                  <a:gd name="T27" fmla="*/ 28 h 68"/>
                  <a:gd name="T28" fmla="*/ 0 w 35"/>
                  <a:gd name="T29" fmla="*/ 33 h 68"/>
                  <a:gd name="T30" fmla="*/ 0 w 35"/>
                  <a:gd name="T31" fmla="*/ 34 h 68"/>
                  <a:gd name="T32" fmla="*/ 2 w 35"/>
                  <a:gd name="T33" fmla="*/ 66 h 68"/>
                  <a:gd name="T34" fmla="*/ 4 w 35"/>
                  <a:gd name="T35" fmla="*/ 68 h 68"/>
                  <a:gd name="T36" fmla="*/ 4 w 35"/>
                  <a:gd name="T37" fmla="*/ 68 h 68"/>
                  <a:gd name="T38" fmla="*/ 6 w 35"/>
                  <a:gd name="T39" fmla="*/ 67 h 68"/>
                  <a:gd name="T40" fmla="*/ 34 w 35"/>
                  <a:gd name="T41" fmla="*/ 36 h 68"/>
                  <a:gd name="T42" fmla="*/ 35 w 35"/>
                  <a:gd name="T43" fmla="*/ 34 h 68"/>
                  <a:gd name="T44" fmla="*/ 30 w 35"/>
                  <a:gd name="T45" fmla="*/ 2 h 68"/>
                  <a:gd name="T46" fmla="*/ 29 w 35"/>
                  <a:gd name="T47" fmla="*/ 0 h 68"/>
                  <a:gd name="T48" fmla="*/ 28 w 35"/>
                  <a:gd name="T4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5" h="68">
                    <a:moveTo>
                      <a:pt x="5" y="30"/>
                    </a:moveTo>
                    <a:cubicBezTo>
                      <a:pt x="5" y="29"/>
                      <a:pt x="7" y="27"/>
                      <a:pt x="8" y="26"/>
                    </a:cubicBezTo>
                    <a:cubicBezTo>
                      <a:pt x="15" y="20"/>
                      <a:pt x="21" y="14"/>
                      <a:pt x="27" y="7"/>
                    </a:cubicBezTo>
                    <a:cubicBezTo>
                      <a:pt x="27" y="16"/>
                      <a:pt x="29" y="25"/>
                      <a:pt x="31" y="34"/>
                    </a:cubicBezTo>
                    <a:cubicBezTo>
                      <a:pt x="22" y="42"/>
                      <a:pt x="13" y="51"/>
                      <a:pt x="6" y="61"/>
                    </a:cubicBezTo>
                    <a:cubicBezTo>
                      <a:pt x="5" y="52"/>
                      <a:pt x="5" y="43"/>
                      <a:pt x="4" y="34"/>
                    </a:cubicBezTo>
                    <a:cubicBezTo>
                      <a:pt x="4" y="34"/>
                      <a:pt x="4" y="33"/>
                      <a:pt x="4" y="33"/>
                    </a:cubicBezTo>
                    <a:cubicBezTo>
                      <a:pt x="4" y="32"/>
                      <a:pt x="4" y="31"/>
                      <a:pt x="5" y="30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5" y="30"/>
                      <a:pt x="5" y="30"/>
                      <a:pt x="5" y="30"/>
                    </a:cubicBezTo>
                    <a:moveTo>
                      <a:pt x="28" y="0"/>
                    </a:moveTo>
                    <a:cubicBezTo>
                      <a:pt x="28" y="0"/>
                      <a:pt x="27" y="0"/>
                      <a:pt x="27" y="1"/>
                    </a:cubicBezTo>
                    <a:cubicBezTo>
                      <a:pt x="21" y="9"/>
                      <a:pt x="14" y="16"/>
                      <a:pt x="6" y="23"/>
                    </a:cubicBezTo>
                    <a:cubicBezTo>
                      <a:pt x="4" y="24"/>
                      <a:pt x="2" y="26"/>
                      <a:pt x="1" y="28"/>
                    </a:cubicBezTo>
                    <a:cubicBezTo>
                      <a:pt x="0" y="30"/>
                      <a:pt x="0" y="32"/>
                      <a:pt x="0" y="3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45"/>
                      <a:pt x="1" y="56"/>
                      <a:pt x="2" y="66"/>
                    </a:cubicBezTo>
                    <a:cubicBezTo>
                      <a:pt x="2" y="67"/>
                      <a:pt x="3" y="68"/>
                      <a:pt x="4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5" y="68"/>
                      <a:pt x="6" y="68"/>
                      <a:pt x="6" y="67"/>
                    </a:cubicBezTo>
                    <a:cubicBezTo>
                      <a:pt x="14" y="56"/>
                      <a:pt x="24" y="46"/>
                      <a:pt x="34" y="36"/>
                    </a:cubicBezTo>
                    <a:cubicBezTo>
                      <a:pt x="35" y="36"/>
                      <a:pt x="35" y="35"/>
                      <a:pt x="35" y="34"/>
                    </a:cubicBezTo>
                    <a:cubicBezTo>
                      <a:pt x="32" y="24"/>
                      <a:pt x="31" y="13"/>
                      <a:pt x="30" y="2"/>
                    </a:cubicBezTo>
                    <a:cubicBezTo>
                      <a:pt x="30" y="1"/>
                      <a:pt x="30" y="0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43" name="Freeform 845"/>
              <p:cNvSpPr/>
              <p:nvPr/>
            </p:nvSpPr>
            <p:spPr bwMode="auto">
              <a:xfrm>
                <a:off x="5173" y="2532"/>
                <a:ext cx="59" cy="161"/>
              </a:xfrm>
              <a:custGeom>
                <a:avLst/>
                <a:gdLst>
                  <a:gd name="T0" fmla="*/ 7 w 25"/>
                  <a:gd name="T1" fmla="*/ 0 h 68"/>
                  <a:gd name="T2" fmla="*/ 0 w 25"/>
                  <a:gd name="T3" fmla="*/ 15 h 68"/>
                  <a:gd name="T4" fmla="*/ 5 w 25"/>
                  <a:gd name="T5" fmla="*/ 23 h 68"/>
                  <a:gd name="T6" fmla="*/ 10 w 25"/>
                  <a:gd name="T7" fmla="*/ 21 h 68"/>
                  <a:gd name="T8" fmla="*/ 5 w 25"/>
                  <a:gd name="T9" fmla="*/ 29 h 68"/>
                  <a:gd name="T10" fmla="*/ 3 w 25"/>
                  <a:gd name="T11" fmla="*/ 36 h 68"/>
                  <a:gd name="T12" fmla="*/ 8 w 25"/>
                  <a:gd name="T13" fmla="*/ 39 h 68"/>
                  <a:gd name="T14" fmla="*/ 6 w 25"/>
                  <a:gd name="T15" fmla="*/ 49 h 68"/>
                  <a:gd name="T16" fmla="*/ 17 w 25"/>
                  <a:gd name="T17" fmla="*/ 49 h 68"/>
                  <a:gd name="T18" fmla="*/ 8 w 25"/>
                  <a:gd name="T19" fmla="*/ 63 h 68"/>
                  <a:gd name="T20" fmla="*/ 10 w 25"/>
                  <a:gd name="T21" fmla="*/ 67 h 68"/>
                  <a:gd name="T22" fmla="*/ 15 w 25"/>
                  <a:gd name="T23" fmla="*/ 68 h 68"/>
                  <a:gd name="T24" fmla="*/ 20 w 25"/>
                  <a:gd name="T25" fmla="*/ 66 h 68"/>
                  <a:gd name="T26" fmla="*/ 20 w 25"/>
                  <a:gd name="T27" fmla="*/ 66 h 68"/>
                  <a:gd name="T28" fmla="*/ 21 w 25"/>
                  <a:gd name="T29" fmla="*/ 63 h 68"/>
                  <a:gd name="T30" fmla="*/ 14 w 25"/>
                  <a:gd name="T31" fmla="*/ 64 h 68"/>
                  <a:gd name="T32" fmla="*/ 14 w 25"/>
                  <a:gd name="T33" fmla="*/ 64 h 68"/>
                  <a:gd name="T34" fmla="*/ 12 w 25"/>
                  <a:gd name="T35" fmla="*/ 63 h 68"/>
                  <a:gd name="T36" fmla="*/ 24 w 25"/>
                  <a:gd name="T37" fmla="*/ 46 h 68"/>
                  <a:gd name="T38" fmla="*/ 23 w 25"/>
                  <a:gd name="T39" fmla="*/ 43 h 68"/>
                  <a:gd name="T40" fmla="*/ 12 w 25"/>
                  <a:gd name="T41" fmla="*/ 46 h 68"/>
                  <a:gd name="T42" fmla="*/ 14 w 25"/>
                  <a:gd name="T43" fmla="*/ 39 h 68"/>
                  <a:gd name="T44" fmla="*/ 23 w 25"/>
                  <a:gd name="T45" fmla="*/ 32 h 68"/>
                  <a:gd name="T46" fmla="*/ 21 w 25"/>
                  <a:gd name="T47" fmla="*/ 31 h 68"/>
                  <a:gd name="T48" fmla="*/ 11 w 25"/>
                  <a:gd name="T49" fmla="*/ 35 h 68"/>
                  <a:gd name="T50" fmla="*/ 9 w 25"/>
                  <a:gd name="T51" fmla="*/ 35 h 68"/>
                  <a:gd name="T52" fmla="*/ 7 w 25"/>
                  <a:gd name="T53" fmla="*/ 34 h 68"/>
                  <a:gd name="T54" fmla="*/ 8 w 25"/>
                  <a:gd name="T55" fmla="*/ 32 h 68"/>
                  <a:gd name="T56" fmla="*/ 22 w 25"/>
                  <a:gd name="T57" fmla="*/ 12 h 68"/>
                  <a:gd name="T58" fmla="*/ 19 w 25"/>
                  <a:gd name="T59" fmla="*/ 11 h 68"/>
                  <a:gd name="T60" fmla="*/ 6 w 25"/>
                  <a:gd name="T61" fmla="*/ 19 h 68"/>
                  <a:gd name="T62" fmla="*/ 5 w 25"/>
                  <a:gd name="T63" fmla="*/ 19 h 68"/>
                  <a:gd name="T64" fmla="*/ 4 w 25"/>
                  <a:gd name="T65" fmla="*/ 15 h 68"/>
                  <a:gd name="T66" fmla="*/ 10 w 25"/>
                  <a:gd name="T67" fmla="*/ 3 h 68"/>
                  <a:gd name="T68" fmla="*/ 8 w 25"/>
                  <a:gd name="T6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" h="68">
                    <a:moveTo>
                      <a:pt x="8" y="0"/>
                    </a:moveTo>
                    <a:cubicBezTo>
                      <a:pt x="8" y="0"/>
                      <a:pt x="7" y="0"/>
                      <a:pt x="7" y="0"/>
                    </a:cubicBezTo>
                    <a:cubicBezTo>
                      <a:pt x="4" y="4"/>
                      <a:pt x="1" y="8"/>
                      <a:pt x="0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0" y="17"/>
                      <a:pt x="0" y="18"/>
                      <a:pt x="1" y="20"/>
                    </a:cubicBezTo>
                    <a:cubicBezTo>
                      <a:pt x="1" y="21"/>
                      <a:pt x="3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7" y="23"/>
                      <a:pt x="9" y="22"/>
                      <a:pt x="10" y="21"/>
                    </a:cubicBezTo>
                    <a:cubicBezTo>
                      <a:pt x="11" y="21"/>
                      <a:pt x="12" y="20"/>
                      <a:pt x="12" y="20"/>
                    </a:cubicBezTo>
                    <a:cubicBezTo>
                      <a:pt x="10" y="23"/>
                      <a:pt x="8" y="26"/>
                      <a:pt x="5" y="29"/>
                    </a:cubicBezTo>
                    <a:cubicBezTo>
                      <a:pt x="4" y="30"/>
                      <a:pt x="3" y="32"/>
                      <a:pt x="3" y="34"/>
                    </a:cubicBezTo>
                    <a:cubicBezTo>
                      <a:pt x="3" y="35"/>
                      <a:pt x="3" y="35"/>
                      <a:pt x="3" y="36"/>
                    </a:cubicBezTo>
                    <a:cubicBezTo>
                      <a:pt x="4" y="37"/>
                      <a:pt x="5" y="38"/>
                      <a:pt x="6" y="38"/>
                    </a:cubicBezTo>
                    <a:cubicBezTo>
                      <a:pt x="7" y="39"/>
                      <a:pt x="8" y="39"/>
                      <a:pt x="8" y="39"/>
                    </a:cubicBezTo>
                    <a:cubicBezTo>
                      <a:pt x="7" y="41"/>
                      <a:pt x="6" y="44"/>
                      <a:pt x="5" y="47"/>
                    </a:cubicBezTo>
                    <a:cubicBezTo>
                      <a:pt x="5" y="48"/>
                      <a:pt x="5" y="49"/>
                      <a:pt x="6" y="49"/>
                    </a:cubicBezTo>
                    <a:cubicBezTo>
                      <a:pt x="8" y="50"/>
                      <a:pt x="10" y="50"/>
                      <a:pt x="12" y="50"/>
                    </a:cubicBezTo>
                    <a:cubicBezTo>
                      <a:pt x="13" y="50"/>
                      <a:pt x="15" y="50"/>
                      <a:pt x="17" y="49"/>
                    </a:cubicBezTo>
                    <a:cubicBezTo>
                      <a:pt x="15" y="53"/>
                      <a:pt x="12" y="56"/>
                      <a:pt x="9" y="60"/>
                    </a:cubicBezTo>
                    <a:cubicBezTo>
                      <a:pt x="9" y="60"/>
                      <a:pt x="9" y="61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5"/>
                      <a:pt x="9" y="66"/>
                      <a:pt x="10" y="67"/>
                    </a:cubicBezTo>
                    <a:cubicBezTo>
                      <a:pt x="11" y="67"/>
                      <a:pt x="13" y="68"/>
                      <a:pt x="14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7" y="67"/>
                      <a:pt x="19" y="66"/>
                      <a:pt x="20" y="66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1" y="66"/>
                      <a:pt x="22" y="66"/>
                      <a:pt x="22" y="65"/>
                    </a:cubicBezTo>
                    <a:cubicBezTo>
                      <a:pt x="23" y="64"/>
                      <a:pt x="22" y="63"/>
                      <a:pt x="21" y="63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17" y="62"/>
                      <a:pt x="16" y="63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3" y="64"/>
                      <a:pt x="13" y="63"/>
                      <a:pt x="13" y="6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63"/>
                      <a:pt x="12" y="63"/>
                      <a:pt x="13" y="62"/>
                    </a:cubicBezTo>
                    <a:cubicBezTo>
                      <a:pt x="17" y="57"/>
                      <a:pt x="20" y="51"/>
                      <a:pt x="24" y="46"/>
                    </a:cubicBezTo>
                    <a:cubicBezTo>
                      <a:pt x="25" y="45"/>
                      <a:pt x="25" y="44"/>
                      <a:pt x="24" y="43"/>
                    </a:cubicBezTo>
                    <a:cubicBezTo>
                      <a:pt x="24" y="43"/>
                      <a:pt x="23" y="43"/>
                      <a:pt x="23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19" y="45"/>
                      <a:pt x="15" y="46"/>
                      <a:pt x="12" y="46"/>
                    </a:cubicBezTo>
                    <a:cubicBezTo>
                      <a:pt x="11" y="46"/>
                      <a:pt x="10" y="46"/>
                      <a:pt x="9" y="46"/>
                    </a:cubicBezTo>
                    <a:cubicBezTo>
                      <a:pt x="10" y="43"/>
                      <a:pt x="12" y="41"/>
                      <a:pt x="14" y="39"/>
                    </a:cubicBezTo>
                    <a:cubicBezTo>
                      <a:pt x="17" y="38"/>
                      <a:pt x="20" y="37"/>
                      <a:pt x="23" y="34"/>
                    </a:cubicBezTo>
                    <a:cubicBezTo>
                      <a:pt x="23" y="33"/>
                      <a:pt x="23" y="32"/>
                      <a:pt x="23" y="32"/>
                    </a:cubicBezTo>
                    <a:cubicBezTo>
                      <a:pt x="22" y="31"/>
                      <a:pt x="22" y="31"/>
                      <a:pt x="21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2"/>
                      <a:pt x="15" y="33"/>
                      <a:pt x="12" y="35"/>
                    </a:cubicBezTo>
                    <a:cubicBezTo>
                      <a:pt x="12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0" y="35"/>
                      <a:pt x="9" y="35"/>
                      <a:pt x="9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4"/>
                      <a:pt x="7" y="33"/>
                      <a:pt x="8" y="32"/>
                    </a:cubicBezTo>
                    <a:cubicBezTo>
                      <a:pt x="13" y="26"/>
                      <a:pt x="17" y="20"/>
                      <a:pt x="22" y="14"/>
                    </a:cubicBezTo>
                    <a:cubicBezTo>
                      <a:pt x="22" y="13"/>
                      <a:pt x="22" y="12"/>
                      <a:pt x="22" y="12"/>
                    </a:cubicBezTo>
                    <a:cubicBezTo>
                      <a:pt x="21" y="11"/>
                      <a:pt x="21" y="11"/>
                      <a:pt x="20" y="11"/>
                    </a:cubicBezTo>
                    <a:cubicBezTo>
                      <a:pt x="20" y="11"/>
                      <a:pt x="20" y="11"/>
                      <a:pt x="19" y="11"/>
                    </a:cubicBezTo>
                    <a:cubicBezTo>
                      <a:pt x="16" y="13"/>
                      <a:pt x="12" y="16"/>
                      <a:pt x="8" y="18"/>
                    </a:cubicBezTo>
                    <a:cubicBezTo>
                      <a:pt x="7" y="18"/>
                      <a:pt x="6" y="19"/>
                      <a:pt x="6" y="19"/>
                    </a:cubicBezTo>
                    <a:cubicBezTo>
                      <a:pt x="6" y="19"/>
                      <a:pt x="6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4" y="18"/>
                    </a:cubicBezTo>
                    <a:cubicBezTo>
                      <a:pt x="4" y="17"/>
                      <a:pt x="4" y="16"/>
                      <a:pt x="4" y="15"/>
                    </a:cubicBezTo>
                    <a:cubicBezTo>
                      <a:pt x="4" y="15"/>
                      <a:pt x="4" y="14"/>
                      <a:pt x="4" y="13"/>
                    </a:cubicBezTo>
                    <a:cubicBezTo>
                      <a:pt x="5" y="10"/>
                      <a:pt x="7" y="6"/>
                      <a:pt x="10" y="3"/>
                    </a:cubicBezTo>
                    <a:cubicBezTo>
                      <a:pt x="10" y="2"/>
                      <a:pt x="10" y="1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44" name="Freeform 846"/>
              <p:cNvSpPr/>
              <p:nvPr/>
            </p:nvSpPr>
            <p:spPr bwMode="auto">
              <a:xfrm>
                <a:off x="5045" y="2532"/>
                <a:ext cx="59" cy="161"/>
              </a:xfrm>
              <a:custGeom>
                <a:avLst/>
                <a:gdLst>
                  <a:gd name="T0" fmla="*/ 7 w 25"/>
                  <a:gd name="T1" fmla="*/ 0 h 68"/>
                  <a:gd name="T2" fmla="*/ 0 w 25"/>
                  <a:gd name="T3" fmla="*/ 15 h 68"/>
                  <a:gd name="T4" fmla="*/ 5 w 25"/>
                  <a:gd name="T5" fmla="*/ 23 h 68"/>
                  <a:gd name="T6" fmla="*/ 11 w 25"/>
                  <a:gd name="T7" fmla="*/ 21 h 68"/>
                  <a:gd name="T8" fmla="*/ 6 w 25"/>
                  <a:gd name="T9" fmla="*/ 29 h 68"/>
                  <a:gd name="T10" fmla="*/ 4 w 25"/>
                  <a:gd name="T11" fmla="*/ 36 h 68"/>
                  <a:gd name="T12" fmla="*/ 9 w 25"/>
                  <a:gd name="T13" fmla="*/ 39 h 68"/>
                  <a:gd name="T14" fmla="*/ 7 w 25"/>
                  <a:gd name="T15" fmla="*/ 49 h 68"/>
                  <a:gd name="T16" fmla="*/ 18 w 25"/>
                  <a:gd name="T17" fmla="*/ 49 h 68"/>
                  <a:gd name="T18" fmla="*/ 9 w 25"/>
                  <a:gd name="T19" fmla="*/ 63 h 68"/>
                  <a:gd name="T20" fmla="*/ 11 w 25"/>
                  <a:gd name="T21" fmla="*/ 67 h 68"/>
                  <a:gd name="T22" fmla="*/ 16 w 25"/>
                  <a:gd name="T23" fmla="*/ 68 h 68"/>
                  <a:gd name="T24" fmla="*/ 20 w 25"/>
                  <a:gd name="T25" fmla="*/ 66 h 68"/>
                  <a:gd name="T26" fmla="*/ 21 w 25"/>
                  <a:gd name="T27" fmla="*/ 66 h 68"/>
                  <a:gd name="T28" fmla="*/ 21 w 25"/>
                  <a:gd name="T29" fmla="*/ 63 h 68"/>
                  <a:gd name="T30" fmla="*/ 15 w 25"/>
                  <a:gd name="T31" fmla="*/ 64 h 68"/>
                  <a:gd name="T32" fmla="*/ 15 w 25"/>
                  <a:gd name="T33" fmla="*/ 64 h 68"/>
                  <a:gd name="T34" fmla="*/ 13 w 25"/>
                  <a:gd name="T35" fmla="*/ 63 h 68"/>
                  <a:gd name="T36" fmla="*/ 25 w 25"/>
                  <a:gd name="T37" fmla="*/ 46 h 68"/>
                  <a:gd name="T38" fmla="*/ 23 w 25"/>
                  <a:gd name="T39" fmla="*/ 43 h 68"/>
                  <a:gd name="T40" fmla="*/ 12 w 25"/>
                  <a:gd name="T41" fmla="*/ 46 h 68"/>
                  <a:gd name="T42" fmla="*/ 14 w 25"/>
                  <a:gd name="T43" fmla="*/ 39 h 68"/>
                  <a:gd name="T44" fmla="*/ 23 w 25"/>
                  <a:gd name="T45" fmla="*/ 32 h 68"/>
                  <a:gd name="T46" fmla="*/ 21 w 25"/>
                  <a:gd name="T47" fmla="*/ 31 h 68"/>
                  <a:gd name="T48" fmla="*/ 11 w 25"/>
                  <a:gd name="T49" fmla="*/ 35 h 68"/>
                  <a:gd name="T50" fmla="*/ 10 w 25"/>
                  <a:gd name="T51" fmla="*/ 35 h 68"/>
                  <a:gd name="T52" fmla="*/ 8 w 25"/>
                  <a:gd name="T53" fmla="*/ 34 h 68"/>
                  <a:gd name="T54" fmla="*/ 9 w 25"/>
                  <a:gd name="T55" fmla="*/ 32 h 68"/>
                  <a:gd name="T56" fmla="*/ 22 w 25"/>
                  <a:gd name="T57" fmla="*/ 12 h 68"/>
                  <a:gd name="T58" fmla="*/ 20 w 25"/>
                  <a:gd name="T59" fmla="*/ 11 h 68"/>
                  <a:gd name="T60" fmla="*/ 6 w 25"/>
                  <a:gd name="T61" fmla="*/ 19 h 68"/>
                  <a:gd name="T62" fmla="*/ 6 w 25"/>
                  <a:gd name="T63" fmla="*/ 19 h 68"/>
                  <a:gd name="T64" fmla="*/ 4 w 25"/>
                  <a:gd name="T65" fmla="*/ 15 h 68"/>
                  <a:gd name="T66" fmla="*/ 10 w 25"/>
                  <a:gd name="T67" fmla="*/ 3 h 68"/>
                  <a:gd name="T68" fmla="*/ 9 w 25"/>
                  <a:gd name="T6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" h="68">
                    <a:moveTo>
                      <a:pt x="9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4" y="4"/>
                      <a:pt x="2" y="8"/>
                      <a:pt x="1" y="12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0" y="17"/>
                      <a:pt x="1" y="18"/>
                      <a:pt x="1" y="20"/>
                    </a:cubicBezTo>
                    <a:cubicBezTo>
                      <a:pt x="2" y="21"/>
                      <a:pt x="4" y="23"/>
                      <a:pt x="5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8" y="23"/>
                      <a:pt x="10" y="22"/>
                      <a:pt x="11" y="21"/>
                    </a:cubicBezTo>
                    <a:cubicBezTo>
                      <a:pt x="12" y="21"/>
                      <a:pt x="12" y="20"/>
                      <a:pt x="13" y="20"/>
                    </a:cubicBezTo>
                    <a:cubicBezTo>
                      <a:pt x="11" y="23"/>
                      <a:pt x="8" y="26"/>
                      <a:pt x="6" y="29"/>
                    </a:cubicBezTo>
                    <a:cubicBezTo>
                      <a:pt x="5" y="30"/>
                      <a:pt x="4" y="32"/>
                      <a:pt x="4" y="34"/>
                    </a:cubicBezTo>
                    <a:cubicBezTo>
                      <a:pt x="4" y="35"/>
                      <a:pt x="4" y="35"/>
                      <a:pt x="4" y="36"/>
                    </a:cubicBezTo>
                    <a:cubicBezTo>
                      <a:pt x="5" y="37"/>
                      <a:pt x="6" y="38"/>
                      <a:pt x="6" y="38"/>
                    </a:cubicBezTo>
                    <a:cubicBezTo>
                      <a:pt x="7" y="39"/>
                      <a:pt x="8" y="39"/>
                      <a:pt x="9" y="39"/>
                    </a:cubicBezTo>
                    <a:cubicBezTo>
                      <a:pt x="7" y="41"/>
                      <a:pt x="6" y="44"/>
                      <a:pt x="6" y="47"/>
                    </a:cubicBezTo>
                    <a:cubicBezTo>
                      <a:pt x="5" y="48"/>
                      <a:pt x="6" y="49"/>
                      <a:pt x="7" y="49"/>
                    </a:cubicBezTo>
                    <a:cubicBezTo>
                      <a:pt x="9" y="50"/>
                      <a:pt x="11" y="50"/>
                      <a:pt x="12" y="50"/>
                    </a:cubicBezTo>
                    <a:cubicBezTo>
                      <a:pt x="14" y="50"/>
                      <a:pt x="16" y="50"/>
                      <a:pt x="18" y="49"/>
                    </a:cubicBezTo>
                    <a:cubicBezTo>
                      <a:pt x="15" y="53"/>
                      <a:pt x="13" y="56"/>
                      <a:pt x="10" y="60"/>
                    </a:cubicBezTo>
                    <a:cubicBezTo>
                      <a:pt x="10" y="60"/>
                      <a:pt x="9" y="61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5"/>
                      <a:pt x="10" y="66"/>
                      <a:pt x="11" y="67"/>
                    </a:cubicBezTo>
                    <a:cubicBezTo>
                      <a:pt x="12" y="67"/>
                      <a:pt x="13" y="68"/>
                      <a:pt x="15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8" y="67"/>
                      <a:pt x="19" y="66"/>
                      <a:pt x="20" y="66"/>
                    </a:cubicBezTo>
                    <a:cubicBezTo>
                      <a:pt x="20" y="66"/>
                      <a:pt x="20" y="66"/>
                      <a:pt x="20" y="66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6"/>
                      <a:pt x="23" y="65"/>
                    </a:cubicBezTo>
                    <a:cubicBezTo>
                      <a:pt x="23" y="64"/>
                      <a:pt x="23" y="63"/>
                      <a:pt x="21" y="63"/>
                    </a:cubicBezTo>
                    <a:cubicBezTo>
                      <a:pt x="21" y="62"/>
                      <a:pt x="21" y="62"/>
                      <a:pt x="20" y="62"/>
                    </a:cubicBezTo>
                    <a:cubicBezTo>
                      <a:pt x="18" y="62"/>
                      <a:pt x="16" y="63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4" y="64"/>
                      <a:pt x="13" y="63"/>
                      <a:pt x="13" y="63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3" y="63"/>
                      <a:pt x="13" y="63"/>
                      <a:pt x="13" y="62"/>
                    </a:cubicBezTo>
                    <a:cubicBezTo>
                      <a:pt x="17" y="57"/>
                      <a:pt x="21" y="51"/>
                      <a:pt x="25" y="46"/>
                    </a:cubicBezTo>
                    <a:cubicBezTo>
                      <a:pt x="25" y="45"/>
                      <a:pt x="25" y="44"/>
                      <a:pt x="25" y="43"/>
                    </a:cubicBezTo>
                    <a:cubicBezTo>
                      <a:pt x="24" y="43"/>
                      <a:pt x="24" y="43"/>
                      <a:pt x="23" y="43"/>
                    </a:cubicBezTo>
                    <a:cubicBezTo>
                      <a:pt x="23" y="43"/>
                      <a:pt x="23" y="43"/>
                      <a:pt x="22" y="43"/>
                    </a:cubicBezTo>
                    <a:cubicBezTo>
                      <a:pt x="19" y="45"/>
                      <a:pt x="16" y="46"/>
                      <a:pt x="12" y="46"/>
                    </a:cubicBezTo>
                    <a:cubicBezTo>
                      <a:pt x="12" y="46"/>
                      <a:pt x="11" y="46"/>
                      <a:pt x="10" y="46"/>
                    </a:cubicBezTo>
                    <a:cubicBezTo>
                      <a:pt x="11" y="43"/>
                      <a:pt x="13" y="41"/>
                      <a:pt x="14" y="39"/>
                    </a:cubicBezTo>
                    <a:cubicBezTo>
                      <a:pt x="18" y="38"/>
                      <a:pt x="21" y="37"/>
                      <a:pt x="23" y="34"/>
                    </a:cubicBezTo>
                    <a:cubicBezTo>
                      <a:pt x="24" y="33"/>
                      <a:pt x="24" y="32"/>
                      <a:pt x="23" y="32"/>
                    </a:cubicBezTo>
                    <a:cubicBezTo>
                      <a:pt x="23" y="31"/>
                      <a:pt x="22" y="31"/>
                      <a:pt x="22" y="31"/>
                    </a:cubicBezTo>
                    <a:cubicBezTo>
                      <a:pt x="22" y="31"/>
                      <a:pt x="21" y="31"/>
                      <a:pt x="21" y="31"/>
                    </a:cubicBezTo>
                    <a:cubicBezTo>
                      <a:pt x="18" y="32"/>
                      <a:pt x="15" y="33"/>
                      <a:pt x="13" y="35"/>
                    </a:cubicBezTo>
                    <a:cubicBezTo>
                      <a:pt x="12" y="35"/>
                      <a:pt x="12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0" y="35"/>
                      <a:pt x="10" y="35"/>
                    </a:cubicBezTo>
                    <a:cubicBezTo>
                      <a:pt x="9" y="35"/>
                      <a:pt x="9" y="35"/>
                      <a:pt x="8" y="35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3"/>
                      <a:pt x="9" y="32"/>
                    </a:cubicBezTo>
                    <a:cubicBezTo>
                      <a:pt x="13" y="26"/>
                      <a:pt x="18" y="20"/>
                      <a:pt x="23" y="14"/>
                    </a:cubicBezTo>
                    <a:cubicBezTo>
                      <a:pt x="23" y="13"/>
                      <a:pt x="23" y="12"/>
                      <a:pt x="22" y="12"/>
                    </a:cubicBezTo>
                    <a:cubicBezTo>
                      <a:pt x="22" y="11"/>
                      <a:pt x="21" y="11"/>
                      <a:pt x="21" y="11"/>
                    </a:cubicBezTo>
                    <a:cubicBezTo>
                      <a:pt x="21" y="11"/>
                      <a:pt x="20" y="11"/>
                      <a:pt x="20" y="11"/>
                    </a:cubicBezTo>
                    <a:cubicBezTo>
                      <a:pt x="16" y="13"/>
                      <a:pt x="12" y="16"/>
                      <a:pt x="9" y="18"/>
                    </a:cubicBezTo>
                    <a:cubicBezTo>
                      <a:pt x="8" y="18"/>
                      <a:pt x="7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8"/>
                    </a:cubicBezTo>
                    <a:cubicBezTo>
                      <a:pt x="5" y="17"/>
                      <a:pt x="4" y="16"/>
                      <a:pt x="4" y="15"/>
                    </a:cubicBezTo>
                    <a:cubicBezTo>
                      <a:pt x="4" y="15"/>
                      <a:pt x="4" y="14"/>
                      <a:pt x="5" y="13"/>
                    </a:cubicBezTo>
                    <a:cubicBezTo>
                      <a:pt x="6" y="10"/>
                      <a:pt x="8" y="6"/>
                      <a:pt x="10" y="3"/>
                    </a:cubicBezTo>
                    <a:cubicBezTo>
                      <a:pt x="11" y="2"/>
                      <a:pt x="11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45" name="Freeform 847"/>
              <p:cNvSpPr>
                <a:spLocks noEditPoints="1"/>
              </p:cNvSpPr>
              <p:nvPr/>
            </p:nvSpPr>
            <p:spPr bwMode="auto">
              <a:xfrm>
                <a:off x="2742" y="2913"/>
                <a:ext cx="236" cy="225"/>
              </a:xfrm>
              <a:custGeom>
                <a:avLst/>
                <a:gdLst>
                  <a:gd name="T0" fmla="*/ 51 w 100"/>
                  <a:gd name="T1" fmla="*/ 88 h 95"/>
                  <a:gd name="T2" fmla="*/ 11 w 100"/>
                  <a:gd name="T3" fmla="*/ 35 h 95"/>
                  <a:gd name="T4" fmla="*/ 49 w 100"/>
                  <a:gd name="T5" fmla="*/ 6 h 95"/>
                  <a:gd name="T6" fmla="*/ 89 w 100"/>
                  <a:gd name="T7" fmla="*/ 59 h 95"/>
                  <a:gd name="T8" fmla="*/ 51 w 100"/>
                  <a:gd name="T9" fmla="*/ 88 h 95"/>
                  <a:gd name="T10" fmla="*/ 49 w 100"/>
                  <a:gd name="T11" fmla="*/ 0 h 95"/>
                  <a:gd name="T12" fmla="*/ 5 w 100"/>
                  <a:gd name="T13" fmla="*/ 33 h 95"/>
                  <a:gd name="T14" fmla="*/ 11 w 100"/>
                  <a:gd name="T15" fmla="*/ 75 h 95"/>
                  <a:gd name="T16" fmla="*/ 51 w 100"/>
                  <a:gd name="T17" fmla="*/ 95 h 95"/>
                  <a:gd name="T18" fmla="*/ 95 w 100"/>
                  <a:gd name="T19" fmla="*/ 61 h 95"/>
                  <a:gd name="T20" fmla="*/ 89 w 100"/>
                  <a:gd name="T21" fmla="*/ 19 h 95"/>
                  <a:gd name="T22" fmla="*/ 49 w 100"/>
                  <a:gd name="T2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0" h="95">
                    <a:moveTo>
                      <a:pt x="51" y="88"/>
                    </a:moveTo>
                    <a:cubicBezTo>
                      <a:pt x="26" y="88"/>
                      <a:pt x="1" y="67"/>
                      <a:pt x="11" y="35"/>
                    </a:cubicBezTo>
                    <a:cubicBezTo>
                      <a:pt x="17" y="14"/>
                      <a:pt x="33" y="6"/>
                      <a:pt x="49" y="6"/>
                    </a:cubicBezTo>
                    <a:cubicBezTo>
                      <a:pt x="74" y="6"/>
                      <a:pt x="99" y="27"/>
                      <a:pt x="89" y="59"/>
                    </a:cubicBezTo>
                    <a:cubicBezTo>
                      <a:pt x="83" y="80"/>
                      <a:pt x="67" y="88"/>
                      <a:pt x="51" y="88"/>
                    </a:cubicBezTo>
                    <a:moveTo>
                      <a:pt x="49" y="0"/>
                    </a:moveTo>
                    <a:cubicBezTo>
                      <a:pt x="28" y="0"/>
                      <a:pt x="11" y="12"/>
                      <a:pt x="5" y="33"/>
                    </a:cubicBezTo>
                    <a:cubicBezTo>
                      <a:pt x="0" y="48"/>
                      <a:pt x="2" y="63"/>
                      <a:pt x="11" y="75"/>
                    </a:cubicBezTo>
                    <a:cubicBezTo>
                      <a:pt x="20" y="87"/>
                      <a:pt x="35" y="95"/>
                      <a:pt x="51" y="95"/>
                    </a:cubicBezTo>
                    <a:cubicBezTo>
                      <a:pt x="72" y="95"/>
                      <a:pt x="88" y="82"/>
                      <a:pt x="95" y="61"/>
                    </a:cubicBezTo>
                    <a:cubicBezTo>
                      <a:pt x="100" y="46"/>
                      <a:pt x="98" y="31"/>
                      <a:pt x="89" y="19"/>
                    </a:cubicBezTo>
                    <a:cubicBezTo>
                      <a:pt x="80" y="7"/>
                      <a:pt x="65" y="0"/>
                      <a:pt x="4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46" name="Freeform 848"/>
              <p:cNvSpPr>
                <a:spLocks noEditPoints="1"/>
              </p:cNvSpPr>
              <p:nvPr/>
            </p:nvSpPr>
            <p:spPr bwMode="auto">
              <a:xfrm>
                <a:off x="2661" y="2875"/>
                <a:ext cx="369" cy="473"/>
              </a:xfrm>
              <a:custGeom>
                <a:avLst/>
                <a:gdLst>
                  <a:gd name="T0" fmla="*/ 13 w 156"/>
                  <a:gd name="T1" fmla="*/ 191 h 200"/>
                  <a:gd name="T2" fmla="*/ 15 w 156"/>
                  <a:gd name="T3" fmla="*/ 191 h 200"/>
                  <a:gd name="T4" fmla="*/ 21 w 156"/>
                  <a:gd name="T5" fmla="*/ 194 h 200"/>
                  <a:gd name="T6" fmla="*/ 21 w 156"/>
                  <a:gd name="T7" fmla="*/ 162 h 200"/>
                  <a:gd name="T8" fmla="*/ 33 w 156"/>
                  <a:gd name="T9" fmla="*/ 141 h 200"/>
                  <a:gd name="T10" fmla="*/ 44 w 156"/>
                  <a:gd name="T11" fmla="*/ 144 h 200"/>
                  <a:gd name="T12" fmla="*/ 40 w 156"/>
                  <a:gd name="T13" fmla="*/ 146 h 200"/>
                  <a:gd name="T14" fmla="*/ 47 w 156"/>
                  <a:gd name="T15" fmla="*/ 146 h 200"/>
                  <a:gd name="T16" fmla="*/ 49 w 156"/>
                  <a:gd name="T17" fmla="*/ 148 h 200"/>
                  <a:gd name="T18" fmla="*/ 48 w 156"/>
                  <a:gd name="T19" fmla="*/ 148 h 200"/>
                  <a:gd name="T20" fmla="*/ 39 w 156"/>
                  <a:gd name="T21" fmla="*/ 155 h 200"/>
                  <a:gd name="T22" fmla="*/ 45 w 156"/>
                  <a:gd name="T23" fmla="*/ 156 h 200"/>
                  <a:gd name="T24" fmla="*/ 35 w 156"/>
                  <a:gd name="T25" fmla="*/ 159 h 200"/>
                  <a:gd name="T26" fmla="*/ 43 w 156"/>
                  <a:gd name="T27" fmla="*/ 159 h 200"/>
                  <a:gd name="T28" fmla="*/ 40 w 156"/>
                  <a:gd name="T29" fmla="*/ 161 h 200"/>
                  <a:gd name="T30" fmla="*/ 32 w 156"/>
                  <a:gd name="T31" fmla="*/ 169 h 200"/>
                  <a:gd name="T32" fmla="*/ 38 w 156"/>
                  <a:gd name="T33" fmla="*/ 169 h 200"/>
                  <a:gd name="T34" fmla="*/ 27 w 156"/>
                  <a:gd name="T35" fmla="*/ 173 h 200"/>
                  <a:gd name="T36" fmla="*/ 37 w 156"/>
                  <a:gd name="T37" fmla="*/ 171 h 200"/>
                  <a:gd name="T38" fmla="*/ 34 w 156"/>
                  <a:gd name="T39" fmla="*/ 177 h 200"/>
                  <a:gd name="T40" fmla="*/ 24 w 156"/>
                  <a:gd name="T41" fmla="*/ 180 h 200"/>
                  <a:gd name="T42" fmla="*/ 33 w 156"/>
                  <a:gd name="T43" fmla="*/ 179 h 200"/>
                  <a:gd name="T44" fmla="*/ 30 w 156"/>
                  <a:gd name="T45" fmla="*/ 183 h 200"/>
                  <a:gd name="T46" fmla="*/ 21 w 156"/>
                  <a:gd name="T47" fmla="*/ 189 h 200"/>
                  <a:gd name="T48" fmla="*/ 28 w 156"/>
                  <a:gd name="T49" fmla="*/ 188 h 200"/>
                  <a:gd name="T50" fmla="*/ 25 w 156"/>
                  <a:gd name="T51" fmla="*/ 193 h 200"/>
                  <a:gd name="T52" fmla="*/ 24 w 156"/>
                  <a:gd name="T53" fmla="*/ 193 h 200"/>
                  <a:gd name="T54" fmla="*/ 15 w 156"/>
                  <a:gd name="T55" fmla="*/ 187 h 200"/>
                  <a:gd name="T56" fmla="*/ 7 w 156"/>
                  <a:gd name="T57" fmla="*/ 187 h 200"/>
                  <a:gd name="T58" fmla="*/ 7 w 156"/>
                  <a:gd name="T59" fmla="*/ 188 h 200"/>
                  <a:gd name="T60" fmla="*/ 7 w 156"/>
                  <a:gd name="T61" fmla="*/ 185 h 200"/>
                  <a:gd name="T62" fmla="*/ 7 w 156"/>
                  <a:gd name="T63" fmla="*/ 185 h 200"/>
                  <a:gd name="T64" fmla="*/ 43 w 156"/>
                  <a:gd name="T65" fmla="*/ 137 h 200"/>
                  <a:gd name="T66" fmla="*/ 46 w 156"/>
                  <a:gd name="T67" fmla="*/ 123 h 200"/>
                  <a:gd name="T68" fmla="*/ 49 w 156"/>
                  <a:gd name="T69" fmla="*/ 115 h 200"/>
                  <a:gd name="T70" fmla="*/ 49 w 156"/>
                  <a:gd name="T71" fmla="*/ 140 h 200"/>
                  <a:gd name="T72" fmla="*/ 50 w 156"/>
                  <a:gd name="T73" fmla="*/ 108 h 200"/>
                  <a:gd name="T74" fmla="*/ 50 w 156"/>
                  <a:gd name="T75" fmla="*/ 108 h 200"/>
                  <a:gd name="T76" fmla="*/ 82 w 156"/>
                  <a:gd name="T77" fmla="*/ 6 h 200"/>
                  <a:gd name="T78" fmla="*/ 86 w 156"/>
                  <a:gd name="T79" fmla="*/ 120 h 200"/>
                  <a:gd name="T80" fmla="*/ 28 w 156"/>
                  <a:gd name="T81" fmla="*/ 35 h 200"/>
                  <a:gd name="T82" fmla="*/ 44 w 156"/>
                  <a:gd name="T83" fmla="*/ 111 h 200"/>
                  <a:gd name="T84" fmla="*/ 33 w 156"/>
                  <a:gd name="T85" fmla="*/ 135 h 200"/>
                  <a:gd name="T86" fmla="*/ 27 w 156"/>
                  <a:gd name="T87" fmla="*/ 136 h 200"/>
                  <a:gd name="T88" fmla="*/ 27 w 156"/>
                  <a:gd name="T89" fmla="*/ 136 h 200"/>
                  <a:gd name="T90" fmla="*/ 27 w 156"/>
                  <a:gd name="T91" fmla="*/ 137 h 200"/>
                  <a:gd name="T92" fmla="*/ 3 w 156"/>
                  <a:gd name="T93" fmla="*/ 179 h 200"/>
                  <a:gd name="T94" fmla="*/ 2 w 156"/>
                  <a:gd name="T95" fmla="*/ 182 h 200"/>
                  <a:gd name="T96" fmla="*/ 0 w 156"/>
                  <a:gd name="T97" fmla="*/ 188 h 200"/>
                  <a:gd name="T98" fmla="*/ 1 w 156"/>
                  <a:gd name="T99" fmla="*/ 190 h 200"/>
                  <a:gd name="T100" fmla="*/ 13 w 156"/>
                  <a:gd name="T101" fmla="*/ 198 h 200"/>
                  <a:gd name="T102" fmla="*/ 28 w 156"/>
                  <a:gd name="T103" fmla="*/ 199 h 200"/>
                  <a:gd name="T104" fmla="*/ 32 w 156"/>
                  <a:gd name="T105" fmla="*/ 194 h 200"/>
                  <a:gd name="T106" fmla="*/ 56 w 156"/>
                  <a:gd name="T107" fmla="*/ 148 h 200"/>
                  <a:gd name="T108" fmla="*/ 56 w 156"/>
                  <a:gd name="T109" fmla="*/ 148 h 200"/>
                  <a:gd name="T110" fmla="*/ 56 w 156"/>
                  <a:gd name="T111" fmla="*/ 148 h 200"/>
                  <a:gd name="T112" fmla="*/ 66 w 156"/>
                  <a:gd name="T113" fmla="*/ 123 h 200"/>
                  <a:gd name="T114" fmla="*/ 140 w 156"/>
                  <a:gd name="T115" fmla="*/ 91 h 200"/>
                  <a:gd name="T116" fmla="*/ 82 w 156"/>
                  <a:gd name="T117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200">
                    <a:moveTo>
                      <a:pt x="21" y="194"/>
                    </a:moveTo>
                    <a:cubicBezTo>
                      <a:pt x="18" y="194"/>
                      <a:pt x="15" y="193"/>
                      <a:pt x="13" y="191"/>
                    </a:cubicBezTo>
                    <a:cubicBezTo>
                      <a:pt x="12" y="191"/>
                      <a:pt x="11" y="190"/>
                      <a:pt x="10" y="190"/>
                    </a:cubicBezTo>
                    <a:cubicBezTo>
                      <a:pt x="12" y="190"/>
                      <a:pt x="13" y="190"/>
                      <a:pt x="15" y="191"/>
                    </a:cubicBezTo>
                    <a:cubicBezTo>
                      <a:pt x="16" y="191"/>
                      <a:pt x="17" y="191"/>
                      <a:pt x="18" y="191"/>
                    </a:cubicBezTo>
                    <a:cubicBezTo>
                      <a:pt x="19" y="192"/>
                      <a:pt x="20" y="193"/>
                      <a:pt x="21" y="194"/>
                    </a:cubicBezTo>
                    <a:moveTo>
                      <a:pt x="7" y="185"/>
                    </a:moveTo>
                    <a:cubicBezTo>
                      <a:pt x="13" y="175"/>
                      <a:pt x="17" y="169"/>
                      <a:pt x="21" y="162"/>
                    </a:cubicBezTo>
                    <a:cubicBezTo>
                      <a:pt x="25" y="156"/>
                      <a:pt x="28" y="150"/>
                      <a:pt x="32" y="141"/>
                    </a:cubicBezTo>
                    <a:cubicBezTo>
                      <a:pt x="32" y="141"/>
                      <a:pt x="33" y="141"/>
                      <a:pt x="33" y="141"/>
                    </a:cubicBezTo>
                    <a:cubicBezTo>
                      <a:pt x="33" y="141"/>
                      <a:pt x="33" y="141"/>
                      <a:pt x="33" y="141"/>
                    </a:cubicBezTo>
                    <a:cubicBezTo>
                      <a:pt x="36" y="141"/>
                      <a:pt x="40" y="142"/>
                      <a:pt x="44" y="144"/>
                    </a:cubicBezTo>
                    <a:cubicBezTo>
                      <a:pt x="44" y="144"/>
                      <a:pt x="44" y="144"/>
                      <a:pt x="44" y="144"/>
                    </a:cubicBezTo>
                    <a:cubicBezTo>
                      <a:pt x="43" y="145"/>
                      <a:pt x="41" y="146"/>
                      <a:pt x="40" y="146"/>
                    </a:cubicBezTo>
                    <a:cubicBezTo>
                      <a:pt x="41" y="149"/>
                      <a:pt x="41" y="149"/>
                      <a:pt x="41" y="149"/>
                    </a:cubicBezTo>
                    <a:cubicBezTo>
                      <a:pt x="43" y="148"/>
                      <a:pt x="45" y="147"/>
                      <a:pt x="47" y="146"/>
                    </a:cubicBezTo>
                    <a:cubicBezTo>
                      <a:pt x="48" y="147"/>
                      <a:pt x="48" y="147"/>
                      <a:pt x="48" y="147"/>
                    </a:cubicBezTo>
                    <a:cubicBezTo>
                      <a:pt x="48" y="147"/>
                      <a:pt x="49" y="148"/>
                      <a:pt x="49" y="148"/>
                    </a:cubicBezTo>
                    <a:cubicBezTo>
                      <a:pt x="48" y="149"/>
                      <a:pt x="48" y="149"/>
                      <a:pt x="48" y="149"/>
                    </a:cubicBezTo>
                    <a:cubicBezTo>
                      <a:pt x="48" y="148"/>
                      <a:pt x="48" y="148"/>
                      <a:pt x="48" y="148"/>
                    </a:cubicBezTo>
                    <a:cubicBezTo>
                      <a:pt x="44" y="149"/>
                      <a:pt x="41" y="151"/>
                      <a:pt x="37" y="152"/>
                    </a:cubicBezTo>
                    <a:cubicBezTo>
                      <a:pt x="39" y="155"/>
                      <a:pt x="39" y="155"/>
                      <a:pt x="39" y="155"/>
                    </a:cubicBezTo>
                    <a:cubicBezTo>
                      <a:pt x="41" y="154"/>
                      <a:pt x="44" y="153"/>
                      <a:pt x="47" y="151"/>
                    </a:cubicBezTo>
                    <a:cubicBezTo>
                      <a:pt x="46" y="153"/>
                      <a:pt x="45" y="154"/>
                      <a:pt x="45" y="156"/>
                    </a:cubicBezTo>
                    <a:cubicBezTo>
                      <a:pt x="44" y="155"/>
                      <a:pt x="44" y="155"/>
                      <a:pt x="44" y="155"/>
                    </a:cubicBezTo>
                    <a:cubicBezTo>
                      <a:pt x="41" y="156"/>
                      <a:pt x="38" y="158"/>
                      <a:pt x="35" y="159"/>
                    </a:cubicBezTo>
                    <a:cubicBezTo>
                      <a:pt x="36" y="162"/>
                      <a:pt x="36" y="162"/>
                      <a:pt x="36" y="162"/>
                    </a:cubicBezTo>
                    <a:cubicBezTo>
                      <a:pt x="38" y="161"/>
                      <a:pt x="41" y="160"/>
                      <a:pt x="43" y="159"/>
                    </a:cubicBezTo>
                    <a:cubicBezTo>
                      <a:pt x="42" y="160"/>
                      <a:pt x="42" y="162"/>
                      <a:pt x="41" y="163"/>
                    </a:cubicBezTo>
                    <a:cubicBezTo>
                      <a:pt x="40" y="161"/>
                      <a:pt x="40" y="161"/>
                      <a:pt x="40" y="161"/>
                    </a:cubicBezTo>
                    <a:cubicBezTo>
                      <a:pt x="37" y="163"/>
                      <a:pt x="33" y="164"/>
                      <a:pt x="30" y="166"/>
                    </a:cubicBezTo>
                    <a:cubicBezTo>
                      <a:pt x="32" y="169"/>
                      <a:pt x="32" y="169"/>
                      <a:pt x="32" y="169"/>
                    </a:cubicBezTo>
                    <a:cubicBezTo>
                      <a:pt x="34" y="167"/>
                      <a:pt x="37" y="166"/>
                      <a:pt x="40" y="165"/>
                    </a:cubicBezTo>
                    <a:cubicBezTo>
                      <a:pt x="40" y="166"/>
                      <a:pt x="39" y="167"/>
                      <a:pt x="38" y="169"/>
                    </a:cubicBezTo>
                    <a:cubicBezTo>
                      <a:pt x="38" y="167"/>
                      <a:pt x="38" y="167"/>
                      <a:pt x="38" y="167"/>
                    </a:cubicBezTo>
                    <a:cubicBezTo>
                      <a:pt x="34" y="168"/>
                      <a:pt x="30" y="170"/>
                      <a:pt x="27" y="173"/>
                    </a:cubicBezTo>
                    <a:cubicBezTo>
                      <a:pt x="29" y="175"/>
                      <a:pt x="29" y="175"/>
                      <a:pt x="29" y="175"/>
                    </a:cubicBezTo>
                    <a:cubicBezTo>
                      <a:pt x="31" y="173"/>
                      <a:pt x="34" y="172"/>
                      <a:pt x="37" y="171"/>
                    </a:cubicBezTo>
                    <a:cubicBezTo>
                      <a:pt x="36" y="172"/>
                      <a:pt x="36" y="174"/>
                      <a:pt x="35" y="175"/>
                    </a:cubicBezTo>
                    <a:cubicBezTo>
                      <a:pt x="35" y="176"/>
                      <a:pt x="34" y="176"/>
                      <a:pt x="34" y="177"/>
                    </a:cubicBezTo>
                    <a:cubicBezTo>
                      <a:pt x="34" y="175"/>
                      <a:pt x="34" y="175"/>
                      <a:pt x="34" y="175"/>
                    </a:cubicBezTo>
                    <a:cubicBezTo>
                      <a:pt x="30" y="177"/>
                      <a:pt x="27" y="178"/>
                      <a:pt x="24" y="180"/>
                    </a:cubicBezTo>
                    <a:cubicBezTo>
                      <a:pt x="26" y="183"/>
                      <a:pt x="26" y="183"/>
                      <a:pt x="26" y="183"/>
                    </a:cubicBezTo>
                    <a:cubicBezTo>
                      <a:pt x="28" y="181"/>
                      <a:pt x="31" y="180"/>
                      <a:pt x="33" y="179"/>
                    </a:cubicBezTo>
                    <a:cubicBezTo>
                      <a:pt x="32" y="181"/>
                      <a:pt x="31" y="183"/>
                      <a:pt x="30" y="185"/>
                    </a:cubicBezTo>
                    <a:cubicBezTo>
                      <a:pt x="30" y="183"/>
                      <a:pt x="30" y="183"/>
                      <a:pt x="30" y="183"/>
                    </a:cubicBezTo>
                    <a:cubicBezTo>
                      <a:pt x="26" y="184"/>
                      <a:pt x="23" y="185"/>
                      <a:pt x="20" y="186"/>
                    </a:cubicBezTo>
                    <a:cubicBezTo>
                      <a:pt x="21" y="189"/>
                      <a:pt x="21" y="189"/>
                      <a:pt x="21" y="189"/>
                    </a:cubicBezTo>
                    <a:cubicBezTo>
                      <a:pt x="24" y="188"/>
                      <a:pt x="27" y="187"/>
                      <a:pt x="29" y="186"/>
                    </a:cubicBezTo>
                    <a:cubicBezTo>
                      <a:pt x="29" y="187"/>
                      <a:pt x="28" y="187"/>
                      <a:pt x="28" y="188"/>
                    </a:cubicBezTo>
                    <a:cubicBezTo>
                      <a:pt x="27" y="190"/>
                      <a:pt x="26" y="191"/>
                      <a:pt x="26" y="192"/>
                    </a:cubicBezTo>
                    <a:cubicBezTo>
                      <a:pt x="25" y="193"/>
                      <a:pt x="25" y="193"/>
                      <a:pt x="25" y="193"/>
                    </a:cubicBezTo>
                    <a:cubicBezTo>
                      <a:pt x="25" y="193"/>
                      <a:pt x="25" y="193"/>
                      <a:pt x="25" y="193"/>
                    </a:cubicBezTo>
                    <a:cubicBezTo>
                      <a:pt x="24" y="193"/>
                      <a:pt x="24" y="193"/>
                      <a:pt x="24" y="193"/>
                    </a:cubicBezTo>
                    <a:cubicBezTo>
                      <a:pt x="23" y="192"/>
                      <a:pt x="22" y="190"/>
                      <a:pt x="20" y="188"/>
                    </a:cubicBezTo>
                    <a:cubicBezTo>
                      <a:pt x="18" y="188"/>
                      <a:pt x="16" y="188"/>
                      <a:pt x="15" y="187"/>
                    </a:cubicBezTo>
                    <a:cubicBezTo>
                      <a:pt x="13" y="187"/>
                      <a:pt x="11" y="187"/>
                      <a:pt x="8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7" y="188"/>
                      <a:pt x="7" y="188"/>
                      <a:pt x="7" y="188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7" y="187"/>
                      <a:pt x="7" y="186"/>
                      <a:pt x="7" y="185"/>
                    </a:cubicBezTo>
                    <a:cubicBezTo>
                      <a:pt x="7" y="185"/>
                      <a:pt x="7" y="185"/>
                      <a:pt x="7" y="185"/>
                    </a:cubicBezTo>
                    <a:cubicBezTo>
                      <a:pt x="7" y="185"/>
                      <a:pt x="7" y="185"/>
                      <a:pt x="7" y="185"/>
                    </a:cubicBezTo>
                    <a:moveTo>
                      <a:pt x="49" y="140"/>
                    </a:moveTo>
                    <a:cubicBezTo>
                      <a:pt x="47" y="139"/>
                      <a:pt x="45" y="138"/>
                      <a:pt x="43" y="137"/>
                    </a:cubicBezTo>
                    <a:cubicBezTo>
                      <a:pt x="42" y="136"/>
                      <a:pt x="41" y="136"/>
                      <a:pt x="40" y="136"/>
                    </a:cubicBezTo>
                    <a:cubicBezTo>
                      <a:pt x="42" y="132"/>
                      <a:pt x="44" y="127"/>
                      <a:pt x="46" y="123"/>
                    </a:cubicBezTo>
                    <a:cubicBezTo>
                      <a:pt x="47" y="120"/>
                      <a:pt x="49" y="117"/>
                      <a:pt x="49" y="115"/>
                    </a:cubicBezTo>
                    <a:cubicBezTo>
                      <a:pt x="49" y="115"/>
                      <a:pt x="49" y="115"/>
                      <a:pt x="49" y="115"/>
                    </a:cubicBezTo>
                    <a:cubicBezTo>
                      <a:pt x="53" y="117"/>
                      <a:pt x="56" y="119"/>
                      <a:pt x="60" y="121"/>
                    </a:cubicBezTo>
                    <a:cubicBezTo>
                      <a:pt x="56" y="127"/>
                      <a:pt x="52" y="133"/>
                      <a:pt x="49" y="140"/>
                    </a:cubicBezTo>
                    <a:moveTo>
                      <a:pt x="86" y="120"/>
                    </a:moveTo>
                    <a:cubicBezTo>
                      <a:pt x="73" y="120"/>
                      <a:pt x="61" y="115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30" y="94"/>
                      <a:pt x="19" y="67"/>
                      <a:pt x="34" y="38"/>
                    </a:cubicBezTo>
                    <a:cubicBezTo>
                      <a:pt x="45" y="16"/>
                      <a:pt x="63" y="6"/>
                      <a:pt x="82" y="6"/>
                    </a:cubicBezTo>
                    <a:cubicBezTo>
                      <a:pt x="119" y="6"/>
                      <a:pt x="156" y="43"/>
                      <a:pt x="134" y="88"/>
                    </a:cubicBezTo>
                    <a:cubicBezTo>
                      <a:pt x="123" y="110"/>
                      <a:pt x="104" y="120"/>
                      <a:pt x="86" y="120"/>
                    </a:cubicBezTo>
                    <a:moveTo>
                      <a:pt x="82" y="0"/>
                    </a:moveTo>
                    <a:cubicBezTo>
                      <a:pt x="59" y="0"/>
                      <a:pt x="39" y="13"/>
                      <a:pt x="28" y="35"/>
                    </a:cubicBezTo>
                    <a:cubicBezTo>
                      <a:pt x="18" y="56"/>
                      <a:pt x="18" y="77"/>
                      <a:pt x="29" y="95"/>
                    </a:cubicBezTo>
                    <a:cubicBezTo>
                      <a:pt x="33" y="101"/>
                      <a:pt x="38" y="107"/>
                      <a:pt x="44" y="111"/>
                    </a:cubicBezTo>
                    <a:cubicBezTo>
                      <a:pt x="43" y="114"/>
                      <a:pt x="42" y="117"/>
                      <a:pt x="40" y="121"/>
                    </a:cubicBezTo>
                    <a:cubicBezTo>
                      <a:pt x="38" y="126"/>
                      <a:pt x="35" y="131"/>
                      <a:pt x="33" y="135"/>
                    </a:cubicBezTo>
                    <a:cubicBezTo>
                      <a:pt x="32" y="135"/>
                      <a:pt x="31" y="135"/>
                      <a:pt x="30" y="135"/>
                    </a:cubicBezTo>
                    <a:cubicBezTo>
                      <a:pt x="29" y="135"/>
                      <a:pt x="28" y="136"/>
                      <a:pt x="27" y="136"/>
                    </a:cubicBezTo>
                    <a:cubicBezTo>
                      <a:pt x="27" y="136"/>
                      <a:pt x="27" y="136"/>
                      <a:pt x="27" y="136"/>
                    </a:cubicBezTo>
                    <a:cubicBezTo>
                      <a:pt x="27" y="136"/>
                      <a:pt x="27" y="136"/>
                      <a:pt x="27" y="136"/>
                    </a:cubicBezTo>
                    <a:cubicBezTo>
                      <a:pt x="27" y="137"/>
                      <a:pt x="27" y="137"/>
                      <a:pt x="27" y="137"/>
                    </a:cubicBezTo>
                    <a:cubicBezTo>
                      <a:pt x="27" y="137"/>
                      <a:pt x="27" y="137"/>
                      <a:pt x="27" y="137"/>
                    </a:cubicBezTo>
                    <a:cubicBezTo>
                      <a:pt x="23" y="147"/>
                      <a:pt x="19" y="153"/>
                      <a:pt x="16" y="159"/>
                    </a:cubicBezTo>
                    <a:cubicBezTo>
                      <a:pt x="12" y="165"/>
                      <a:pt x="8" y="171"/>
                      <a:pt x="3" y="179"/>
                    </a:cubicBezTo>
                    <a:cubicBezTo>
                      <a:pt x="3" y="180"/>
                      <a:pt x="3" y="180"/>
                      <a:pt x="3" y="180"/>
                    </a:cubicBezTo>
                    <a:cubicBezTo>
                      <a:pt x="2" y="180"/>
                      <a:pt x="2" y="181"/>
                      <a:pt x="2" y="182"/>
                    </a:cubicBezTo>
                    <a:cubicBezTo>
                      <a:pt x="1" y="182"/>
                      <a:pt x="1" y="184"/>
                      <a:pt x="1" y="185"/>
                    </a:cubicBezTo>
                    <a:cubicBezTo>
                      <a:pt x="0" y="186"/>
                      <a:pt x="0" y="187"/>
                      <a:pt x="0" y="188"/>
                    </a:cubicBezTo>
                    <a:cubicBezTo>
                      <a:pt x="0" y="188"/>
                      <a:pt x="0" y="188"/>
                      <a:pt x="0" y="189"/>
                    </a:cubicBezTo>
                    <a:cubicBezTo>
                      <a:pt x="1" y="189"/>
                      <a:pt x="1" y="190"/>
                      <a:pt x="1" y="190"/>
                    </a:cubicBezTo>
                    <a:cubicBezTo>
                      <a:pt x="2" y="192"/>
                      <a:pt x="3" y="193"/>
                      <a:pt x="5" y="194"/>
                    </a:cubicBezTo>
                    <a:cubicBezTo>
                      <a:pt x="7" y="196"/>
                      <a:pt x="10" y="197"/>
                      <a:pt x="13" y="198"/>
                    </a:cubicBezTo>
                    <a:cubicBezTo>
                      <a:pt x="16" y="199"/>
                      <a:pt x="19" y="200"/>
                      <a:pt x="22" y="200"/>
                    </a:cubicBezTo>
                    <a:cubicBezTo>
                      <a:pt x="24" y="200"/>
                      <a:pt x="26" y="200"/>
                      <a:pt x="28" y="199"/>
                    </a:cubicBezTo>
                    <a:cubicBezTo>
                      <a:pt x="29" y="198"/>
                      <a:pt x="29" y="198"/>
                      <a:pt x="29" y="197"/>
                    </a:cubicBezTo>
                    <a:cubicBezTo>
                      <a:pt x="30" y="196"/>
                      <a:pt x="31" y="195"/>
                      <a:pt x="32" y="194"/>
                    </a:cubicBezTo>
                    <a:cubicBezTo>
                      <a:pt x="35" y="189"/>
                      <a:pt x="39" y="181"/>
                      <a:pt x="43" y="172"/>
                    </a:cubicBezTo>
                    <a:cubicBezTo>
                      <a:pt x="48" y="164"/>
                      <a:pt x="52" y="155"/>
                      <a:pt x="56" y="148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5" y="147"/>
                      <a:pt x="55" y="145"/>
                      <a:pt x="54" y="144"/>
                    </a:cubicBezTo>
                    <a:cubicBezTo>
                      <a:pt x="58" y="136"/>
                      <a:pt x="61" y="130"/>
                      <a:pt x="66" y="123"/>
                    </a:cubicBezTo>
                    <a:cubicBezTo>
                      <a:pt x="72" y="125"/>
                      <a:pt x="79" y="126"/>
                      <a:pt x="86" y="126"/>
                    </a:cubicBezTo>
                    <a:cubicBezTo>
                      <a:pt x="109" y="126"/>
                      <a:pt x="129" y="113"/>
                      <a:pt x="140" y="91"/>
                    </a:cubicBezTo>
                    <a:cubicBezTo>
                      <a:pt x="150" y="70"/>
                      <a:pt x="149" y="49"/>
                      <a:pt x="138" y="31"/>
                    </a:cubicBezTo>
                    <a:cubicBezTo>
                      <a:pt x="127" y="12"/>
                      <a:pt x="105" y="0"/>
                      <a:pt x="8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47" name="Freeform 849"/>
              <p:cNvSpPr>
                <a:spLocks noEditPoints="1"/>
              </p:cNvSpPr>
              <p:nvPr/>
            </p:nvSpPr>
            <p:spPr bwMode="auto">
              <a:xfrm>
                <a:off x="2789" y="2946"/>
                <a:ext cx="111" cy="64"/>
              </a:xfrm>
              <a:custGeom>
                <a:avLst/>
                <a:gdLst>
                  <a:gd name="T0" fmla="*/ 7 w 47"/>
                  <a:gd name="T1" fmla="*/ 24 h 27"/>
                  <a:gd name="T2" fmla="*/ 7 w 47"/>
                  <a:gd name="T3" fmla="*/ 24 h 27"/>
                  <a:gd name="T4" fmla="*/ 6 w 47"/>
                  <a:gd name="T5" fmla="*/ 24 h 27"/>
                  <a:gd name="T6" fmla="*/ 4 w 47"/>
                  <a:gd name="T7" fmla="*/ 23 h 27"/>
                  <a:gd name="T8" fmla="*/ 4 w 47"/>
                  <a:gd name="T9" fmla="*/ 21 h 27"/>
                  <a:gd name="T10" fmla="*/ 8 w 47"/>
                  <a:gd name="T11" fmla="*/ 13 h 27"/>
                  <a:gd name="T12" fmla="*/ 15 w 47"/>
                  <a:gd name="T13" fmla="*/ 7 h 27"/>
                  <a:gd name="T14" fmla="*/ 29 w 47"/>
                  <a:gd name="T15" fmla="*/ 3 h 27"/>
                  <a:gd name="T16" fmla="*/ 29 w 47"/>
                  <a:gd name="T17" fmla="*/ 3 h 27"/>
                  <a:gd name="T18" fmla="*/ 29 w 47"/>
                  <a:gd name="T19" fmla="*/ 3 h 27"/>
                  <a:gd name="T20" fmla="*/ 41 w 47"/>
                  <a:gd name="T21" fmla="*/ 8 h 27"/>
                  <a:gd name="T22" fmla="*/ 44 w 47"/>
                  <a:gd name="T23" fmla="*/ 12 h 27"/>
                  <a:gd name="T24" fmla="*/ 44 w 47"/>
                  <a:gd name="T25" fmla="*/ 12 h 27"/>
                  <a:gd name="T26" fmla="*/ 43 w 47"/>
                  <a:gd name="T27" fmla="*/ 13 h 27"/>
                  <a:gd name="T28" fmla="*/ 42 w 47"/>
                  <a:gd name="T29" fmla="*/ 14 h 27"/>
                  <a:gd name="T30" fmla="*/ 42 w 47"/>
                  <a:gd name="T31" fmla="*/ 14 h 27"/>
                  <a:gd name="T32" fmla="*/ 42 w 47"/>
                  <a:gd name="T33" fmla="*/ 14 h 27"/>
                  <a:gd name="T34" fmla="*/ 40 w 47"/>
                  <a:gd name="T35" fmla="*/ 13 h 27"/>
                  <a:gd name="T36" fmla="*/ 39 w 47"/>
                  <a:gd name="T37" fmla="*/ 15 h 27"/>
                  <a:gd name="T38" fmla="*/ 40 w 47"/>
                  <a:gd name="T39" fmla="*/ 13 h 27"/>
                  <a:gd name="T40" fmla="*/ 31 w 47"/>
                  <a:gd name="T41" fmla="*/ 11 h 27"/>
                  <a:gd name="T42" fmla="*/ 18 w 47"/>
                  <a:gd name="T43" fmla="*/ 16 h 27"/>
                  <a:gd name="T44" fmla="*/ 12 w 47"/>
                  <a:gd name="T45" fmla="*/ 22 h 27"/>
                  <a:gd name="T46" fmla="*/ 7 w 47"/>
                  <a:gd name="T47" fmla="*/ 24 h 27"/>
                  <a:gd name="T48" fmla="*/ 29 w 47"/>
                  <a:gd name="T49" fmla="*/ 0 h 27"/>
                  <a:gd name="T50" fmla="*/ 28 w 47"/>
                  <a:gd name="T51" fmla="*/ 0 h 27"/>
                  <a:gd name="T52" fmla="*/ 28 w 47"/>
                  <a:gd name="T53" fmla="*/ 0 h 27"/>
                  <a:gd name="T54" fmla="*/ 14 w 47"/>
                  <a:gd name="T55" fmla="*/ 4 h 27"/>
                  <a:gd name="T56" fmla="*/ 6 w 47"/>
                  <a:gd name="T57" fmla="*/ 11 h 27"/>
                  <a:gd name="T58" fmla="*/ 1 w 47"/>
                  <a:gd name="T59" fmla="*/ 21 h 27"/>
                  <a:gd name="T60" fmla="*/ 1 w 47"/>
                  <a:gd name="T61" fmla="*/ 24 h 27"/>
                  <a:gd name="T62" fmla="*/ 4 w 47"/>
                  <a:gd name="T63" fmla="*/ 27 h 27"/>
                  <a:gd name="T64" fmla="*/ 7 w 47"/>
                  <a:gd name="T65" fmla="*/ 27 h 27"/>
                  <a:gd name="T66" fmla="*/ 14 w 47"/>
                  <a:gd name="T67" fmla="*/ 25 h 27"/>
                  <a:gd name="T68" fmla="*/ 20 w 47"/>
                  <a:gd name="T69" fmla="*/ 19 h 27"/>
                  <a:gd name="T70" fmla="*/ 31 w 47"/>
                  <a:gd name="T71" fmla="*/ 14 h 27"/>
                  <a:gd name="T72" fmla="*/ 31 w 47"/>
                  <a:gd name="T73" fmla="*/ 14 h 27"/>
                  <a:gd name="T74" fmla="*/ 39 w 47"/>
                  <a:gd name="T75" fmla="*/ 16 h 27"/>
                  <a:gd name="T76" fmla="*/ 41 w 47"/>
                  <a:gd name="T77" fmla="*/ 17 h 27"/>
                  <a:gd name="T78" fmla="*/ 41 w 47"/>
                  <a:gd name="T79" fmla="*/ 17 h 27"/>
                  <a:gd name="T80" fmla="*/ 42 w 47"/>
                  <a:gd name="T81" fmla="*/ 17 h 27"/>
                  <a:gd name="T82" fmla="*/ 45 w 47"/>
                  <a:gd name="T83" fmla="*/ 15 h 27"/>
                  <a:gd name="T84" fmla="*/ 47 w 47"/>
                  <a:gd name="T85" fmla="*/ 12 h 27"/>
                  <a:gd name="T86" fmla="*/ 47 w 47"/>
                  <a:gd name="T87" fmla="*/ 12 h 27"/>
                  <a:gd name="T88" fmla="*/ 43 w 47"/>
                  <a:gd name="T89" fmla="*/ 5 h 27"/>
                  <a:gd name="T90" fmla="*/ 29 w 47"/>
                  <a:gd name="T9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" h="27">
                    <a:moveTo>
                      <a:pt x="7" y="24"/>
                    </a:moveTo>
                    <a:cubicBezTo>
                      <a:pt x="7" y="24"/>
                      <a:pt x="7" y="24"/>
                      <a:pt x="7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4"/>
                      <a:pt x="4" y="23"/>
                      <a:pt x="4" y="23"/>
                    </a:cubicBezTo>
                    <a:cubicBezTo>
                      <a:pt x="4" y="22"/>
                      <a:pt x="4" y="22"/>
                      <a:pt x="4" y="21"/>
                    </a:cubicBezTo>
                    <a:cubicBezTo>
                      <a:pt x="4" y="19"/>
                      <a:pt x="6" y="15"/>
                      <a:pt x="8" y="13"/>
                    </a:cubicBezTo>
                    <a:cubicBezTo>
                      <a:pt x="11" y="10"/>
                      <a:pt x="14" y="8"/>
                      <a:pt x="15" y="7"/>
                    </a:cubicBezTo>
                    <a:cubicBezTo>
                      <a:pt x="19" y="5"/>
                      <a:pt x="24" y="3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3" y="3"/>
                      <a:pt x="38" y="5"/>
                      <a:pt x="41" y="8"/>
                    </a:cubicBezTo>
                    <a:cubicBezTo>
                      <a:pt x="43" y="9"/>
                      <a:pt x="44" y="10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3" y="13"/>
                      <a:pt x="43" y="13"/>
                    </a:cubicBezTo>
                    <a:cubicBezTo>
                      <a:pt x="43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1" y="14"/>
                      <a:pt x="41" y="14"/>
                      <a:pt x="40" y="13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37" y="12"/>
                      <a:pt x="34" y="11"/>
                      <a:pt x="31" y="11"/>
                    </a:cubicBezTo>
                    <a:cubicBezTo>
                      <a:pt x="26" y="11"/>
                      <a:pt x="21" y="13"/>
                      <a:pt x="18" y="16"/>
                    </a:cubicBezTo>
                    <a:cubicBezTo>
                      <a:pt x="16" y="18"/>
                      <a:pt x="14" y="21"/>
                      <a:pt x="12" y="22"/>
                    </a:cubicBezTo>
                    <a:cubicBezTo>
                      <a:pt x="10" y="23"/>
                      <a:pt x="8" y="24"/>
                      <a:pt x="7" y="24"/>
                    </a:cubicBezTo>
                    <a:moveTo>
                      <a:pt x="29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3" y="0"/>
                      <a:pt x="18" y="2"/>
                      <a:pt x="14" y="4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3" y="14"/>
                      <a:pt x="1" y="17"/>
                      <a:pt x="1" y="21"/>
                    </a:cubicBezTo>
                    <a:cubicBezTo>
                      <a:pt x="0" y="22"/>
                      <a:pt x="1" y="23"/>
                      <a:pt x="1" y="24"/>
                    </a:cubicBezTo>
                    <a:cubicBezTo>
                      <a:pt x="2" y="25"/>
                      <a:pt x="3" y="26"/>
                      <a:pt x="4" y="27"/>
                    </a:cubicBezTo>
                    <a:cubicBezTo>
                      <a:pt x="5" y="27"/>
                      <a:pt x="6" y="27"/>
                      <a:pt x="7" y="27"/>
                    </a:cubicBezTo>
                    <a:cubicBezTo>
                      <a:pt x="10" y="27"/>
                      <a:pt x="12" y="26"/>
                      <a:pt x="14" y="25"/>
                    </a:cubicBezTo>
                    <a:cubicBezTo>
                      <a:pt x="16" y="23"/>
                      <a:pt x="18" y="20"/>
                      <a:pt x="20" y="19"/>
                    </a:cubicBezTo>
                    <a:cubicBezTo>
                      <a:pt x="23" y="16"/>
                      <a:pt x="27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4" y="14"/>
                      <a:pt x="36" y="15"/>
                      <a:pt x="39" y="16"/>
                    </a:cubicBezTo>
                    <a:cubicBezTo>
                      <a:pt x="39" y="16"/>
                      <a:pt x="40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3" y="17"/>
                      <a:pt x="45" y="16"/>
                      <a:pt x="45" y="15"/>
                    </a:cubicBezTo>
                    <a:cubicBezTo>
                      <a:pt x="46" y="14"/>
                      <a:pt x="47" y="13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9"/>
                      <a:pt x="45" y="7"/>
                      <a:pt x="43" y="5"/>
                    </a:cubicBezTo>
                    <a:cubicBezTo>
                      <a:pt x="39" y="2"/>
                      <a:pt x="34" y="0"/>
                      <a:pt x="2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48" name="Rectangle 850"/>
              <p:cNvSpPr>
                <a:spLocks noChangeArrowheads="1"/>
              </p:cNvSpPr>
              <p:nvPr/>
            </p:nvSpPr>
            <p:spPr bwMode="auto">
              <a:xfrm>
                <a:off x="2917" y="2979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49" name="Freeform 851"/>
              <p:cNvSpPr/>
              <p:nvPr/>
            </p:nvSpPr>
            <p:spPr bwMode="auto">
              <a:xfrm>
                <a:off x="2917" y="29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50" name="Freeform 852"/>
              <p:cNvSpPr>
                <a:spLocks noEditPoints="1"/>
              </p:cNvSpPr>
              <p:nvPr/>
            </p:nvSpPr>
            <p:spPr bwMode="auto">
              <a:xfrm>
                <a:off x="2900" y="2979"/>
                <a:ext cx="31" cy="31"/>
              </a:xfrm>
              <a:custGeom>
                <a:avLst/>
                <a:gdLst>
                  <a:gd name="T0" fmla="*/ 6 w 13"/>
                  <a:gd name="T1" fmla="*/ 10 h 13"/>
                  <a:gd name="T2" fmla="*/ 6 w 13"/>
                  <a:gd name="T3" fmla="*/ 10 h 13"/>
                  <a:gd name="T4" fmla="*/ 5 w 13"/>
                  <a:gd name="T5" fmla="*/ 10 h 13"/>
                  <a:gd name="T6" fmla="*/ 3 w 13"/>
                  <a:gd name="T7" fmla="*/ 7 h 13"/>
                  <a:gd name="T8" fmla="*/ 4 w 13"/>
                  <a:gd name="T9" fmla="*/ 5 h 13"/>
                  <a:gd name="T10" fmla="*/ 7 w 13"/>
                  <a:gd name="T11" fmla="*/ 3 h 13"/>
                  <a:gd name="T12" fmla="*/ 7 w 13"/>
                  <a:gd name="T13" fmla="*/ 3 h 13"/>
                  <a:gd name="T14" fmla="*/ 7 w 13"/>
                  <a:gd name="T15" fmla="*/ 3 h 13"/>
                  <a:gd name="T16" fmla="*/ 7 w 13"/>
                  <a:gd name="T17" fmla="*/ 3 h 13"/>
                  <a:gd name="T18" fmla="*/ 10 w 13"/>
                  <a:gd name="T19" fmla="*/ 5 h 13"/>
                  <a:gd name="T20" fmla="*/ 10 w 13"/>
                  <a:gd name="T21" fmla="*/ 5 h 13"/>
                  <a:gd name="T22" fmla="*/ 10 w 13"/>
                  <a:gd name="T23" fmla="*/ 6 h 13"/>
                  <a:gd name="T24" fmla="*/ 10 w 13"/>
                  <a:gd name="T25" fmla="*/ 6 h 13"/>
                  <a:gd name="T26" fmla="*/ 8 w 13"/>
                  <a:gd name="T27" fmla="*/ 9 h 13"/>
                  <a:gd name="T28" fmla="*/ 6 w 13"/>
                  <a:gd name="T29" fmla="*/ 10 h 13"/>
                  <a:gd name="T30" fmla="*/ 7 w 13"/>
                  <a:gd name="T31" fmla="*/ 0 h 13"/>
                  <a:gd name="T32" fmla="*/ 7 w 13"/>
                  <a:gd name="T33" fmla="*/ 0 h 13"/>
                  <a:gd name="T34" fmla="*/ 7 w 13"/>
                  <a:gd name="T35" fmla="*/ 0 h 13"/>
                  <a:gd name="T36" fmla="*/ 7 w 13"/>
                  <a:gd name="T37" fmla="*/ 0 h 13"/>
                  <a:gd name="T38" fmla="*/ 1 w 13"/>
                  <a:gd name="T39" fmla="*/ 4 h 13"/>
                  <a:gd name="T40" fmla="*/ 0 w 13"/>
                  <a:gd name="T41" fmla="*/ 7 h 13"/>
                  <a:gd name="T42" fmla="*/ 3 w 13"/>
                  <a:gd name="T43" fmla="*/ 12 h 13"/>
                  <a:gd name="T44" fmla="*/ 6 w 13"/>
                  <a:gd name="T45" fmla="*/ 13 h 13"/>
                  <a:gd name="T46" fmla="*/ 10 w 13"/>
                  <a:gd name="T47" fmla="*/ 12 h 13"/>
                  <a:gd name="T48" fmla="*/ 13 w 13"/>
                  <a:gd name="T49" fmla="*/ 7 h 13"/>
                  <a:gd name="T50" fmla="*/ 13 w 13"/>
                  <a:gd name="T51" fmla="*/ 6 h 13"/>
                  <a:gd name="T52" fmla="*/ 13 w 13"/>
                  <a:gd name="T53" fmla="*/ 4 h 13"/>
                  <a:gd name="T54" fmla="*/ 7 w 13"/>
                  <a:gd name="T5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13">
                    <a:moveTo>
                      <a:pt x="6" y="1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4" y="9"/>
                      <a:pt x="3" y="8"/>
                      <a:pt x="3" y="7"/>
                    </a:cubicBezTo>
                    <a:cubicBezTo>
                      <a:pt x="3" y="6"/>
                      <a:pt x="3" y="6"/>
                      <a:pt x="4" y="5"/>
                    </a:cubicBezTo>
                    <a:cubicBezTo>
                      <a:pt x="4" y="4"/>
                      <a:pt x="6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9" y="4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8"/>
                      <a:pt x="9" y="9"/>
                      <a:pt x="8" y="9"/>
                    </a:cubicBezTo>
                    <a:cubicBezTo>
                      <a:pt x="8" y="10"/>
                      <a:pt x="7" y="10"/>
                      <a:pt x="6" y="1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2" y="2"/>
                      <a:pt x="1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1" y="11"/>
                      <a:pt x="3" y="12"/>
                    </a:cubicBezTo>
                    <a:cubicBezTo>
                      <a:pt x="4" y="13"/>
                      <a:pt x="5" y="13"/>
                      <a:pt x="6" y="13"/>
                    </a:cubicBezTo>
                    <a:cubicBezTo>
                      <a:pt x="7" y="13"/>
                      <a:pt x="9" y="13"/>
                      <a:pt x="10" y="12"/>
                    </a:cubicBezTo>
                    <a:cubicBezTo>
                      <a:pt x="12" y="11"/>
                      <a:pt x="13" y="9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2" y="2"/>
                      <a:pt x="9" y="0"/>
                      <a:pt x="7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51" name="Freeform 853"/>
              <p:cNvSpPr>
                <a:spLocks noEditPoints="1"/>
              </p:cNvSpPr>
              <p:nvPr/>
            </p:nvSpPr>
            <p:spPr bwMode="auto">
              <a:xfrm>
                <a:off x="5381" y="2456"/>
                <a:ext cx="190" cy="218"/>
              </a:xfrm>
              <a:custGeom>
                <a:avLst/>
                <a:gdLst>
                  <a:gd name="T0" fmla="*/ 59 w 80"/>
                  <a:gd name="T1" fmla="*/ 56 h 92"/>
                  <a:gd name="T2" fmla="*/ 50 w 80"/>
                  <a:gd name="T3" fmla="*/ 58 h 92"/>
                  <a:gd name="T4" fmla="*/ 9 w 80"/>
                  <a:gd name="T5" fmla="*/ 78 h 92"/>
                  <a:gd name="T6" fmla="*/ 13 w 80"/>
                  <a:gd name="T7" fmla="*/ 82 h 92"/>
                  <a:gd name="T8" fmla="*/ 67 w 80"/>
                  <a:gd name="T9" fmla="*/ 40 h 92"/>
                  <a:gd name="T10" fmla="*/ 64 w 80"/>
                  <a:gd name="T11" fmla="*/ 42 h 92"/>
                  <a:gd name="T12" fmla="*/ 66 w 80"/>
                  <a:gd name="T13" fmla="*/ 38 h 92"/>
                  <a:gd name="T14" fmla="*/ 47 w 80"/>
                  <a:gd name="T15" fmla="*/ 57 h 92"/>
                  <a:gd name="T16" fmla="*/ 25 w 80"/>
                  <a:gd name="T17" fmla="*/ 34 h 92"/>
                  <a:gd name="T18" fmla="*/ 39 w 80"/>
                  <a:gd name="T19" fmla="*/ 19 h 92"/>
                  <a:gd name="T20" fmla="*/ 37 w 80"/>
                  <a:gd name="T21" fmla="*/ 24 h 92"/>
                  <a:gd name="T22" fmla="*/ 35 w 80"/>
                  <a:gd name="T23" fmla="*/ 31 h 92"/>
                  <a:gd name="T24" fmla="*/ 56 w 80"/>
                  <a:gd name="T25" fmla="*/ 46 h 92"/>
                  <a:gd name="T26" fmla="*/ 57 w 80"/>
                  <a:gd name="T27" fmla="*/ 46 h 92"/>
                  <a:gd name="T28" fmla="*/ 68 w 80"/>
                  <a:gd name="T29" fmla="*/ 44 h 92"/>
                  <a:gd name="T30" fmla="*/ 62 w 80"/>
                  <a:gd name="T31" fmla="*/ 54 h 92"/>
                  <a:gd name="T32" fmla="*/ 59 w 80"/>
                  <a:gd name="T33" fmla="*/ 54 h 92"/>
                  <a:gd name="T34" fmla="*/ 48 w 80"/>
                  <a:gd name="T35" fmla="*/ 57 h 92"/>
                  <a:gd name="T36" fmla="*/ 39 w 80"/>
                  <a:gd name="T37" fmla="*/ 31 h 92"/>
                  <a:gd name="T38" fmla="*/ 57 w 80"/>
                  <a:gd name="T39" fmla="*/ 20 h 92"/>
                  <a:gd name="T40" fmla="*/ 71 w 80"/>
                  <a:gd name="T41" fmla="*/ 25 h 92"/>
                  <a:gd name="T42" fmla="*/ 63 w 80"/>
                  <a:gd name="T43" fmla="*/ 24 h 92"/>
                  <a:gd name="T44" fmla="*/ 62 w 80"/>
                  <a:gd name="T45" fmla="*/ 26 h 92"/>
                  <a:gd name="T46" fmla="*/ 68 w 80"/>
                  <a:gd name="T47" fmla="*/ 28 h 92"/>
                  <a:gd name="T48" fmla="*/ 61 w 80"/>
                  <a:gd name="T49" fmla="*/ 28 h 92"/>
                  <a:gd name="T50" fmla="*/ 66 w 80"/>
                  <a:gd name="T51" fmla="*/ 31 h 92"/>
                  <a:gd name="T52" fmla="*/ 59 w 80"/>
                  <a:gd name="T53" fmla="*/ 31 h 92"/>
                  <a:gd name="T54" fmla="*/ 58 w 80"/>
                  <a:gd name="T55" fmla="*/ 33 h 92"/>
                  <a:gd name="T56" fmla="*/ 65 w 80"/>
                  <a:gd name="T57" fmla="*/ 33 h 92"/>
                  <a:gd name="T58" fmla="*/ 56 w 80"/>
                  <a:gd name="T59" fmla="*/ 35 h 92"/>
                  <a:gd name="T60" fmla="*/ 62 w 80"/>
                  <a:gd name="T61" fmla="*/ 37 h 92"/>
                  <a:gd name="T62" fmla="*/ 55 w 80"/>
                  <a:gd name="T63" fmla="*/ 38 h 92"/>
                  <a:gd name="T64" fmla="*/ 54 w 80"/>
                  <a:gd name="T65" fmla="*/ 39 h 92"/>
                  <a:gd name="T66" fmla="*/ 59 w 80"/>
                  <a:gd name="T67" fmla="*/ 40 h 92"/>
                  <a:gd name="T68" fmla="*/ 52 w 80"/>
                  <a:gd name="T69" fmla="*/ 41 h 92"/>
                  <a:gd name="T70" fmla="*/ 51 w 80"/>
                  <a:gd name="T71" fmla="*/ 42 h 92"/>
                  <a:gd name="T72" fmla="*/ 51 w 80"/>
                  <a:gd name="T73" fmla="*/ 43 h 92"/>
                  <a:gd name="T74" fmla="*/ 54 w 80"/>
                  <a:gd name="T75" fmla="*/ 9 h 92"/>
                  <a:gd name="T76" fmla="*/ 61 w 80"/>
                  <a:gd name="T77" fmla="*/ 4 h 92"/>
                  <a:gd name="T78" fmla="*/ 72 w 80"/>
                  <a:gd name="T79" fmla="*/ 8 h 92"/>
                  <a:gd name="T80" fmla="*/ 70 w 80"/>
                  <a:gd name="T81" fmla="*/ 20 h 92"/>
                  <a:gd name="T82" fmla="*/ 60 w 80"/>
                  <a:gd name="T83" fmla="*/ 0 h 92"/>
                  <a:gd name="T84" fmla="*/ 52 w 80"/>
                  <a:gd name="T85" fmla="*/ 3 h 92"/>
                  <a:gd name="T86" fmla="*/ 39 w 80"/>
                  <a:gd name="T87" fmla="*/ 15 h 92"/>
                  <a:gd name="T88" fmla="*/ 22 w 80"/>
                  <a:gd name="T89" fmla="*/ 34 h 92"/>
                  <a:gd name="T90" fmla="*/ 6 w 80"/>
                  <a:gd name="T91" fmla="*/ 76 h 92"/>
                  <a:gd name="T92" fmla="*/ 3 w 80"/>
                  <a:gd name="T93" fmla="*/ 84 h 92"/>
                  <a:gd name="T94" fmla="*/ 2 w 80"/>
                  <a:gd name="T95" fmla="*/ 92 h 92"/>
                  <a:gd name="T96" fmla="*/ 16 w 80"/>
                  <a:gd name="T97" fmla="*/ 85 h 92"/>
                  <a:gd name="T98" fmla="*/ 52 w 80"/>
                  <a:gd name="T99" fmla="*/ 61 h 92"/>
                  <a:gd name="T100" fmla="*/ 71 w 80"/>
                  <a:gd name="T101" fmla="*/ 44 h 92"/>
                  <a:gd name="T102" fmla="*/ 79 w 80"/>
                  <a:gd name="T103" fmla="*/ 18 h 92"/>
                  <a:gd name="T104" fmla="*/ 60 w 80"/>
                  <a:gd name="T10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0" h="92">
                    <a:moveTo>
                      <a:pt x="50" y="58"/>
                    </a:moveTo>
                    <a:cubicBezTo>
                      <a:pt x="50" y="58"/>
                      <a:pt x="50" y="58"/>
                      <a:pt x="50" y="58"/>
                    </a:cubicBezTo>
                    <a:cubicBezTo>
                      <a:pt x="53" y="57"/>
                      <a:pt x="56" y="57"/>
                      <a:pt x="59" y="56"/>
                    </a:cubicBezTo>
                    <a:cubicBezTo>
                      <a:pt x="58" y="57"/>
                      <a:pt x="56" y="57"/>
                      <a:pt x="55" y="58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53" y="57"/>
                      <a:pt x="51" y="57"/>
                      <a:pt x="50" y="58"/>
                    </a:cubicBezTo>
                    <a:moveTo>
                      <a:pt x="6" y="86"/>
                    </a:moveTo>
                    <a:cubicBezTo>
                      <a:pt x="6" y="86"/>
                      <a:pt x="6" y="86"/>
                      <a:pt x="6" y="86"/>
                    </a:cubicBezTo>
                    <a:cubicBezTo>
                      <a:pt x="7" y="83"/>
                      <a:pt x="8" y="80"/>
                      <a:pt x="9" y="78"/>
                    </a:cubicBezTo>
                    <a:cubicBezTo>
                      <a:pt x="11" y="76"/>
                      <a:pt x="22" y="63"/>
                      <a:pt x="30" y="53"/>
                    </a:cubicBezTo>
                    <a:cubicBezTo>
                      <a:pt x="32" y="54"/>
                      <a:pt x="33" y="55"/>
                      <a:pt x="35" y="56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6" y="86"/>
                      <a:pt x="6" y="86"/>
                      <a:pt x="6" y="86"/>
                    </a:cubicBezTo>
                    <a:moveTo>
                      <a:pt x="64" y="42"/>
                    </a:moveTo>
                    <a:cubicBezTo>
                      <a:pt x="65" y="41"/>
                      <a:pt x="66" y="41"/>
                      <a:pt x="67" y="40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6" y="41"/>
                      <a:pt x="65" y="41"/>
                      <a:pt x="64" y="42"/>
                    </a:cubicBezTo>
                    <a:moveTo>
                      <a:pt x="65" y="39"/>
                    </a:moveTo>
                    <a:cubicBezTo>
                      <a:pt x="65" y="39"/>
                      <a:pt x="66" y="38"/>
                      <a:pt x="66" y="38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6" y="39"/>
                      <a:pt x="65" y="39"/>
                      <a:pt x="65" y="39"/>
                    </a:cubicBezTo>
                    <a:moveTo>
                      <a:pt x="48" y="57"/>
                    </a:moveTo>
                    <a:cubicBezTo>
                      <a:pt x="47" y="57"/>
                      <a:pt x="47" y="57"/>
                      <a:pt x="47" y="57"/>
                    </a:cubicBezTo>
                    <a:cubicBezTo>
                      <a:pt x="41" y="56"/>
                      <a:pt x="34" y="52"/>
                      <a:pt x="31" y="48"/>
                    </a:cubicBezTo>
                    <a:cubicBezTo>
                      <a:pt x="27" y="44"/>
                      <a:pt x="25" y="39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29"/>
                      <a:pt x="27" y="24"/>
                      <a:pt x="31" y="22"/>
                    </a:cubicBezTo>
                    <a:cubicBezTo>
                      <a:pt x="33" y="20"/>
                      <a:pt x="36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40" y="19"/>
                      <a:pt x="40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7" y="23"/>
                      <a:pt x="37" y="23"/>
                      <a:pt x="37" y="24"/>
                    </a:cubicBezTo>
                    <a:cubicBezTo>
                      <a:pt x="37" y="24"/>
                      <a:pt x="36" y="25"/>
                      <a:pt x="36" y="25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5" y="27"/>
                      <a:pt x="35" y="29"/>
                      <a:pt x="35" y="31"/>
                    </a:cubicBezTo>
                    <a:cubicBezTo>
                      <a:pt x="35" y="35"/>
                      <a:pt x="37" y="40"/>
                      <a:pt x="40" y="43"/>
                    </a:cubicBezTo>
                    <a:cubicBezTo>
                      <a:pt x="43" y="46"/>
                      <a:pt x="47" y="47"/>
                      <a:pt x="51" y="47"/>
                    </a:cubicBezTo>
                    <a:cubicBezTo>
                      <a:pt x="53" y="47"/>
                      <a:pt x="54" y="47"/>
                      <a:pt x="56" y="46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61" y="45"/>
                      <a:pt x="64" y="44"/>
                      <a:pt x="67" y="42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8" y="43"/>
                      <a:pt x="68" y="43"/>
                      <a:pt x="68" y="44"/>
                    </a:cubicBezTo>
                    <a:cubicBezTo>
                      <a:pt x="68" y="48"/>
                      <a:pt x="66" y="52"/>
                      <a:pt x="63" y="54"/>
                    </a:cubicBezTo>
                    <a:cubicBezTo>
                      <a:pt x="63" y="54"/>
                      <a:pt x="63" y="54"/>
                      <a:pt x="62" y="55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54"/>
                      <a:pt x="62" y="54"/>
                      <a:pt x="61" y="54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0" y="54"/>
                      <a:pt x="60" y="54"/>
                      <a:pt x="59" y="54"/>
                    </a:cubicBezTo>
                    <a:cubicBezTo>
                      <a:pt x="56" y="55"/>
                      <a:pt x="52" y="56"/>
                      <a:pt x="48" y="56"/>
                    </a:cubicBezTo>
                    <a:cubicBezTo>
                      <a:pt x="48" y="56"/>
                      <a:pt x="47" y="57"/>
                      <a:pt x="48" y="57"/>
                    </a:cubicBezTo>
                    <a:cubicBezTo>
                      <a:pt x="48" y="57"/>
                      <a:pt x="48" y="57"/>
                      <a:pt x="48" y="57"/>
                    </a:cubicBezTo>
                    <a:moveTo>
                      <a:pt x="51" y="43"/>
                    </a:moveTo>
                    <a:cubicBezTo>
                      <a:pt x="48" y="43"/>
                      <a:pt x="45" y="42"/>
                      <a:pt x="42" y="40"/>
                    </a:cubicBezTo>
                    <a:cubicBezTo>
                      <a:pt x="40" y="38"/>
                      <a:pt x="39" y="34"/>
                      <a:pt x="39" y="31"/>
                    </a:cubicBezTo>
                    <a:cubicBezTo>
                      <a:pt x="39" y="30"/>
                      <a:pt x="39" y="28"/>
                      <a:pt x="40" y="27"/>
                    </a:cubicBezTo>
                    <a:cubicBezTo>
                      <a:pt x="44" y="21"/>
                      <a:pt x="47" y="16"/>
                      <a:pt x="51" y="10"/>
                    </a:cubicBezTo>
                    <a:cubicBezTo>
                      <a:pt x="51" y="14"/>
                      <a:pt x="54" y="17"/>
                      <a:pt x="57" y="20"/>
                    </a:cubicBezTo>
                    <a:cubicBezTo>
                      <a:pt x="61" y="23"/>
                      <a:pt x="66" y="24"/>
                      <a:pt x="70" y="24"/>
                    </a:cubicBezTo>
                    <a:cubicBezTo>
                      <a:pt x="70" y="24"/>
                      <a:pt x="71" y="24"/>
                      <a:pt x="72" y="24"/>
                    </a:cubicBezTo>
                    <a:cubicBezTo>
                      <a:pt x="71" y="24"/>
                      <a:pt x="71" y="25"/>
                      <a:pt x="71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69" y="25"/>
                      <a:pt x="69" y="25"/>
                      <a:pt x="68" y="25"/>
                    </a:cubicBezTo>
                    <a:cubicBezTo>
                      <a:pt x="66" y="25"/>
                      <a:pt x="65" y="25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2" y="24"/>
                      <a:pt x="62" y="25"/>
                      <a:pt x="62" y="25"/>
                    </a:cubicBezTo>
                    <a:cubicBezTo>
                      <a:pt x="62" y="25"/>
                      <a:pt x="62" y="26"/>
                      <a:pt x="62" y="26"/>
                    </a:cubicBezTo>
                    <a:cubicBezTo>
                      <a:pt x="64" y="26"/>
                      <a:pt x="66" y="27"/>
                      <a:pt x="68" y="27"/>
                    </a:cubicBezTo>
                    <a:cubicBezTo>
                      <a:pt x="69" y="27"/>
                      <a:pt x="69" y="27"/>
                      <a:pt x="70" y="27"/>
                    </a:cubicBezTo>
                    <a:cubicBezTo>
                      <a:pt x="69" y="27"/>
                      <a:pt x="69" y="28"/>
                      <a:pt x="68" y="28"/>
                    </a:cubicBezTo>
                    <a:cubicBezTo>
                      <a:pt x="66" y="28"/>
                      <a:pt x="64" y="28"/>
                      <a:pt x="62" y="27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1" y="27"/>
                      <a:pt x="61" y="27"/>
                      <a:pt x="61" y="28"/>
                    </a:cubicBezTo>
                    <a:cubicBezTo>
                      <a:pt x="61" y="28"/>
                      <a:pt x="61" y="29"/>
                      <a:pt x="61" y="29"/>
                    </a:cubicBezTo>
                    <a:cubicBezTo>
                      <a:pt x="63" y="29"/>
                      <a:pt x="65" y="30"/>
                      <a:pt x="67" y="30"/>
                    </a:cubicBezTo>
                    <a:cubicBezTo>
                      <a:pt x="67" y="30"/>
                      <a:pt x="67" y="31"/>
                      <a:pt x="66" y="31"/>
                    </a:cubicBezTo>
                    <a:cubicBezTo>
                      <a:pt x="66" y="31"/>
                      <a:pt x="66" y="31"/>
                      <a:pt x="66" y="31"/>
                    </a:cubicBezTo>
                    <a:cubicBezTo>
                      <a:pt x="65" y="31"/>
                      <a:pt x="64" y="31"/>
                      <a:pt x="63" y="31"/>
                    </a:cubicBezTo>
                    <a:cubicBezTo>
                      <a:pt x="62" y="31"/>
                      <a:pt x="60" y="31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8" y="31"/>
                      <a:pt x="58" y="31"/>
                      <a:pt x="58" y="32"/>
                    </a:cubicBezTo>
                    <a:cubicBezTo>
                      <a:pt x="58" y="32"/>
                      <a:pt x="58" y="33"/>
                      <a:pt x="58" y="33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60" y="33"/>
                      <a:pt x="62" y="33"/>
                      <a:pt x="63" y="33"/>
                    </a:cubicBezTo>
                    <a:cubicBezTo>
                      <a:pt x="64" y="33"/>
                      <a:pt x="64" y="33"/>
                      <a:pt x="65" y="33"/>
                    </a:cubicBezTo>
                    <a:cubicBezTo>
                      <a:pt x="64" y="34"/>
                      <a:pt x="64" y="35"/>
                      <a:pt x="63" y="35"/>
                    </a:cubicBezTo>
                    <a:cubicBezTo>
                      <a:pt x="61" y="35"/>
                      <a:pt x="59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5" y="35"/>
                      <a:pt x="55" y="36"/>
                    </a:cubicBezTo>
                    <a:cubicBezTo>
                      <a:pt x="55" y="36"/>
                      <a:pt x="55" y="36"/>
                      <a:pt x="56" y="37"/>
                    </a:cubicBezTo>
                    <a:cubicBezTo>
                      <a:pt x="58" y="37"/>
                      <a:pt x="60" y="37"/>
                      <a:pt x="62" y="37"/>
                    </a:cubicBezTo>
                    <a:cubicBezTo>
                      <a:pt x="61" y="38"/>
                      <a:pt x="61" y="38"/>
                      <a:pt x="60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9" y="39"/>
                      <a:pt x="57" y="39"/>
                      <a:pt x="55" y="38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5" y="38"/>
                      <a:pt x="54" y="38"/>
                      <a:pt x="54" y="38"/>
                    </a:cubicBezTo>
                    <a:cubicBezTo>
                      <a:pt x="54" y="38"/>
                      <a:pt x="54" y="39"/>
                      <a:pt x="54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6" y="40"/>
                      <a:pt x="57" y="40"/>
                      <a:pt x="59" y="40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5" y="42"/>
                      <a:pt x="53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2" y="43"/>
                      <a:pt x="53" y="43"/>
                      <a:pt x="54" y="43"/>
                    </a:cubicBezTo>
                    <a:cubicBezTo>
                      <a:pt x="53" y="43"/>
                      <a:pt x="52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moveTo>
                      <a:pt x="70" y="20"/>
                    </a:moveTo>
                    <a:cubicBezTo>
                      <a:pt x="67" y="20"/>
                      <a:pt x="63" y="19"/>
                      <a:pt x="59" y="17"/>
                    </a:cubicBezTo>
                    <a:cubicBezTo>
                      <a:pt x="56" y="15"/>
                      <a:pt x="54" y="12"/>
                      <a:pt x="54" y="9"/>
                    </a:cubicBezTo>
                    <a:cubicBezTo>
                      <a:pt x="54" y="7"/>
                      <a:pt x="55" y="6"/>
                      <a:pt x="55" y="5"/>
                    </a:cubicBezTo>
                    <a:cubicBezTo>
                      <a:pt x="57" y="4"/>
                      <a:pt x="59" y="4"/>
                      <a:pt x="60" y="4"/>
                    </a:cubicBezTo>
                    <a:cubicBezTo>
                      <a:pt x="60" y="4"/>
                      <a:pt x="61" y="4"/>
                      <a:pt x="61" y="4"/>
                    </a:cubicBezTo>
                    <a:cubicBezTo>
                      <a:pt x="65" y="4"/>
                      <a:pt x="69" y="5"/>
                      <a:pt x="72" y="8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5" y="11"/>
                      <a:pt x="76" y="14"/>
                      <a:pt x="76" y="15"/>
                    </a:cubicBezTo>
                    <a:cubicBezTo>
                      <a:pt x="76" y="17"/>
                      <a:pt x="75" y="19"/>
                      <a:pt x="74" y="19"/>
                    </a:cubicBezTo>
                    <a:cubicBezTo>
                      <a:pt x="73" y="20"/>
                      <a:pt x="72" y="20"/>
                      <a:pt x="70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0" y="20"/>
                      <a:pt x="70" y="20"/>
                      <a:pt x="70" y="20"/>
                    </a:cubicBezTo>
                    <a:moveTo>
                      <a:pt x="60" y="0"/>
                    </a:moveTo>
                    <a:cubicBezTo>
                      <a:pt x="58" y="0"/>
                      <a:pt x="56" y="0"/>
                      <a:pt x="53" y="1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48" y="8"/>
                      <a:pt x="45" y="12"/>
                      <a:pt x="43" y="16"/>
                    </a:cubicBezTo>
                    <a:cubicBezTo>
                      <a:pt x="41" y="16"/>
                      <a:pt x="40" y="15"/>
                      <a:pt x="39" y="15"/>
                    </a:cubicBezTo>
                    <a:cubicBezTo>
                      <a:pt x="35" y="15"/>
                      <a:pt x="32" y="17"/>
                      <a:pt x="29" y="19"/>
                    </a:cubicBezTo>
                    <a:cubicBezTo>
                      <a:pt x="24" y="22"/>
                      <a:pt x="22" y="28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40"/>
                      <a:pt x="24" y="45"/>
                      <a:pt x="28" y="50"/>
                    </a:cubicBezTo>
                    <a:cubicBezTo>
                      <a:pt x="23" y="55"/>
                      <a:pt x="18" y="61"/>
                      <a:pt x="14" y="66"/>
                    </a:cubicBezTo>
                    <a:cubicBezTo>
                      <a:pt x="10" y="72"/>
                      <a:pt x="6" y="76"/>
                      <a:pt x="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5" y="78"/>
                      <a:pt x="4" y="81"/>
                      <a:pt x="3" y="84"/>
                    </a:cubicBezTo>
                    <a:cubicBezTo>
                      <a:pt x="1" y="87"/>
                      <a:pt x="1" y="90"/>
                      <a:pt x="1" y="90"/>
                    </a:cubicBezTo>
                    <a:cubicBezTo>
                      <a:pt x="0" y="90"/>
                      <a:pt x="1" y="91"/>
                      <a:pt x="1" y="92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3" y="92"/>
                      <a:pt x="3" y="92"/>
                      <a:pt x="3" y="92"/>
                    </a:cubicBezTo>
                    <a:cubicBezTo>
                      <a:pt x="15" y="85"/>
                      <a:pt x="15" y="85"/>
                      <a:pt x="15" y="85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41" y="59"/>
                      <a:pt x="44" y="60"/>
                      <a:pt x="46" y="61"/>
                    </a:cubicBezTo>
                    <a:cubicBezTo>
                      <a:pt x="48" y="61"/>
                      <a:pt x="50" y="61"/>
                      <a:pt x="52" y="61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7" y="61"/>
                      <a:pt x="62" y="60"/>
                      <a:pt x="66" y="57"/>
                    </a:cubicBezTo>
                    <a:cubicBezTo>
                      <a:pt x="69" y="53"/>
                      <a:pt x="71" y="49"/>
                      <a:pt x="71" y="44"/>
                    </a:cubicBezTo>
                    <a:cubicBezTo>
                      <a:pt x="71" y="41"/>
                      <a:pt x="70" y="37"/>
                      <a:pt x="68" y="35"/>
                    </a:cubicBezTo>
                    <a:cubicBezTo>
                      <a:pt x="72" y="30"/>
                      <a:pt x="75" y="25"/>
                      <a:pt x="79" y="20"/>
                    </a:cubicBezTo>
                    <a:cubicBezTo>
                      <a:pt x="79" y="20"/>
                      <a:pt x="79" y="19"/>
                      <a:pt x="79" y="18"/>
                    </a:cubicBezTo>
                    <a:cubicBezTo>
                      <a:pt x="79" y="17"/>
                      <a:pt x="80" y="16"/>
                      <a:pt x="80" y="15"/>
                    </a:cubicBezTo>
                    <a:cubicBezTo>
                      <a:pt x="80" y="12"/>
                      <a:pt x="78" y="9"/>
                      <a:pt x="74" y="6"/>
                    </a:cubicBezTo>
                    <a:cubicBezTo>
                      <a:pt x="71" y="2"/>
                      <a:pt x="66" y="0"/>
                      <a:pt x="6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52" name="Freeform 854"/>
              <p:cNvSpPr/>
              <p:nvPr/>
            </p:nvSpPr>
            <p:spPr bwMode="auto">
              <a:xfrm>
                <a:off x="5507" y="2562"/>
                <a:ext cx="35" cy="10"/>
              </a:xfrm>
              <a:custGeom>
                <a:avLst/>
                <a:gdLst>
                  <a:gd name="T0" fmla="*/ 14 w 15"/>
                  <a:gd name="T1" fmla="*/ 0 h 4"/>
                  <a:gd name="T2" fmla="*/ 13 w 15"/>
                  <a:gd name="T3" fmla="*/ 0 h 4"/>
                  <a:gd name="T4" fmla="*/ 1 w 15"/>
                  <a:gd name="T5" fmla="*/ 3 h 4"/>
                  <a:gd name="T6" fmla="*/ 0 w 15"/>
                  <a:gd name="T7" fmla="*/ 4 h 4"/>
                  <a:gd name="T8" fmla="*/ 1 w 15"/>
                  <a:gd name="T9" fmla="*/ 4 h 4"/>
                  <a:gd name="T10" fmla="*/ 1 w 15"/>
                  <a:gd name="T11" fmla="*/ 4 h 4"/>
                  <a:gd name="T12" fmla="*/ 14 w 15"/>
                  <a:gd name="T13" fmla="*/ 1 h 4"/>
                  <a:gd name="T14" fmla="*/ 14 w 15"/>
                  <a:gd name="T15" fmla="*/ 0 h 4"/>
                  <a:gd name="T16" fmla="*/ 14 w 15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1"/>
                      <a:pt x="5" y="2"/>
                      <a:pt x="1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6" y="4"/>
                      <a:pt x="10" y="3"/>
                      <a:pt x="14" y="1"/>
                    </a:cubicBezTo>
                    <a:cubicBezTo>
                      <a:pt x="14" y="1"/>
                      <a:pt x="15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53" name="Freeform 855"/>
              <p:cNvSpPr/>
              <p:nvPr/>
            </p:nvSpPr>
            <p:spPr bwMode="auto">
              <a:xfrm>
                <a:off x="5504" y="2572"/>
                <a:ext cx="34" cy="9"/>
              </a:xfrm>
              <a:custGeom>
                <a:avLst/>
                <a:gdLst>
                  <a:gd name="T0" fmla="*/ 13 w 14"/>
                  <a:gd name="T1" fmla="*/ 0 h 4"/>
                  <a:gd name="T2" fmla="*/ 13 w 14"/>
                  <a:gd name="T3" fmla="*/ 0 h 4"/>
                  <a:gd name="T4" fmla="*/ 1 w 14"/>
                  <a:gd name="T5" fmla="*/ 3 h 4"/>
                  <a:gd name="T6" fmla="*/ 0 w 14"/>
                  <a:gd name="T7" fmla="*/ 4 h 4"/>
                  <a:gd name="T8" fmla="*/ 1 w 14"/>
                  <a:gd name="T9" fmla="*/ 4 h 4"/>
                  <a:gd name="T10" fmla="*/ 1 w 14"/>
                  <a:gd name="T11" fmla="*/ 4 h 4"/>
                  <a:gd name="T12" fmla="*/ 13 w 14"/>
                  <a:gd name="T13" fmla="*/ 2 h 4"/>
                  <a:gd name="T14" fmla="*/ 14 w 14"/>
                  <a:gd name="T15" fmla="*/ 1 h 4"/>
                  <a:gd name="T16" fmla="*/ 13 w 1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5" y="2"/>
                      <a:pt x="1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5" y="4"/>
                      <a:pt x="9" y="3"/>
                      <a:pt x="13" y="2"/>
                    </a:cubicBezTo>
                    <a:cubicBezTo>
                      <a:pt x="14" y="2"/>
                      <a:pt x="14" y="1"/>
                      <a:pt x="14" y="1"/>
                    </a:cubicBezTo>
                    <a:cubicBezTo>
                      <a:pt x="14" y="0"/>
                      <a:pt x="13" y="0"/>
                      <a:pt x="1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54" name="Freeform 856"/>
              <p:cNvSpPr/>
              <p:nvPr/>
            </p:nvSpPr>
            <p:spPr bwMode="auto">
              <a:xfrm>
                <a:off x="5445" y="17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55" name="Freeform 857"/>
              <p:cNvSpPr/>
              <p:nvPr/>
            </p:nvSpPr>
            <p:spPr bwMode="auto">
              <a:xfrm>
                <a:off x="5445" y="175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56" name="Freeform 858"/>
              <p:cNvSpPr>
                <a:spLocks noEditPoints="1"/>
              </p:cNvSpPr>
              <p:nvPr/>
            </p:nvSpPr>
            <p:spPr bwMode="auto">
              <a:xfrm>
                <a:off x="5182" y="1649"/>
                <a:ext cx="296" cy="199"/>
              </a:xfrm>
              <a:custGeom>
                <a:avLst/>
                <a:gdLst>
                  <a:gd name="T0" fmla="*/ 20 w 125"/>
                  <a:gd name="T1" fmla="*/ 58 h 84"/>
                  <a:gd name="T2" fmla="*/ 27 w 125"/>
                  <a:gd name="T3" fmla="*/ 78 h 84"/>
                  <a:gd name="T4" fmla="*/ 53 w 125"/>
                  <a:gd name="T5" fmla="*/ 46 h 84"/>
                  <a:gd name="T6" fmla="*/ 46 w 125"/>
                  <a:gd name="T7" fmla="*/ 75 h 84"/>
                  <a:gd name="T8" fmla="*/ 29 w 125"/>
                  <a:gd name="T9" fmla="*/ 79 h 84"/>
                  <a:gd name="T10" fmla="*/ 37 w 125"/>
                  <a:gd name="T11" fmla="*/ 51 h 84"/>
                  <a:gd name="T12" fmla="*/ 48 w 125"/>
                  <a:gd name="T13" fmla="*/ 46 h 84"/>
                  <a:gd name="T14" fmla="*/ 51 w 125"/>
                  <a:gd name="T15" fmla="*/ 46 h 84"/>
                  <a:gd name="T16" fmla="*/ 31 w 125"/>
                  <a:gd name="T17" fmla="*/ 79 h 84"/>
                  <a:gd name="T18" fmla="*/ 97 w 125"/>
                  <a:gd name="T19" fmla="*/ 25 h 84"/>
                  <a:gd name="T20" fmla="*/ 104 w 125"/>
                  <a:gd name="T21" fmla="*/ 23 h 84"/>
                  <a:gd name="T22" fmla="*/ 101 w 125"/>
                  <a:gd name="T23" fmla="*/ 50 h 84"/>
                  <a:gd name="T24" fmla="*/ 108 w 125"/>
                  <a:gd name="T25" fmla="*/ 24 h 84"/>
                  <a:gd name="T26" fmla="*/ 111 w 125"/>
                  <a:gd name="T27" fmla="*/ 43 h 84"/>
                  <a:gd name="T28" fmla="*/ 111 w 125"/>
                  <a:gd name="T29" fmla="*/ 44 h 84"/>
                  <a:gd name="T30" fmla="*/ 110 w 125"/>
                  <a:gd name="T31" fmla="*/ 44 h 84"/>
                  <a:gd name="T32" fmla="*/ 85 w 125"/>
                  <a:gd name="T33" fmla="*/ 56 h 84"/>
                  <a:gd name="T34" fmla="*/ 74 w 125"/>
                  <a:gd name="T35" fmla="*/ 35 h 84"/>
                  <a:gd name="T36" fmla="*/ 88 w 125"/>
                  <a:gd name="T37" fmla="*/ 54 h 84"/>
                  <a:gd name="T38" fmla="*/ 82 w 125"/>
                  <a:gd name="T39" fmla="*/ 0 h 84"/>
                  <a:gd name="T40" fmla="*/ 82 w 125"/>
                  <a:gd name="T41" fmla="*/ 19 h 84"/>
                  <a:gd name="T42" fmla="*/ 83 w 125"/>
                  <a:gd name="T43" fmla="*/ 11 h 84"/>
                  <a:gd name="T44" fmla="*/ 87 w 125"/>
                  <a:gd name="T45" fmla="*/ 6 h 84"/>
                  <a:gd name="T46" fmla="*/ 105 w 125"/>
                  <a:gd name="T47" fmla="*/ 17 h 84"/>
                  <a:gd name="T48" fmla="*/ 72 w 125"/>
                  <a:gd name="T49" fmla="*/ 30 h 84"/>
                  <a:gd name="T50" fmla="*/ 59 w 125"/>
                  <a:gd name="T51" fmla="*/ 41 h 84"/>
                  <a:gd name="T52" fmla="*/ 50 w 125"/>
                  <a:gd name="T53" fmla="*/ 40 h 84"/>
                  <a:gd name="T54" fmla="*/ 33 w 125"/>
                  <a:gd name="T55" fmla="*/ 46 h 84"/>
                  <a:gd name="T56" fmla="*/ 19 w 125"/>
                  <a:gd name="T57" fmla="*/ 34 h 84"/>
                  <a:gd name="T58" fmla="*/ 24 w 125"/>
                  <a:gd name="T59" fmla="*/ 37 h 84"/>
                  <a:gd name="T60" fmla="*/ 29 w 125"/>
                  <a:gd name="T61" fmla="*/ 41 h 84"/>
                  <a:gd name="T62" fmla="*/ 15 w 125"/>
                  <a:gd name="T63" fmla="*/ 28 h 84"/>
                  <a:gd name="T64" fmla="*/ 4 w 125"/>
                  <a:gd name="T65" fmla="*/ 60 h 84"/>
                  <a:gd name="T66" fmla="*/ 5 w 125"/>
                  <a:gd name="T67" fmla="*/ 71 h 84"/>
                  <a:gd name="T68" fmla="*/ 11 w 125"/>
                  <a:gd name="T69" fmla="*/ 68 h 84"/>
                  <a:gd name="T70" fmla="*/ 18 w 125"/>
                  <a:gd name="T71" fmla="*/ 79 h 84"/>
                  <a:gd name="T72" fmla="*/ 55 w 125"/>
                  <a:gd name="T73" fmla="*/ 76 h 84"/>
                  <a:gd name="T74" fmla="*/ 65 w 125"/>
                  <a:gd name="T75" fmla="*/ 45 h 84"/>
                  <a:gd name="T76" fmla="*/ 72 w 125"/>
                  <a:gd name="T77" fmla="*/ 55 h 84"/>
                  <a:gd name="T78" fmla="*/ 110 w 125"/>
                  <a:gd name="T79" fmla="*/ 52 h 84"/>
                  <a:gd name="T80" fmla="*/ 118 w 125"/>
                  <a:gd name="T81" fmla="*/ 23 h 84"/>
                  <a:gd name="T82" fmla="*/ 96 w 125"/>
                  <a:gd name="T83" fmla="*/ 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5" h="84">
                    <a:moveTo>
                      <a:pt x="27" y="78"/>
                    </a:moveTo>
                    <a:cubicBezTo>
                      <a:pt x="20" y="74"/>
                      <a:pt x="10" y="62"/>
                      <a:pt x="20" y="58"/>
                    </a:cubicBezTo>
                    <a:cubicBezTo>
                      <a:pt x="25" y="56"/>
                      <a:pt x="30" y="54"/>
                      <a:pt x="36" y="51"/>
                    </a:cubicBezTo>
                    <a:cubicBezTo>
                      <a:pt x="33" y="60"/>
                      <a:pt x="30" y="69"/>
                      <a:pt x="27" y="78"/>
                    </a:cubicBezTo>
                    <a:moveTo>
                      <a:pt x="46" y="75"/>
                    </a:moveTo>
                    <a:cubicBezTo>
                      <a:pt x="48" y="65"/>
                      <a:pt x="50" y="56"/>
                      <a:pt x="53" y="46"/>
                    </a:cubicBezTo>
                    <a:cubicBezTo>
                      <a:pt x="58" y="50"/>
                      <a:pt x="59" y="64"/>
                      <a:pt x="55" y="68"/>
                    </a:cubicBezTo>
                    <a:cubicBezTo>
                      <a:pt x="53" y="70"/>
                      <a:pt x="50" y="73"/>
                      <a:pt x="46" y="75"/>
                    </a:cubicBezTo>
                    <a:moveTo>
                      <a:pt x="31" y="79"/>
                    </a:moveTo>
                    <a:cubicBezTo>
                      <a:pt x="30" y="79"/>
                      <a:pt x="29" y="79"/>
                      <a:pt x="29" y="79"/>
                    </a:cubicBezTo>
                    <a:cubicBezTo>
                      <a:pt x="28" y="79"/>
                      <a:pt x="28" y="79"/>
                      <a:pt x="28" y="79"/>
                    </a:cubicBezTo>
                    <a:cubicBezTo>
                      <a:pt x="31" y="70"/>
                      <a:pt x="34" y="60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40" y="49"/>
                      <a:pt x="44" y="48"/>
                      <a:pt x="48" y="46"/>
                    </a:cubicBezTo>
                    <a:cubicBezTo>
                      <a:pt x="49" y="46"/>
                      <a:pt x="49" y="46"/>
                      <a:pt x="50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49" y="56"/>
                      <a:pt x="46" y="66"/>
                      <a:pt x="43" y="76"/>
                    </a:cubicBezTo>
                    <a:cubicBezTo>
                      <a:pt x="39" y="78"/>
                      <a:pt x="35" y="79"/>
                      <a:pt x="31" y="79"/>
                    </a:cubicBezTo>
                    <a:moveTo>
                      <a:pt x="89" y="55"/>
                    </a:moveTo>
                    <a:cubicBezTo>
                      <a:pt x="92" y="45"/>
                      <a:pt x="95" y="35"/>
                      <a:pt x="97" y="25"/>
                    </a:cubicBezTo>
                    <a:cubicBezTo>
                      <a:pt x="99" y="25"/>
                      <a:pt x="100" y="24"/>
                      <a:pt x="101" y="23"/>
                    </a:cubicBezTo>
                    <a:cubicBezTo>
                      <a:pt x="102" y="23"/>
                      <a:pt x="103" y="23"/>
                      <a:pt x="104" y="23"/>
                    </a:cubicBezTo>
                    <a:cubicBezTo>
                      <a:pt x="105" y="23"/>
                      <a:pt x="106" y="23"/>
                      <a:pt x="106" y="23"/>
                    </a:cubicBezTo>
                    <a:cubicBezTo>
                      <a:pt x="104" y="32"/>
                      <a:pt x="103" y="41"/>
                      <a:pt x="101" y="50"/>
                    </a:cubicBezTo>
                    <a:cubicBezTo>
                      <a:pt x="103" y="50"/>
                      <a:pt x="103" y="50"/>
                      <a:pt x="103" y="50"/>
                    </a:cubicBezTo>
                    <a:cubicBezTo>
                      <a:pt x="104" y="41"/>
                      <a:pt x="106" y="33"/>
                      <a:pt x="108" y="24"/>
                    </a:cubicBezTo>
                    <a:cubicBezTo>
                      <a:pt x="113" y="27"/>
                      <a:pt x="113" y="39"/>
                      <a:pt x="111" y="44"/>
                    </a:cubicBez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1" y="44"/>
                      <a:pt x="111" y="44"/>
                      <a:pt x="111" y="44"/>
                    </a:cubicBezTo>
                    <a:cubicBezTo>
                      <a:pt x="110" y="44"/>
                      <a:pt x="110" y="44"/>
                      <a:pt x="110" y="44"/>
                    </a:cubicBezTo>
                    <a:cubicBezTo>
                      <a:pt x="110" y="44"/>
                      <a:pt x="110" y="44"/>
                      <a:pt x="111" y="44"/>
                    </a:cubicBezTo>
                    <a:cubicBezTo>
                      <a:pt x="107" y="50"/>
                      <a:pt x="92" y="56"/>
                      <a:pt x="85" y="56"/>
                    </a:cubicBezTo>
                    <a:cubicBezTo>
                      <a:pt x="85" y="56"/>
                      <a:pt x="85" y="56"/>
                      <a:pt x="85" y="55"/>
                    </a:cubicBezTo>
                    <a:cubicBezTo>
                      <a:pt x="78" y="55"/>
                      <a:pt x="63" y="40"/>
                      <a:pt x="74" y="35"/>
                    </a:cubicBezTo>
                    <a:cubicBezTo>
                      <a:pt x="81" y="32"/>
                      <a:pt x="88" y="29"/>
                      <a:pt x="95" y="26"/>
                    </a:cubicBezTo>
                    <a:cubicBezTo>
                      <a:pt x="93" y="35"/>
                      <a:pt x="90" y="45"/>
                      <a:pt x="88" y="54"/>
                    </a:cubicBezTo>
                    <a:cubicBezTo>
                      <a:pt x="89" y="55"/>
                      <a:pt x="89" y="55"/>
                      <a:pt x="89" y="55"/>
                    </a:cubicBezTo>
                    <a:moveTo>
                      <a:pt x="82" y="0"/>
                    </a:moveTo>
                    <a:cubicBezTo>
                      <a:pt x="78" y="0"/>
                      <a:pt x="75" y="3"/>
                      <a:pt x="77" y="12"/>
                    </a:cubicBezTo>
                    <a:cubicBezTo>
                      <a:pt x="78" y="14"/>
                      <a:pt x="79" y="19"/>
                      <a:pt x="82" y="19"/>
                    </a:cubicBezTo>
                    <a:cubicBezTo>
                      <a:pt x="82" y="19"/>
                      <a:pt x="82" y="19"/>
                      <a:pt x="83" y="18"/>
                    </a:cubicBezTo>
                    <a:cubicBezTo>
                      <a:pt x="86" y="17"/>
                      <a:pt x="83" y="13"/>
                      <a:pt x="83" y="11"/>
                    </a:cubicBezTo>
                    <a:cubicBezTo>
                      <a:pt x="82" y="7"/>
                      <a:pt x="82" y="6"/>
                      <a:pt x="84" y="6"/>
                    </a:cubicBezTo>
                    <a:cubicBezTo>
                      <a:pt x="85" y="6"/>
                      <a:pt x="86" y="6"/>
                      <a:pt x="87" y="6"/>
                    </a:cubicBezTo>
                    <a:cubicBezTo>
                      <a:pt x="95" y="11"/>
                      <a:pt x="104" y="15"/>
                      <a:pt x="112" y="19"/>
                    </a:cubicBezTo>
                    <a:cubicBezTo>
                      <a:pt x="110" y="18"/>
                      <a:pt x="107" y="17"/>
                      <a:pt x="105" y="17"/>
                    </a:cubicBezTo>
                    <a:cubicBezTo>
                      <a:pt x="99" y="17"/>
                      <a:pt x="93" y="21"/>
                      <a:pt x="86" y="23"/>
                    </a:cubicBezTo>
                    <a:cubicBezTo>
                      <a:pt x="82" y="25"/>
                      <a:pt x="77" y="28"/>
                      <a:pt x="72" y="30"/>
                    </a:cubicBezTo>
                    <a:cubicBezTo>
                      <a:pt x="66" y="32"/>
                      <a:pt x="66" y="39"/>
                      <a:pt x="62" y="40"/>
                    </a:cubicBezTo>
                    <a:cubicBezTo>
                      <a:pt x="61" y="41"/>
                      <a:pt x="60" y="41"/>
                      <a:pt x="59" y="41"/>
                    </a:cubicBezTo>
                    <a:cubicBezTo>
                      <a:pt x="57" y="41"/>
                      <a:pt x="56" y="41"/>
                      <a:pt x="55" y="40"/>
                    </a:cubicBezTo>
                    <a:cubicBezTo>
                      <a:pt x="53" y="40"/>
                      <a:pt x="52" y="40"/>
                      <a:pt x="50" y="40"/>
                    </a:cubicBezTo>
                    <a:cubicBezTo>
                      <a:pt x="49" y="40"/>
                      <a:pt x="48" y="40"/>
                      <a:pt x="47" y="40"/>
                    </a:cubicBezTo>
                    <a:cubicBezTo>
                      <a:pt x="42" y="42"/>
                      <a:pt x="37" y="44"/>
                      <a:pt x="33" y="46"/>
                    </a:cubicBezTo>
                    <a:cubicBezTo>
                      <a:pt x="23" y="50"/>
                      <a:pt x="13" y="53"/>
                      <a:pt x="9" y="63"/>
                    </a:cubicBezTo>
                    <a:cubicBezTo>
                      <a:pt x="12" y="53"/>
                      <a:pt x="16" y="43"/>
                      <a:pt x="19" y="34"/>
                    </a:cubicBezTo>
                    <a:cubicBezTo>
                      <a:pt x="19" y="33"/>
                      <a:pt x="19" y="33"/>
                      <a:pt x="20" y="33"/>
                    </a:cubicBezTo>
                    <a:cubicBezTo>
                      <a:pt x="21" y="33"/>
                      <a:pt x="22" y="35"/>
                      <a:pt x="24" y="37"/>
                    </a:cubicBezTo>
                    <a:cubicBezTo>
                      <a:pt x="26" y="39"/>
                      <a:pt x="28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34" y="40"/>
                      <a:pt x="27" y="27"/>
                      <a:pt x="19" y="27"/>
                    </a:cubicBezTo>
                    <a:cubicBezTo>
                      <a:pt x="18" y="27"/>
                      <a:pt x="16" y="27"/>
                      <a:pt x="15" y="28"/>
                    </a:cubicBezTo>
                    <a:cubicBezTo>
                      <a:pt x="12" y="30"/>
                      <a:pt x="12" y="37"/>
                      <a:pt x="11" y="39"/>
                    </a:cubicBezTo>
                    <a:cubicBezTo>
                      <a:pt x="9" y="46"/>
                      <a:pt x="6" y="53"/>
                      <a:pt x="4" y="60"/>
                    </a:cubicBezTo>
                    <a:cubicBezTo>
                      <a:pt x="3" y="63"/>
                      <a:pt x="0" y="69"/>
                      <a:pt x="4" y="71"/>
                    </a:cubicBezTo>
                    <a:cubicBezTo>
                      <a:pt x="4" y="71"/>
                      <a:pt x="4" y="71"/>
                      <a:pt x="5" y="71"/>
                    </a:cubicBezTo>
                    <a:cubicBezTo>
                      <a:pt x="6" y="71"/>
                      <a:pt x="7" y="70"/>
                      <a:pt x="8" y="70"/>
                    </a:cubicBezTo>
                    <a:cubicBezTo>
                      <a:pt x="9" y="69"/>
                      <a:pt x="10" y="68"/>
                      <a:pt x="11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3" y="72"/>
                      <a:pt x="16" y="75"/>
                      <a:pt x="18" y="79"/>
                    </a:cubicBezTo>
                    <a:cubicBezTo>
                      <a:pt x="22" y="83"/>
                      <a:pt x="27" y="84"/>
                      <a:pt x="32" y="84"/>
                    </a:cubicBezTo>
                    <a:cubicBezTo>
                      <a:pt x="40" y="84"/>
                      <a:pt x="48" y="80"/>
                      <a:pt x="55" y="76"/>
                    </a:cubicBezTo>
                    <a:cubicBezTo>
                      <a:pt x="64" y="70"/>
                      <a:pt x="64" y="62"/>
                      <a:pt x="62" y="52"/>
                    </a:cubicBezTo>
                    <a:cubicBezTo>
                      <a:pt x="61" y="47"/>
                      <a:pt x="60" y="47"/>
                      <a:pt x="65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7" y="45"/>
                      <a:pt x="71" y="53"/>
                      <a:pt x="72" y="55"/>
                    </a:cubicBezTo>
                    <a:cubicBezTo>
                      <a:pt x="76" y="59"/>
                      <a:pt x="81" y="61"/>
                      <a:pt x="86" y="61"/>
                    </a:cubicBezTo>
                    <a:cubicBezTo>
                      <a:pt x="94" y="61"/>
                      <a:pt x="104" y="56"/>
                      <a:pt x="110" y="52"/>
                    </a:cubicBezTo>
                    <a:cubicBezTo>
                      <a:pt x="118" y="47"/>
                      <a:pt x="118" y="39"/>
                      <a:pt x="117" y="31"/>
                    </a:cubicBezTo>
                    <a:cubicBezTo>
                      <a:pt x="116" y="27"/>
                      <a:pt x="114" y="24"/>
                      <a:pt x="118" y="23"/>
                    </a:cubicBezTo>
                    <a:cubicBezTo>
                      <a:pt x="120" y="22"/>
                      <a:pt x="125" y="19"/>
                      <a:pt x="120" y="17"/>
                    </a:cubicBezTo>
                    <a:cubicBezTo>
                      <a:pt x="116" y="11"/>
                      <a:pt x="102" y="7"/>
                      <a:pt x="96" y="4"/>
                    </a:cubicBezTo>
                    <a:cubicBezTo>
                      <a:pt x="92" y="3"/>
                      <a:pt x="87" y="0"/>
                      <a:pt x="8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57" name="Freeform 859"/>
              <p:cNvSpPr/>
              <p:nvPr/>
            </p:nvSpPr>
            <p:spPr bwMode="auto">
              <a:xfrm>
                <a:off x="5466" y="1687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58" name="Freeform 860"/>
              <p:cNvSpPr>
                <a:spLocks noEditPoints="1"/>
              </p:cNvSpPr>
              <p:nvPr/>
            </p:nvSpPr>
            <p:spPr bwMode="auto">
              <a:xfrm>
                <a:off x="2389" y="873"/>
                <a:ext cx="258" cy="821"/>
              </a:xfrm>
              <a:custGeom>
                <a:avLst/>
                <a:gdLst>
                  <a:gd name="T0" fmla="*/ 103 w 109"/>
                  <a:gd name="T1" fmla="*/ 299 h 347"/>
                  <a:gd name="T2" fmla="*/ 74 w 109"/>
                  <a:gd name="T3" fmla="*/ 302 h 347"/>
                  <a:gd name="T4" fmla="*/ 52 w 109"/>
                  <a:gd name="T5" fmla="*/ 209 h 347"/>
                  <a:gd name="T6" fmla="*/ 50 w 109"/>
                  <a:gd name="T7" fmla="*/ 210 h 347"/>
                  <a:gd name="T8" fmla="*/ 69 w 109"/>
                  <a:gd name="T9" fmla="*/ 204 h 347"/>
                  <a:gd name="T10" fmla="*/ 41 w 109"/>
                  <a:gd name="T11" fmla="*/ 200 h 347"/>
                  <a:gd name="T12" fmla="*/ 49 w 109"/>
                  <a:gd name="T13" fmla="*/ 204 h 347"/>
                  <a:gd name="T14" fmla="*/ 57 w 109"/>
                  <a:gd name="T15" fmla="*/ 190 h 347"/>
                  <a:gd name="T16" fmla="*/ 45 w 109"/>
                  <a:gd name="T17" fmla="*/ 147 h 347"/>
                  <a:gd name="T18" fmla="*/ 41 w 109"/>
                  <a:gd name="T19" fmla="*/ 145 h 347"/>
                  <a:gd name="T20" fmla="*/ 45 w 109"/>
                  <a:gd name="T21" fmla="*/ 180 h 347"/>
                  <a:gd name="T22" fmla="*/ 32 w 109"/>
                  <a:gd name="T23" fmla="*/ 185 h 347"/>
                  <a:gd name="T24" fmla="*/ 34 w 109"/>
                  <a:gd name="T25" fmla="*/ 173 h 347"/>
                  <a:gd name="T26" fmla="*/ 77 w 109"/>
                  <a:gd name="T27" fmla="*/ 143 h 347"/>
                  <a:gd name="T28" fmla="*/ 52 w 109"/>
                  <a:gd name="T29" fmla="*/ 142 h 347"/>
                  <a:gd name="T30" fmla="*/ 5 w 109"/>
                  <a:gd name="T31" fmla="*/ 190 h 347"/>
                  <a:gd name="T32" fmla="*/ 36 w 109"/>
                  <a:gd name="T33" fmla="*/ 137 h 347"/>
                  <a:gd name="T34" fmla="*/ 32 w 109"/>
                  <a:gd name="T35" fmla="*/ 199 h 347"/>
                  <a:gd name="T36" fmla="*/ 71 w 109"/>
                  <a:gd name="T37" fmla="*/ 198 h 347"/>
                  <a:gd name="T38" fmla="*/ 89 w 109"/>
                  <a:gd name="T39" fmla="*/ 197 h 347"/>
                  <a:gd name="T40" fmla="*/ 95 w 109"/>
                  <a:gd name="T41" fmla="*/ 291 h 347"/>
                  <a:gd name="T42" fmla="*/ 38 w 109"/>
                  <a:gd name="T43" fmla="*/ 292 h 347"/>
                  <a:gd name="T44" fmla="*/ 43 w 109"/>
                  <a:gd name="T45" fmla="*/ 271 h 347"/>
                  <a:gd name="T46" fmla="*/ 22 w 109"/>
                  <a:gd name="T47" fmla="*/ 235 h 347"/>
                  <a:gd name="T48" fmla="*/ 15 w 109"/>
                  <a:gd name="T49" fmla="*/ 213 h 347"/>
                  <a:gd name="T50" fmla="*/ 52 w 109"/>
                  <a:gd name="T51" fmla="*/ 136 h 347"/>
                  <a:gd name="T52" fmla="*/ 79 w 109"/>
                  <a:gd name="T53" fmla="*/ 124 h 347"/>
                  <a:gd name="T54" fmla="*/ 43 w 109"/>
                  <a:gd name="T55" fmla="*/ 129 h 347"/>
                  <a:gd name="T56" fmla="*/ 51 w 109"/>
                  <a:gd name="T57" fmla="*/ 122 h 347"/>
                  <a:gd name="T58" fmla="*/ 51 w 109"/>
                  <a:gd name="T59" fmla="*/ 115 h 347"/>
                  <a:gd name="T60" fmla="*/ 62 w 109"/>
                  <a:gd name="T61" fmla="*/ 115 h 347"/>
                  <a:gd name="T62" fmla="*/ 60 w 109"/>
                  <a:gd name="T63" fmla="*/ 110 h 347"/>
                  <a:gd name="T64" fmla="*/ 60 w 109"/>
                  <a:gd name="T65" fmla="*/ 110 h 347"/>
                  <a:gd name="T66" fmla="*/ 53 w 109"/>
                  <a:gd name="T67" fmla="*/ 72 h 347"/>
                  <a:gd name="T68" fmla="*/ 48 w 109"/>
                  <a:gd name="T69" fmla="*/ 49 h 347"/>
                  <a:gd name="T70" fmla="*/ 69 w 109"/>
                  <a:gd name="T71" fmla="*/ 44 h 347"/>
                  <a:gd name="T72" fmla="*/ 29 w 109"/>
                  <a:gd name="T73" fmla="*/ 18 h 347"/>
                  <a:gd name="T74" fmla="*/ 80 w 109"/>
                  <a:gd name="T75" fmla="*/ 111 h 347"/>
                  <a:gd name="T76" fmla="*/ 82 w 109"/>
                  <a:gd name="T77" fmla="*/ 41 h 347"/>
                  <a:gd name="T78" fmla="*/ 71 w 109"/>
                  <a:gd name="T79" fmla="*/ 40 h 347"/>
                  <a:gd name="T80" fmla="*/ 57 w 109"/>
                  <a:gd name="T81" fmla="*/ 73 h 347"/>
                  <a:gd name="T82" fmla="*/ 54 w 109"/>
                  <a:gd name="T83" fmla="*/ 76 h 347"/>
                  <a:gd name="T84" fmla="*/ 14 w 109"/>
                  <a:gd name="T85" fmla="*/ 51 h 347"/>
                  <a:gd name="T86" fmla="*/ 40 w 109"/>
                  <a:gd name="T87" fmla="*/ 130 h 347"/>
                  <a:gd name="T88" fmla="*/ 32 w 109"/>
                  <a:gd name="T89" fmla="*/ 130 h 347"/>
                  <a:gd name="T90" fmla="*/ 14 w 109"/>
                  <a:gd name="T91" fmla="*/ 222 h 347"/>
                  <a:gd name="T92" fmla="*/ 32 w 109"/>
                  <a:gd name="T93" fmla="*/ 291 h 347"/>
                  <a:gd name="T94" fmla="*/ 29 w 109"/>
                  <a:gd name="T95" fmla="*/ 308 h 347"/>
                  <a:gd name="T96" fmla="*/ 76 w 109"/>
                  <a:gd name="T97" fmla="*/ 317 h 347"/>
                  <a:gd name="T98" fmla="*/ 101 w 109"/>
                  <a:gd name="T99" fmla="*/ 307 h 347"/>
                  <a:gd name="T100" fmla="*/ 84 w 109"/>
                  <a:gd name="T101" fmla="*/ 332 h 347"/>
                  <a:gd name="T102" fmla="*/ 98 w 109"/>
                  <a:gd name="T103" fmla="*/ 347 h 347"/>
                  <a:gd name="T104" fmla="*/ 106 w 109"/>
                  <a:gd name="T105" fmla="*/ 298 h 347"/>
                  <a:gd name="T106" fmla="*/ 106 w 109"/>
                  <a:gd name="T107" fmla="*/ 244 h 347"/>
                  <a:gd name="T108" fmla="*/ 80 w 109"/>
                  <a:gd name="T109" fmla="*/ 151 h 347"/>
                  <a:gd name="T110" fmla="*/ 84 w 109"/>
                  <a:gd name="T111" fmla="*/ 135 h 347"/>
                  <a:gd name="T112" fmla="*/ 83 w 109"/>
                  <a:gd name="T113" fmla="*/ 127 h 347"/>
                  <a:gd name="T114" fmla="*/ 109 w 109"/>
                  <a:gd name="T115" fmla="*/ 4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9" h="347">
                    <a:moveTo>
                      <a:pt x="32" y="305"/>
                    </a:moveTo>
                    <a:cubicBezTo>
                      <a:pt x="32" y="305"/>
                      <a:pt x="32" y="305"/>
                      <a:pt x="32" y="305"/>
                    </a:cubicBezTo>
                    <a:cubicBezTo>
                      <a:pt x="31" y="305"/>
                      <a:pt x="31" y="305"/>
                      <a:pt x="30" y="304"/>
                    </a:cubicBezTo>
                    <a:cubicBezTo>
                      <a:pt x="30" y="304"/>
                      <a:pt x="29" y="304"/>
                      <a:pt x="29" y="304"/>
                    </a:cubicBezTo>
                    <a:cubicBezTo>
                      <a:pt x="29" y="303"/>
                      <a:pt x="29" y="303"/>
                      <a:pt x="29" y="303"/>
                    </a:cubicBezTo>
                    <a:cubicBezTo>
                      <a:pt x="29" y="303"/>
                      <a:pt x="30" y="302"/>
                      <a:pt x="30" y="302"/>
                    </a:cubicBezTo>
                    <a:cubicBezTo>
                      <a:pt x="31" y="301"/>
                      <a:pt x="31" y="301"/>
                      <a:pt x="32" y="301"/>
                    </a:cubicBezTo>
                    <a:cubicBezTo>
                      <a:pt x="32" y="302"/>
                      <a:pt x="32" y="304"/>
                      <a:pt x="32" y="305"/>
                    </a:cubicBezTo>
                    <a:moveTo>
                      <a:pt x="103" y="301"/>
                    </a:moveTo>
                    <a:cubicBezTo>
                      <a:pt x="103" y="301"/>
                      <a:pt x="103" y="300"/>
                      <a:pt x="103" y="299"/>
                    </a:cubicBezTo>
                    <a:cubicBezTo>
                      <a:pt x="103" y="299"/>
                      <a:pt x="103" y="299"/>
                      <a:pt x="103" y="299"/>
                    </a:cubicBezTo>
                    <a:cubicBezTo>
                      <a:pt x="103" y="299"/>
                      <a:pt x="103" y="299"/>
                      <a:pt x="103" y="299"/>
                    </a:cubicBezTo>
                    <a:cubicBezTo>
                      <a:pt x="103" y="300"/>
                      <a:pt x="103" y="300"/>
                      <a:pt x="103" y="300"/>
                    </a:cubicBezTo>
                    <a:cubicBezTo>
                      <a:pt x="103" y="300"/>
                      <a:pt x="103" y="301"/>
                      <a:pt x="103" y="301"/>
                    </a:cubicBezTo>
                    <a:cubicBezTo>
                      <a:pt x="103" y="301"/>
                      <a:pt x="103" y="301"/>
                      <a:pt x="103" y="301"/>
                    </a:cubicBezTo>
                    <a:moveTo>
                      <a:pt x="60" y="310"/>
                    </a:moveTo>
                    <a:cubicBezTo>
                      <a:pt x="51" y="310"/>
                      <a:pt x="43" y="310"/>
                      <a:pt x="36" y="307"/>
                    </a:cubicBezTo>
                    <a:cubicBezTo>
                      <a:pt x="36" y="303"/>
                      <a:pt x="36" y="299"/>
                      <a:pt x="36" y="295"/>
                    </a:cubicBezTo>
                    <a:cubicBezTo>
                      <a:pt x="39" y="298"/>
                      <a:pt x="47" y="300"/>
                      <a:pt x="61" y="302"/>
                    </a:cubicBezTo>
                    <a:cubicBezTo>
                      <a:pt x="65" y="302"/>
                      <a:pt x="70" y="302"/>
                      <a:pt x="74" y="302"/>
                    </a:cubicBezTo>
                    <a:cubicBezTo>
                      <a:pt x="77" y="302"/>
                      <a:pt x="80" y="302"/>
                      <a:pt x="83" y="302"/>
                    </a:cubicBezTo>
                    <a:cubicBezTo>
                      <a:pt x="85" y="301"/>
                      <a:pt x="90" y="300"/>
                      <a:pt x="95" y="298"/>
                    </a:cubicBezTo>
                    <a:cubicBezTo>
                      <a:pt x="96" y="298"/>
                      <a:pt x="98" y="297"/>
                      <a:pt x="99" y="296"/>
                    </a:cubicBezTo>
                    <a:cubicBezTo>
                      <a:pt x="99" y="298"/>
                      <a:pt x="99" y="301"/>
                      <a:pt x="99" y="304"/>
                    </a:cubicBezTo>
                    <a:cubicBezTo>
                      <a:pt x="92" y="308"/>
                      <a:pt x="82" y="309"/>
                      <a:pt x="73" y="310"/>
                    </a:cubicBezTo>
                    <a:cubicBezTo>
                      <a:pt x="69" y="310"/>
                      <a:pt x="64" y="310"/>
                      <a:pt x="60" y="310"/>
                    </a:cubicBezTo>
                    <a:cubicBezTo>
                      <a:pt x="60" y="310"/>
                      <a:pt x="60" y="310"/>
                      <a:pt x="60" y="310"/>
                    </a:cubicBezTo>
                    <a:moveTo>
                      <a:pt x="53" y="212"/>
                    </a:moveTo>
                    <a:cubicBezTo>
                      <a:pt x="53" y="212"/>
                      <a:pt x="52" y="212"/>
                      <a:pt x="51" y="212"/>
                    </a:cubicBezTo>
                    <a:cubicBezTo>
                      <a:pt x="51" y="211"/>
                      <a:pt x="52" y="210"/>
                      <a:pt x="52" y="209"/>
                    </a:cubicBezTo>
                    <a:cubicBezTo>
                      <a:pt x="53" y="210"/>
                      <a:pt x="53" y="211"/>
                      <a:pt x="54" y="212"/>
                    </a:cubicBezTo>
                    <a:cubicBezTo>
                      <a:pt x="53" y="212"/>
                      <a:pt x="53" y="212"/>
                      <a:pt x="53" y="212"/>
                    </a:cubicBezTo>
                    <a:moveTo>
                      <a:pt x="50" y="210"/>
                    </a:moveTo>
                    <a:cubicBezTo>
                      <a:pt x="50" y="209"/>
                      <a:pt x="50" y="208"/>
                      <a:pt x="49" y="208"/>
                    </a:cubicBezTo>
                    <a:cubicBezTo>
                      <a:pt x="49" y="208"/>
                      <a:pt x="49" y="208"/>
                      <a:pt x="49" y="208"/>
                    </a:cubicBezTo>
                    <a:cubicBezTo>
                      <a:pt x="49" y="208"/>
                      <a:pt x="49" y="208"/>
                      <a:pt x="49" y="208"/>
                    </a:cubicBezTo>
                    <a:cubicBezTo>
                      <a:pt x="49" y="207"/>
                      <a:pt x="49" y="207"/>
                      <a:pt x="50" y="206"/>
                    </a:cubicBezTo>
                    <a:cubicBezTo>
                      <a:pt x="50" y="206"/>
                      <a:pt x="50" y="206"/>
                      <a:pt x="50" y="206"/>
                    </a:cubicBezTo>
                    <a:cubicBezTo>
                      <a:pt x="50" y="207"/>
                      <a:pt x="51" y="207"/>
                      <a:pt x="51" y="208"/>
                    </a:cubicBezTo>
                    <a:cubicBezTo>
                      <a:pt x="51" y="208"/>
                      <a:pt x="50" y="209"/>
                      <a:pt x="50" y="210"/>
                    </a:cubicBezTo>
                    <a:moveTo>
                      <a:pt x="59" y="211"/>
                    </a:moveTo>
                    <a:cubicBezTo>
                      <a:pt x="59" y="210"/>
                      <a:pt x="59" y="210"/>
                      <a:pt x="59" y="210"/>
                    </a:cubicBezTo>
                    <a:cubicBezTo>
                      <a:pt x="58" y="210"/>
                      <a:pt x="57" y="210"/>
                      <a:pt x="57" y="209"/>
                    </a:cubicBezTo>
                    <a:cubicBezTo>
                      <a:pt x="56" y="208"/>
                      <a:pt x="55" y="208"/>
                      <a:pt x="55" y="207"/>
                    </a:cubicBezTo>
                    <a:cubicBezTo>
                      <a:pt x="54" y="206"/>
                      <a:pt x="53" y="205"/>
                      <a:pt x="53" y="204"/>
                    </a:cubicBezTo>
                    <a:cubicBezTo>
                      <a:pt x="52" y="204"/>
                      <a:pt x="52" y="204"/>
                      <a:pt x="52" y="204"/>
                    </a:cubicBezTo>
                    <a:cubicBezTo>
                      <a:pt x="53" y="204"/>
                      <a:pt x="53" y="204"/>
                      <a:pt x="53" y="204"/>
                    </a:cubicBezTo>
                    <a:cubicBezTo>
                      <a:pt x="55" y="197"/>
                      <a:pt x="60" y="192"/>
                      <a:pt x="65" y="189"/>
                    </a:cubicBezTo>
                    <a:cubicBezTo>
                      <a:pt x="66" y="192"/>
                      <a:pt x="67" y="196"/>
                      <a:pt x="68" y="199"/>
                    </a:cubicBezTo>
                    <a:cubicBezTo>
                      <a:pt x="68" y="201"/>
                      <a:pt x="69" y="203"/>
                      <a:pt x="69" y="204"/>
                    </a:cubicBezTo>
                    <a:cubicBezTo>
                      <a:pt x="69" y="206"/>
                      <a:pt x="68" y="207"/>
                      <a:pt x="67" y="208"/>
                    </a:cubicBezTo>
                    <a:cubicBezTo>
                      <a:pt x="67" y="209"/>
                      <a:pt x="65" y="210"/>
                      <a:pt x="64" y="210"/>
                    </a:cubicBezTo>
                    <a:cubicBezTo>
                      <a:pt x="62" y="211"/>
                      <a:pt x="60" y="211"/>
                      <a:pt x="59" y="211"/>
                    </a:cubicBezTo>
                    <a:moveTo>
                      <a:pt x="62" y="187"/>
                    </a:moveTo>
                    <a:cubicBezTo>
                      <a:pt x="63" y="185"/>
                      <a:pt x="64" y="183"/>
                      <a:pt x="64" y="181"/>
                    </a:cubicBezTo>
                    <a:cubicBezTo>
                      <a:pt x="64" y="183"/>
                      <a:pt x="64" y="184"/>
                      <a:pt x="65" y="185"/>
                    </a:cubicBezTo>
                    <a:cubicBezTo>
                      <a:pt x="64" y="186"/>
                      <a:pt x="63" y="186"/>
                      <a:pt x="62" y="187"/>
                    </a:cubicBezTo>
                    <a:moveTo>
                      <a:pt x="48" y="206"/>
                    </a:moveTo>
                    <a:cubicBezTo>
                      <a:pt x="47" y="205"/>
                      <a:pt x="47" y="204"/>
                      <a:pt x="46" y="204"/>
                    </a:cubicBezTo>
                    <a:cubicBezTo>
                      <a:pt x="45" y="202"/>
                      <a:pt x="43" y="201"/>
                      <a:pt x="41" y="200"/>
                    </a:cubicBezTo>
                    <a:cubicBezTo>
                      <a:pt x="42" y="194"/>
                      <a:pt x="43" y="189"/>
                      <a:pt x="45" y="184"/>
                    </a:cubicBezTo>
                    <a:cubicBezTo>
                      <a:pt x="47" y="184"/>
                      <a:pt x="48" y="183"/>
                      <a:pt x="49" y="183"/>
                    </a:cubicBezTo>
                    <a:cubicBezTo>
                      <a:pt x="53" y="182"/>
                      <a:pt x="56" y="180"/>
                      <a:pt x="60" y="179"/>
                    </a:cubicBezTo>
                    <a:cubicBezTo>
                      <a:pt x="58" y="183"/>
                      <a:pt x="56" y="187"/>
                      <a:pt x="55" y="192"/>
                    </a:cubicBezTo>
                    <a:cubicBezTo>
                      <a:pt x="56" y="192"/>
                      <a:pt x="56" y="192"/>
                      <a:pt x="56" y="192"/>
                    </a:cubicBezTo>
                    <a:cubicBezTo>
                      <a:pt x="53" y="195"/>
                      <a:pt x="51" y="199"/>
                      <a:pt x="49" y="203"/>
                    </a:cubicBezTo>
                    <a:cubicBezTo>
                      <a:pt x="49" y="203"/>
                      <a:pt x="49" y="203"/>
                      <a:pt x="49" y="203"/>
                    </a:cubicBezTo>
                    <a:cubicBezTo>
                      <a:pt x="49" y="204"/>
                      <a:pt x="49" y="204"/>
                      <a:pt x="49" y="204"/>
                    </a:cubicBezTo>
                    <a:cubicBezTo>
                      <a:pt x="49" y="204"/>
                      <a:pt x="49" y="204"/>
                      <a:pt x="49" y="204"/>
                    </a:cubicBezTo>
                    <a:cubicBezTo>
                      <a:pt x="49" y="204"/>
                      <a:pt x="49" y="204"/>
                      <a:pt x="49" y="204"/>
                    </a:cubicBezTo>
                    <a:cubicBezTo>
                      <a:pt x="48" y="205"/>
                      <a:pt x="48" y="205"/>
                      <a:pt x="48" y="206"/>
                    </a:cubicBezTo>
                    <a:moveTo>
                      <a:pt x="57" y="190"/>
                    </a:moveTo>
                    <a:cubicBezTo>
                      <a:pt x="59" y="186"/>
                      <a:pt x="60" y="182"/>
                      <a:pt x="62" y="178"/>
                    </a:cubicBezTo>
                    <a:cubicBezTo>
                      <a:pt x="63" y="178"/>
                      <a:pt x="63" y="177"/>
                      <a:pt x="64" y="177"/>
                    </a:cubicBezTo>
                    <a:cubicBezTo>
                      <a:pt x="64" y="177"/>
                      <a:pt x="64" y="177"/>
                      <a:pt x="64" y="177"/>
                    </a:cubicBezTo>
                    <a:cubicBezTo>
                      <a:pt x="64" y="178"/>
                      <a:pt x="64" y="178"/>
                      <a:pt x="64" y="178"/>
                    </a:cubicBezTo>
                    <a:cubicBezTo>
                      <a:pt x="63" y="178"/>
                      <a:pt x="63" y="178"/>
                      <a:pt x="63" y="178"/>
                    </a:cubicBezTo>
                    <a:cubicBezTo>
                      <a:pt x="63" y="181"/>
                      <a:pt x="61" y="185"/>
                      <a:pt x="59" y="188"/>
                    </a:cubicBezTo>
                    <a:cubicBezTo>
                      <a:pt x="59" y="189"/>
                      <a:pt x="59" y="189"/>
                      <a:pt x="59" y="189"/>
                    </a:cubicBezTo>
                    <a:cubicBezTo>
                      <a:pt x="59" y="189"/>
                      <a:pt x="58" y="190"/>
                      <a:pt x="57" y="190"/>
                    </a:cubicBezTo>
                    <a:moveTo>
                      <a:pt x="62" y="149"/>
                    </a:moveTo>
                    <a:cubicBezTo>
                      <a:pt x="68" y="149"/>
                      <a:pt x="74" y="148"/>
                      <a:pt x="78" y="147"/>
                    </a:cubicBezTo>
                    <a:cubicBezTo>
                      <a:pt x="78" y="147"/>
                      <a:pt x="78" y="147"/>
                      <a:pt x="78" y="147"/>
                    </a:cubicBezTo>
                    <a:cubicBezTo>
                      <a:pt x="77" y="149"/>
                      <a:pt x="74" y="153"/>
                      <a:pt x="72" y="154"/>
                    </a:cubicBezTo>
                    <a:cubicBezTo>
                      <a:pt x="70" y="156"/>
                      <a:pt x="66" y="157"/>
                      <a:pt x="62" y="157"/>
                    </a:cubicBezTo>
                    <a:cubicBezTo>
                      <a:pt x="62" y="157"/>
                      <a:pt x="62" y="157"/>
                      <a:pt x="62" y="157"/>
                    </a:cubicBezTo>
                    <a:cubicBezTo>
                      <a:pt x="62" y="157"/>
                      <a:pt x="62" y="157"/>
                      <a:pt x="62" y="157"/>
                    </a:cubicBezTo>
                    <a:cubicBezTo>
                      <a:pt x="62" y="157"/>
                      <a:pt x="61" y="157"/>
                      <a:pt x="61" y="156"/>
                    </a:cubicBezTo>
                    <a:cubicBezTo>
                      <a:pt x="57" y="156"/>
                      <a:pt x="54" y="155"/>
                      <a:pt x="51" y="153"/>
                    </a:cubicBezTo>
                    <a:cubicBezTo>
                      <a:pt x="48" y="151"/>
                      <a:pt x="46" y="149"/>
                      <a:pt x="45" y="147"/>
                    </a:cubicBezTo>
                    <a:cubicBezTo>
                      <a:pt x="46" y="147"/>
                      <a:pt x="47" y="147"/>
                      <a:pt x="48" y="148"/>
                    </a:cubicBezTo>
                    <a:cubicBezTo>
                      <a:pt x="53" y="148"/>
                      <a:pt x="58" y="149"/>
                      <a:pt x="62" y="149"/>
                    </a:cubicBezTo>
                    <a:moveTo>
                      <a:pt x="30" y="181"/>
                    </a:moveTo>
                    <a:cubicBezTo>
                      <a:pt x="30" y="180"/>
                      <a:pt x="29" y="179"/>
                      <a:pt x="29" y="179"/>
                    </a:cubicBezTo>
                    <a:cubicBezTo>
                      <a:pt x="32" y="174"/>
                      <a:pt x="34" y="166"/>
                      <a:pt x="37" y="159"/>
                    </a:cubicBezTo>
                    <a:cubicBezTo>
                      <a:pt x="38" y="155"/>
                      <a:pt x="39" y="151"/>
                      <a:pt x="40" y="148"/>
                    </a:cubicBezTo>
                    <a:cubicBezTo>
                      <a:pt x="40" y="147"/>
                      <a:pt x="40" y="145"/>
                      <a:pt x="40" y="144"/>
                    </a:cubicBezTo>
                    <a:cubicBezTo>
                      <a:pt x="40" y="144"/>
                      <a:pt x="40" y="144"/>
                      <a:pt x="40" y="144"/>
                    </a:cubicBezTo>
                    <a:cubicBezTo>
                      <a:pt x="41" y="144"/>
                      <a:pt x="41" y="144"/>
                      <a:pt x="41" y="144"/>
                    </a:cubicBezTo>
                    <a:cubicBezTo>
                      <a:pt x="41" y="145"/>
                      <a:pt x="41" y="145"/>
                      <a:pt x="41" y="145"/>
                    </a:cubicBezTo>
                    <a:cubicBezTo>
                      <a:pt x="41" y="150"/>
                      <a:pt x="45" y="153"/>
                      <a:pt x="49" y="156"/>
                    </a:cubicBezTo>
                    <a:cubicBezTo>
                      <a:pt x="52" y="158"/>
                      <a:pt x="56" y="160"/>
                      <a:pt x="60" y="160"/>
                    </a:cubicBezTo>
                    <a:cubicBezTo>
                      <a:pt x="61" y="160"/>
                      <a:pt x="62" y="160"/>
                      <a:pt x="62" y="160"/>
                    </a:cubicBezTo>
                    <a:cubicBezTo>
                      <a:pt x="65" y="160"/>
                      <a:pt x="67" y="160"/>
                      <a:pt x="70" y="159"/>
                    </a:cubicBezTo>
                    <a:cubicBezTo>
                      <a:pt x="68" y="161"/>
                      <a:pt x="66" y="164"/>
                      <a:pt x="65" y="168"/>
                    </a:cubicBezTo>
                    <a:cubicBezTo>
                      <a:pt x="65" y="170"/>
                      <a:pt x="64" y="171"/>
                      <a:pt x="64" y="173"/>
                    </a:cubicBezTo>
                    <a:cubicBezTo>
                      <a:pt x="64" y="173"/>
                      <a:pt x="64" y="173"/>
                      <a:pt x="64" y="173"/>
                    </a:cubicBezTo>
                    <a:cubicBezTo>
                      <a:pt x="59" y="175"/>
                      <a:pt x="53" y="177"/>
                      <a:pt x="48" y="180"/>
                    </a:cubicBezTo>
                    <a:cubicBezTo>
                      <a:pt x="47" y="180"/>
                      <a:pt x="46" y="180"/>
                      <a:pt x="45" y="180"/>
                    </a:cubicBezTo>
                    <a:cubicBezTo>
                      <a:pt x="45" y="180"/>
                      <a:pt x="45" y="180"/>
                      <a:pt x="45" y="180"/>
                    </a:cubicBezTo>
                    <a:cubicBezTo>
                      <a:pt x="44" y="180"/>
                      <a:pt x="44" y="180"/>
                      <a:pt x="44" y="180"/>
                    </a:cubicBezTo>
                    <a:cubicBezTo>
                      <a:pt x="43" y="180"/>
                      <a:pt x="43" y="180"/>
                      <a:pt x="43" y="180"/>
                    </a:cubicBezTo>
                    <a:cubicBezTo>
                      <a:pt x="42" y="182"/>
                      <a:pt x="42" y="182"/>
                      <a:pt x="42" y="182"/>
                    </a:cubicBezTo>
                    <a:cubicBezTo>
                      <a:pt x="40" y="187"/>
                      <a:pt x="39" y="193"/>
                      <a:pt x="38" y="198"/>
                    </a:cubicBezTo>
                    <a:cubicBezTo>
                      <a:pt x="37" y="198"/>
                      <a:pt x="37" y="198"/>
                      <a:pt x="37" y="198"/>
                    </a:cubicBezTo>
                    <a:cubicBezTo>
                      <a:pt x="36" y="198"/>
                      <a:pt x="35" y="197"/>
                      <a:pt x="35" y="197"/>
                    </a:cubicBezTo>
                    <a:cubicBezTo>
                      <a:pt x="34" y="196"/>
                      <a:pt x="34" y="195"/>
                      <a:pt x="34" y="194"/>
                    </a:cubicBezTo>
                    <a:cubicBezTo>
                      <a:pt x="33" y="191"/>
                      <a:pt x="32" y="189"/>
                      <a:pt x="32" y="186"/>
                    </a:cubicBezTo>
                    <a:cubicBezTo>
                      <a:pt x="32" y="185"/>
                      <a:pt x="32" y="185"/>
                      <a:pt x="32" y="185"/>
                    </a:cubicBezTo>
                    <a:cubicBezTo>
                      <a:pt x="32" y="185"/>
                      <a:pt x="32" y="185"/>
                      <a:pt x="32" y="185"/>
                    </a:cubicBezTo>
                    <a:cubicBezTo>
                      <a:pt x="33" y="183"/>
                      <a:pt x="36" y="177"/>
                      <a:pt x="37" y="174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38" y="173"/>
                      <a:pt x="38" y="172"/>
                      <a:pt x="39" y="172"/>
                    </a:cubicBezTo>
                    <a:cubicBezTo>
                      <a:pt x="42" y="170"/>
                      <a:pt x="45" y="169"/>
                      <a:pt x="47" y="167"/>
                    </a:cubicBezTo>
                    <a:cubicBezTo>
                      <a:pt x="50" y="166"/>
                      <a:pt x="53" y="164"/>
                      <a:pt x="56" y="162"/>
                    </a:cubicBezTo>
                    <a:cubicBezTo>
                      <a:pt x="54" y="159"/>
                      <a:pt x="54" y="159"/>
                      <a:pt x="54" y="159"/>
                    </a:cubicBezTo>
                    <a:cubicBezTo>
                      <a:pt x="51" y="161"/>
                      <a:pt x="49" y="163"/>
                      <a:pt x="46" y="164"/>
                    </a:cubicBezTo>
                    <a:cubicBezTo>
                      <a:pt x="43" y="165"/>
                      <a:pt x="40" y="167"/>
                      <a:pt x="37" y="169"/>
                    </a:cubicBezTo>
                    <a:cubicBezTo>
                      <a:pt x="36" y="169"/>
                      <a:pt x="35" y="170"/>
                      <a:pt x="35" y="171"/>
                    </a:cubicBezTo>
                    <a:cubicBezTo>
                      <a:pt x="34" y="171"/>
                      <a:pt x="34" y="172"/>
                      <a:pt x="34" y="173"/>
                    </a:cubicBezTo>
                    <a:cubicBezTo>
                      <a:pt x="33" y="174"/>
                      <a:pt x="31" y="178"/>
                      <a:pt x="30" y="181"/>
                    </a:cubicBezTo>
                    <a:moveTo>
                      <a:pt x="62" y="145"/>
                    </a:moveTo>
                    <a:cubicBezTo>
                      <a:pt x="61" y="145"/>
                      <a:pt x="60" y="145"/>
                      <a:pt x="59" y="145"/>
                    </a:cubicBezTo>
                    <a:cubicBezTo>
                      <a:pt x="66" y="144"/>
                      <a:pt x="72" y="143"/>
                      <a:pt x="79" y="141"/>
                    </a:cubicBezTo>
                    <a:cubicBezTo>
                      <a:pt x="79" y="141"/>
                      <a:pt x="79" y="141"/>
                      <a:pt x="79" y="141"/>
                    </a:cubicBezTo>
                    <a:cubicBezTo>
                      <a:pt x="80" y="141"/>
                      <a:pt x="80" y="141"/>
                      <a:pt x="80" y="141"/>
                    </a:cubicBezTo>
                    <a:cubicBezTo>
                      <a:pt x="80" y="142"/>
                      <a:pt x="80" y="142"/>
                      <a:pt x="80" y="142"/>
                    </a:cubicBezTo>
                    <a:cubicBezTo>
                      <a:pt x="80" y="142"/>
                      <a:pt x="80" y="142"/>
                      <a:pt x="80" y="142"/>
                    </a:cubicBezTo>
                    <a:cubicBezTo>
                      <a:pt x="80" y="142"/>
                      <a:pt x="80" y="142"/>
                      <a:pt x="79" y="143"/>
                    </a:cubicBezTo>
                    <a:cubicBezTo>
                      <a:pt x="79" y="143"/>
                      <a:pt x="78" y="143"/>
                      <a:pt x="77" y="143"/>
                    </a:cubicBezTo>
                    <a:cubicBezTo>
                      <a:pt x="73" y="145"/>
                      <a:pt x="68" y="145"/>
                      <a:pt x="62" y="145"/>
                    </a:cubicBezTo>
                    <a:moveTo>
                      <a:pt x="40" y="138"/>
                    </a:moveTo>
                    <a:cubicBezTo>
                      <a:pt x="40" y="137"/>
                      <a:pt x="40" y="137"/>
                      <a:pt x="40" y="137"/>
                    </a:cubicBezTo>
                    <a:cubicBezTo>
                      <a:pt x="40" y="138"/>
                      <a:pt x="40" y="138"/>
                      <a:pt x="40" y="138"/>
                    </a:cubicBezTo>
                    <a:cubicBezTo>
                      <a:pt x="40" y="138"/>
                      <a:pt x="40" y="138"/>
                      <a:pt x="40" y="138"/>
                    </a:cubicBezTo>
                    <a:moveTo>
                      <a:pt x="52" y="140"/>
                    </a:moveTo>
                    <a:cubicBezTo>
                      <a:pt x="56" y="140"/>
                      <a:pt x="61" y="139"/>
                      <a:pt x="66" y="139"/>
                    </a:cubicBezTo>
                    <a:cubicBezTo>
                      <a:pt x="70" y="138"/>
                      <a:pt x="75" y="138"/>
                      <a:pt x="79" y="137"/>
                    </a:cubicBezTo>
                    <a:cubicBezTo>
                      <a:pt x="79" y="137"/>
                      <a:pt x="79" y="137"/>
                      <a:pt x="79" y="137"/>
                    </a:cubicBezTo>
                    <a:cubicBezTo>
                      <a:pt x="70" y="140"/>
                      <a:pt x="61" y="142"/>
                      <a:pt x="52" y="142"/>
                    </a:cubicBezTo>
                    <a:cubicBezTo>
                      <a:pt x="52" y="142"/>
                      <a:pt x="52" y="142"/>
                      <a:pt x="52" y="142"/>
                    </a:cubicBezTo>
                    <a:cubicBezTo>
                      <a:pt x="49" y="142"/>
                      <a:pt x="47" y="142"/>
                      <a:pt x="44" y="141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3" y="140"/>
                      <a:pt x="43" y="139"/>
                      <a:pt x="43" y="139"/>
                    </a:cubicBezTo>
                    <a:cubicBezTo>
                      <a:pt x="46" y="140"/>
                      <a:pt x="49" y="140"/>
                      <a:pt x="52" y="140"/>
                    </a:cubicBezTo>
                    <a:moveTo>
                      <a:pt x="15" y="213"/>
                    </a:moveTo>
                    <a:cubicBezTo>
                      <a:pt x="14" y="210"/>
                      <a:pt x="12" y="206"/>
                      <a:pt x="10" y="202"/>
                    </a:cubicBezTo>
                    <a:cubicBezTo>
                      <a:pt x="8" y="198"/>
                      <a:pt x="6" y="194"/>
                      <a:pt x="5" y="190"/>
                    </a:cubicBezTo>
                    <a:cubicBezTo>
                      <a:pt x="4" y="188"/>
                      <a:pt x="4" y="186"/>
                      <a:pt x="4" y="185"/>
                    </a:cubicBezTo>
                    <a:cubicBezTo>
                      <a:pt x="4" y="184"/>
                      <a:pt x="4" y="183"/>
                      <a:pt x="4" y="183"/>
                    </a:cubicBezTo>
                    <a:cubicBezTo>
                      <a:pt x="4" y="182"/>
                      <a:pt x="5" y="181"/>
                      <a:pt x="5" y="180"/>
                    </a:cubicBezTo>
                    <a:cubicBezTo>
                      <a:pt x="6" y="179"/>
                      <a:pt x="7" y="178"/>
                      <a:pt x="7" y="177"/>
                    </a:cubicBezTo>
                    <a:cubicBezTo>
                      <a:pt x="14" y="163"/>
                      <a:pt x="18" y="152"/>
                      <a:pt x="25" y="138"/>
                    </a:cubicBezTo>
                    <a:cubicBezTo>
                      <a:pt x="25" y="137"/>
                      <a:pt x="27" y="136"/>
                      <a:pt x="28" y="135"/>
                    </a:cubicBezTo>
                    <a:cubicBezTo>
                      <a:pt x="29" y="134"/>
                      <a:pt x="31" y="134"/>
                      <a:pt x="32" y="134"/>
                    </a:cubicBezTo>
                    <a:cubicBezTo>
                      <a:pt x="32" y="134"/>
                      <a:pt x="32" y="134"/>
                      <a:pt x="32" y="134"/>
                    </a:cubicBezTo>
                    <a:cubicBezTo>
                      <a:pt x="33" y="134"/>
                      <a:pt x="33" y="134"/>
                      <a:pt x="33" y="134"/>
                    </a:cubicBezTo>
                    <a:cubicBezTo>
                      <a:pt x="34" y="134"/>
                      <a:pt x="35" y="136"/>
                      <a:pt x="36" y="137"/>
                    </a:cubicBezTo>
                    <a:cubicBezTo>
                      <a:pt x="37" y="138"/>
                      <a:pt x="37" y="140"/>
                      <a:pt x="37" y="142"/>
                    </a:cubicBezTo>
                    <a:cubicBezTo>
                      <a:pt x="37" y="142"/>
                      <a:pt x="37" y="142"/>
                      <a:pt x="37" y="142"/>
                    </a:cubicBezTo>
                    <a:cubicBezTo>
                      <a:pt x="37" y="142"/>
                      <a:pt x="37" y="143"/>
                      <a:pt x="37" y="144"/>
                    </a:cubicBezTo>
                    <a:cubicBezTo>
                      <a:pt x="36" y="147"/>
                      <a:pt x="35" y="154"/>
                      <a:pt x="32" y="161"/>
                    </a:cubicBezTo>
                    <a:cubicBezTo>
                      <a:pt x="30" y="168"/>
                      <a:pt x="28" y="174"/>
                      <a:pt x="25" y="178"/>
                    </a:cubicBezTo>
                    <a:cubicBezTo>
                      <a:pt x="25" y="179"/>
                      <a:pt x="25" y="179"/>
                      <a:pt x="25" y="179"/>
                    </a:cubicBezTo>
                    <a:cubicBezTo>
                      <a:pt x="25" y="180"/>
                      <a:pt x="25" y="180"/>
                      <a:pt x="25" y="180"/>
                    </a:cubicBezTo>
                    <a:cubicBezTo>
                      <a:pt x="27" y="182"/>
                      <a:pt x="28" y="184"/>
                      <a:pt x="28" y="187"/>
                    </a:cubicBezTo>
                    <a:cubicBezTo>
                      <a:pt x="29" y="189"/>
                      <a:pt x="29" y="192"/>
                      <a:pt x="30" y="195"/>
                    </a:cubicBezTo>
                    <a:cubicBezTo>
                      <a:pt x="30" y="196"/>
                      <a:pt x="31" y="198"/>
                      <a:pt x="32" y="199"/>
                    </a:cubicBezTo>
                    <a:cubicBezTo>
                      <a:pt x="33" y="201"/>
                      <a:pt x="35" y="201"/>
                      <a:pt x="36" y="202"/>
                    </a:cubicBezTo>
                    <a:cubicBezTo>
                      <a:pt x="39" y="202"/>
                      <a:pt x="42" y="204"/>
                      <a:pt x="44" y="206"/>
                    </a:cubicBezTo>
                    <a:cubicBezTo>
                      <a:pt x="46" y="208"/>
                      <a:pt x="47" y="211"/>
                      <a:pt x="47" y="213"/>
                    </a:cubicBezTo>
                    <a:cubicBezTo>
                      <a:pt x="47" y="215"/>
                      <a:pt x="47" y="215"/>
                      <a:pt x="47" y="215"/>
                    </a:cubicBezTo>
                    <a:cubicBezTo>
                      <a:pt x="49" y="215"/>
                      <a:pt x="49" y="215"/>
                      <a:pt x="49" y="215"/>
                    </a:cubicBezTo>
                    <a:cubicBezTo>
                      <a:pt x="50" y="215"/>
                      <a:pt x="52" y="215"/>
                      <a:pt x="53" y="215"/>
                    </a:cubicBezTo>
                    <a:cubicBezTo>
                      <a:pt x="57" y="215"/>
                      <a:pt x="61" y="215"/>
                      <a:pt x="65" y="213"/>
                    </a:cubicBezTo>
                    <a:cubicBezTo>
                      <a:pt x="67" y="213"/>
                      <a:pt x="68" y="212"/>
                      <a:pt x="70" y="211"/>
                    </a:cubicBezTo>
                    <a:cubicBezTo>
                      <a:pt x="72" y="209"/>
                      <a:pt x="72" y="207"/>
                      <a:pt x="72" y="204"/>
                    </a:cubicBezTo>
                    <a:cubicBezTo>
                      <a:pt x="72" y="202"/>
                      <a:pt x="72" y="200"/>
                      <a:pt x="71" y="198"/>
                    </a:cubicBezTo>
                    <a:cubicBezTo>
                      <a:pt x="70" y="191"/>
                      <a:pt x="67" y="184"/>
                      <a:pt x="67" y="177"/>
                    </a:cubicBezTo>
                    <a:cubicBezTo>
                      <a:pt x="67" y="175"/>
                      <a:pt x="68" y="172"/>
                      <a:pt x="69" y="169"/>
                    </a:cubicBezTo>
                    <a:cubicBezTo>
                      <a:pt x="70" y="165"/>
                      <a:pt x="72" y="162"/>
                      <a:pt x="74" y="160"/>
                    </a:cubicBezTo>
                    <a:cubicBezTo>
                      <a:pt x="76" y="158"/>
                      <a:pt x="77" y="158"/>
                      <a:pt x="79" y="158"/>
                    </a:cubicBezTo>
                    <a:cubicBezTo>
                      <a:pt x="79" y="158"/>
                      <a:pt x="79" y="158"/>
                      <a:pt x="79" y="158"/>
                    </a:cubicBezTo>
                    <a:cubicBezTo>
                      <a:pt x="81" y="158"/>
                      <a:pt x="82" y="158"/>
                      <a:pt x="83" y="159"/>
                    </a:cubicBezTo>
                    <a:cubicBezTo>
                      <a:pt x="84" y="160"/>
                      <a:pt x="85" y="161"/>
                      <a:pt x="85" y="162"/>
                    </a:cubicBezTo>
                    <a:cubicBezTo>
                      <a:pt x="85" y="162"/>
                      <a:pt x="85" y="162"/>
                      <a:pt x="85" y="162"/>
                    </a:cubicBezTo>
                    <a:cubicBezTo>
                      <a:pt x="85" y="164"/>
                      <a:pt x="85" y="166"/>
                      <a:pt x="85" y="169"/>
                    </a:cubicBezTo>
                    <a:cubicBezTo>
                      <a:pt x="85" y="178"/>
                      <a:pt x="86" y="188"/>
                      <a:pt x="89" y="197"/>
                    </a:cubicBezTo>
                    <a:cubicBezTo>
                      <a:pt x="94" y="213"/>
                      <a:pt x="98" y="220"/>
                      <a:pt x="102" y="235"/>
                    </a:cubicBezTo>
                    <a:cubicBezTo>
                      <a:pt x="102" y="239"/>
                      <a:pt x="103" y="241"/>
                      <a:pt x="103" y="244"/>
                    </a:cubicBezTo>
                    <a:cubicBezTo>
                      <a:pt x="103" y="250"/>
                      <a:pt x="101" y="255"/>
                      <a:pt x="98" y="259"/>
                    </a:cubicBezTo>
                    <a:cubicBezTo>
                      <a:pt x="96" y="263"/>
                      <a:pt x="93" y="267"/>
                      <a:pt x="92" y="272"/>
                    </a:cubicBezTo>
                    <a:cubicBezTo>
                      <a:pt x="92" y="272"/>
                      <a:pt x="92" y="272"/>
                      <a:pt x="92" y="272"/>
                    </a:cubicBezTo>
                    <a:cubicBezTo>
                      <a:pt x="92" y="275"/>
                      <a:pt x="92" y="278"/>
                      <a:pt x="92" y="281"/>
                    </a:cubicBezTo>
                    <a:cubicBezTo>
                      <a:pt x="91" y="281"/>
                      <a:pt x="91" y="282"/>
                      <a:pt x="91" y="283"/>
                    </a:cubicBezTo>
                    <a:cubicBezTo>
                      <a:pt x="92" y="283"/>
                      <a:pt x="92" y="283"/>
                      <a:pt x="92" y="283"/>
                    </a:cubicBezTo>
                    <a:cubicBezTo>
                      <a:pt x="91" y="286"/>
                      <a:pt x="91" y="288"/>
                      <a:pt x="91" y="291"/>
                    </a:cubicBezTo>
                    <a:cubicBezTo>
                      <a:pt x="95" y="291"/>
                      <a:pt x="95" y="291"/>
                      <a:pt x="95" y="291"/>
                    </a:cubicBezTo>
                    <a:cubicBezTo>
                      <a:pt x="95" y="289"/>
                      <a:pt x="95" y="286"/>
                      <a:pt x="95" y="284"/>
                    </a:cubicBezTo>
                    <a:cubicBezTo>
                      <a:pt x="97" y="284"/>
                      <a:pt x="98" y="285"/>
                      <a:pt x="99" y="286"/>
                    </a:cubicBezTo>
                    <a:cubicBezTo>
                      <a:pt x="100" y="287"/>
                      <a:pt x="100" y="288"/>
                      <a:pt x="100" y="289"/>
                    </a:cubicBezTo>
                    <a:cubicBezTo>
                      <a:pt x="100" y="290"/>
                      <a:pt x="99" y="291"/>
                      <a:pt x="98" y="292"/>
                    </a:cubicBezTo>
                    <a:cubicBezTo>
                      <a:pt x="96" y="294"/>
                      <a:pt x="93" y="295"/>
                      <a:pt x="90" y="296"/>
                    </a:cubicBezTo>
                    <a:cubicBezTo>
                      <a:pt x="87" y="297"/>
                      <a:pt x="84" y="298"/>
                      <a:pt x="82" y="298"/>
                    </a:cubicBezTo>
                    <a:cubicBezTo>
                      <a:pt x="79" y="299"/>
                      <a:pt x="77" y="299"/>
                      <a:pt x="74" y="299"/>
                    </a:cubicBezTo>
                    <a:cubicBezTo>
                      <a:pt x="74" y="299"/>
                      <a:pt x="74" y="299"/>
                      <a:pt x="74" y="299"/>
                    </a:cubicBezTo>
                    <a:cubicBezTo>
                      <a:pt x="70" y="299"/>
                      <a:pt x="66" y="298"/>
                      <a:pt x="61" y="298"/>
                    </a:cubicBezTo>
                    <a:cubicBezTo>
                      <a:pt x="48" y="297"/>
                      <a:pt x="41" y="294"/>
                      <a:pt x="38" y="292"/>
                    </a:cubicBezTo>
                    <a:cubicBezTo>
                      <a:pt x="37" y="292"/>
                      <a:pt x="36" y="291"/>
                      <a:pt x="36" y="290"/>
                    </a:cubicBezTo>
                    <a:cubicBezTo>
                      <a:pt x="36" y="290"/>
                      <a:pt x="36" y="289"/>
                      <a:pt x="36" y="288"/>
                    </a:cubicBezTo>
                    <a:cubicBezTo>
                      <a:pt x="36" y="288"/>
                      <a:pt x="36" y="288"/>
                      <a:pt x="36" y="288"/>
                    </a:cubicBezTo>
                    <a:cubicBezTo>
                      <a:pt x="36" y="287"/>
                      <a:pt x="36" y="287"/>
                      <a:pt x="36" y="287"/>
                    </a:cubicBezTo>
                    <a:cubicBezTo>
                      <a:pt x="37" y="287"/>
                      <a:pt x="38" y="286"/>
                      <a:pt x="40" y="285"/>
                    </a:cubicBezTo>
                    <a:cubicBezTo>
                      <a:pt x="40" y="286"/>
                      <a:pt x="40" y="286"/>
                      <a:pt x="40" y="286"/>
                    </a:cubicBezTo>
                    <a:cubicBezTo>
                      <a:pt x="40" y="288"/>
                      <a:pt x="40" y="289"/>
                      <a:pt x="40" y="291"/>
                    </a:cubicBezTo>
                    <a:cubicBezTo>
                      <a:pt x="44" y="291"/>
                      <a:pt x="44" y="291"/>
                      <a:pt x="44" y="291"/>
                    </a:cubicBezTo>
                    <a:cubicBezTo>
                      <a:pt x="44" y="290"/>
                      <a:pt x="44" y="288"/>
                      <a:pt x="44" y="286"/>
                    </a:cubicBezTo>
                    <a:cubicBezTo>
                      <a:pt x="44" y="281"/>
                      <a:pt x="44" y="276"/>
                      <a:pt x="43" y="271"/>
                    </a:cubicBezTo>
                    <a:cubicBezTo>
                      <a:pt x="43" y="271"/>
                      <a:pt x="43" y="271"/>
                      <a:pt x="43" y="271"/>
                    </a:cubicBezTo>
                    <a:cubicBezTo>
                      <a:pt x="40" y="272"/>
                      <a:pt x="40" y="272"/>
                      <a:pt x="40" y="272"/>
                    </a:cubicBezTo>
                    <a:cubicBezTo>
                      <a:pt x="43" y="271"/>
                      <a:pt x="43" y="271"/>
                      <a:pt x="43" y="271"/>
                    </a:cubicBezTo>
                    <a:cubicBezTo>
                      <a:pt x="43" y="271"/>
                      <a:pt x="43" y="271"/>
                      <a:pt x="43" y="271"/>
                    </a:cubicBezTo>
                    <a:cubicBezTo>
                      <a:pt x="38" y="264"/>
                      <a:pt x="34" y="257"/>
                      <a:pt x="30" y="251"/>
                    </a:cubicBezTo>
                    <a:cubicBezTo>
                      <a:pt x="26" y="245"/>
                      <a:pt x="24" y="241"/>
                      <a:pt x="23" y="239"/>
                    </a:cubicBezTo>
                    <a:cubicBezTo>
                      <a:pt x="21" y="237"/>
                      <a:pt x="21" y="235"/>
                      <a:pt x="20" y="232"/>
                    </a:cubicBezTo>
                    <a:cubicBezTo>
                      <a:pt x="20" y="233"/>
                      <a:pt x="21" y="234"/>
                      <a:pt x="21" y="235"/>
                    </a:cubicBezTo>
                    <a:cubicBezTo>
                      <a:pt x="21" y="235"/>
                      <a:pt x="21" y="235"/>
                      <a:pt x="21" y="235"/>
                    </a:cubicBezTo>
                    <a:cubicBezTo>
                      <a:pt x="22" y="235"/>
                      <a:pt x="22" y="235"/>
                      <a:pt x="22" y="235"/>
                    </a:cubicBezTo>
                    <a:cubicBezTo>
                      <a:pt x="25" y="238"/>
                      <a:pt x="25" y="238"/>
                      <a:pt x="25" y="238"/>
                    </a:cubicBezTo>
                    <a:cubicBezTo>
                      <a:pt x="25" y="234"/>
                      <a:pt x="25" y="234"/>
                      <a:pt x="25" y="234"/>
                    </a:cubicBezTo>
                    <a:cubicBezTo>
                      <a:pt x="24" y="234"/>
                      <a:pt x="24" y="234"/>
                      <a:pt x="24" y="234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21" y="226"/>
                      <a:pt x="18" y="220"/>
                      <a:pt x="15" y="214"/>
                    </a:cubicBezTo>
                    <a:cubicBezTo>
                      <a:pt x="15" y="213"/>
                      <a:pt x="15" y="213"/>
                      <a:pt x="15" y="213"/>
                    </a:cubicBezTo>
                    <a:cubicBezTo>
                      <a:pt x="15" y="213"/>
                      <a:pt x="15" y="213"/>
                      <a:pt x="15" y="213"/>
                    </a:cubicBezTo>
                    <a:moveTo>
                      <a:pt x="44" y="133"/>
                    </a:move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7" y="133"/>
                      <a:pt x="68" y="131"/>
                      <a:pt x="80" y="129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9" y="131"/>
                      <a:pt x="78" y="132"/>
                      <a:pt x="78" y="133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4" y="134"/>
                      <a:pt x="70" y="135"/>
                      <a:pt x="65" y="135"/>
                    </a:cubicBezTo>
                    <a:cubicBezTo>
                      <a:pt x="61" y="136"/>
                      <a:pt x="56" y="136"/>
                      <a:pt x="52" y="136"/>
                    </a:cubicBezTo>
                    <a:cubicBezTo>
                      <a:pt x="52" y="136"/>
                      <a:pt x="52" y="136"/>
                      <a:pt x="52" y="136"/>
                    </a:cubicBezTo>
                    <a:cubicBezTo>
                      <a:pt x="52" y="136"/>
                      <a:pt x="52" y="136"/>
                      <a:pt x="52" y="136"/>
                    </a:cubicBezTo>
                    <a:cubicBezTo>
                      <a:pt x="49" y="136"/>
                      <a:pt x="46" y="136"/>
                      <a:pt x="44" y="135"/>
                    </a:cubicBezTo>
                    <a:cubicBezTo>
                      <a:pt x="44" y="135"/>
                      <a:pt x="44" y="135"/>
                      <a:pt x="44" y="135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4"/>
                      <a:pt x="43" y="134"/>
                      <a:pt x="43" y="133"/>
                    </a:cubicBezTo>
                    <a:cubicBezTo>
                      <a:pt x="44" y="133"/>
                      <a:pt x="44" y="133"/>
                      <a:pt x="44" y="133"/>
                    </a:cubicBezTo>
                    <a:moveTo>
                      <a:pt x="48" y="126"/>
                    </a:moveTo>
                    <a:cubicBezTo>
                      <a:pt x="49" y="126"/>
                      <a:pt x="50" y="126"/>
                      <a:pt x="51" y="125"/>
                    </a:cubicBezTo>
                    <a:cubicBezTo>
                      <a:pt x="60" y="125"/>
                      <a:pt x="70" y="124"/>
                      <a:pt x="79" y="124"/>
                    </a:cubicBezTo>
                    <a:cubicBezTo>
                      <a:pt x="79" y="124"/>
                      <a:pt x="79" y="124"/>
                      <a:pt x="79" y="124"/>
                    </a:cubicBezTo>
                    <a:cubicBezTo>
                      <a:pt x="79" y="125"/>
                      <a:pt x="79" y="125"/>
                      <a:pt x="78" y="125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78" y="126"/>
                      <a:pt x="78" y="126"/>
                      <a:pt x="78" y="126"/>
                    </a:cubicBezTo>
                    <a:cubicBezTo>
                      <a:pt x="67" y="127"/>
                      <a:pt x="56" y="129"/>
                      <a:pt x="45" y="130"/>
                    </a:cubicBezTo>
                    <a:cubicBezTo>
                      <a:pt x="45" y="130"/>
                      <a:pt x="45" y="130"/>
                      <a:pt x="45" y="130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44" y="130"/>
                      <a:pt x="44" y="130"/>
                      <a:pt x="44" y="130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43" y="129"/>
                      <a:pt x="43" y="128"/>
                      <a:pt x="43" y="128"/>
                    </a:cubicBezTo>
                    <a:cubicBezTo>
                      <a:pt x="43" y="127"/>
                      <a:pt x="43" y="126"/>
                      <a:pt x="43" y="125"/>
                    </a:cubicBezTo>
                    <a:cubicBezTo>
                      <a:pt x="44" y="125"/>
                      <a:pt x="46" y="126"/>
                      <a:pt x="48" y="126"/>
                    </a:cubicBezTo>
                    <a:moveTo>
                      <a:pt x="62" y="119"/>
                    </a:moveTo>
                    <a:cubicBezTo>
                      <a:pt x="66" y="119"/>
                      <a:pt x="69" y="119"/>
                      <a:pt x="73" y="118"/>
                    </a:cubicBezTo>
                    <a:cubicBezTo>
                      <a:pt x="75" y="118"/>
                      <a:pt x="77" y="118"/>
                      <a:pt x="79" y="117"/>
                    </a:cubicBezTo>
                    <a:cubicBezTo>
                      <a:pt x="79" y="118"/>
                      <a:pt x="79" y="119"/>
                      <a:pt x="79" y="120"/>
                    </a:cubicBezTo>
                    <a:cubicBezTo>
                      <a:pt x="79" y="120"/>
                      <a:pt x="79" y="120"/>
                      <a:pt x="79" y="120"/>
                    </a:cubicBezTo>
                    <a:cubicBezTo>
                      <a:pt x="70" y="121"/>
                      <a:pt x="60" y="121"/>
                      <a:pt x="51" y="122"/>
                    </a:cubicBezTo>
                    <a:cubicBezTo>
                      <a:pt x="50" y="122"/>
                      <a:pt x="49" y="122"/>
                      <a:pt x="48" y="122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6" y="122"/>
                      <a:pt x="44" y="122"/>
                      <a:pt x="42" y="121"/>
                    </a:cubicBezTo>
                    <a:cubicBezTo>
                      <a:pt x="42" y="121"/>
                      <a:pt x="42" y="120"/>
                      <a:pt x="42" y="120"/>
                    </a:cubicBezTo>
                    <a:cubicBezTo>
                      <a:pt x="42" y="119"/>
                      <a:pt x="42" y="119"/>
                      <a:pt x="42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9" y="118"/>
                      <a:pt x="56" y="119"/>
                      <a:pt x="62" y="119"/>
                    </a:cubicBezTo>
                    <a:moveTo>
                      <a:pt x="57" y="115"/>
                    </a:moveTo>
                    <a:cubicBezTo>
                      <a:pt x="55" y="115"/>
                      <a:pt x="53" y="115"/>
                      <a:pt x="51" y="115"/>
                    </a:cubicBezTo>
                    <a:cubicBezTo>
                      <a:pt x="53" y="114"/>
                      <a:pt x="55" y="114"/>
                      <a:pt x="57" y="114"/>
                    </a:cubicBezTo>
                    <a:cubicBezTo>
                      <a:pt x="57" y="115"/>
                      <a:pt x="57" y="115"/>
                      <a:pt x="57" y="115"/>
                    </a:cubicBezTo>
                    <a:cubicBezTo>
                      <a:pt x="57" y="115"/>
                      <a:pt x="57" y="115"/>
                      <a:pt x="57" y="115"/>
                    </a:cubicBezTo>
                    <a:moveTo>
                      <a:pt x="70" y="115"/>
                    </a:moveTo>
                    <a:cubicBezTo>
                      <a:pt x="70" y="114"/>
                      <a:pt x="70" y="114"/>
                      <a:pt x="70" y="114"/>
                    </a:cubicBezTo>
                    <a:cubicBezTo>
                      <a:pt x="70" y="114"/>
                      <a:pt x="70" y="114"/>
                      <a:pt x="70" y="114"/>
                    </a:cubicBezTo>
                    <a:cubicBezTo>
                      <a:pt x="73" y="114"/>
                      <a:pt x="75" y="114"/>
                      <a:pt x="77" y="114"/>
                    </a:cubicBezTo>
                    <a:cubicBezTo>
                      <a:pt x="75" y="115"/>
                      <a:pt x="74" y="115"/>
                      <a:pt x="72" y="115"/>
                    </a:cubicBezTo>
                    <a:cubicBezTo>
                      <a:pt x="72" y="115"/>
                      <a:pt x="71" y="115"/>
                      <a:pt x="70" y="115"/>
                    </a:cubicBezTo>
                    <a:moveTo>
                      <a:pt x="62" y="115"/>
                    </a:moveTo>
                    <a:cubicBezTo>
                      <a:pt x="62" y="115"/>
                      <a:pt x="61" y="115"/>
                      <a:pt x="60" y="115"/>
                    </a:cubicBezTo>
                    <a:cubicBezTo>
                      <a:pt x="60" y="115"/>
                      <a:pt x="60" y="115"/>
                      <a:pt x="60" y="115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61" y="113"/>
                      <a:pt x="62" y="113"/>
                      <a:pt x="63" y="113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5" y="113"/>
                      <a:pt x="66" y="114"/>
                      <a:pt x="67" y="114"/>
                    </a:cubicBezTo>
                    <a:cubicBezTo>
                      <a:pt x="67" y="114"/>
                      <a:pt x="67" y="114"/>
                      <a:pt x="67" y="114"/>
                    </a:cubicBezTo>
                    <a:cubicBezTo>
                      <a:pt x="67" y="115"/>
                      <a:pt x="67" y="115"/>
                      <a:pt x="67" y="115"/>
                    </a:cubicBezTo>
                    <a:cubicBezTo>
                      <a:pt x="66" y="115"/>
                      <a:pt x="64" y="115"/>
                      <a:pt x="62" y="115"/>
                    </a:cubicBezTo>
                    <a:moveTo>
                      <a:pt x="60" y="110"/>
                    </a:moveTo>
                    <a:cubicBezTo>
                      <a:pt x="60" y="99"/>
                      <a:pt x="59" y="88"/>
                      <a:pt x="58" y="77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60" y="76"/>
                      <a:pt x="62" y="75"/>
                      <a:pt x="63" y="74"/>
                    </a:cubicBezTo>
                    <a:cubicBezTo>
                      <a:pt x="63" y="73"/>
                      <a:pt x="63" y="73"/>
                      <a:pt x="64" y="72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65" y="74"/>
                      <a:pt x="67" y="74"/>
                      <a:pt x="69" y="75"/>
                    </a:cubicBezTo>
                    <a:cubicBezTo>
                      <a:pt x="67" y="84"/>
                      <a:pt x="67" y="94"/>
                      <a:pt x="67" y="103"/>
                    </a:cubicBezTo>
                    <a:cubicBezTo>
                      <a:pt x="67" y="105"/>
                      <a:pt x="67" y="108"/>
                      <a:pt x="67" y="110"/>
                    </a:cubicBezTo>
                    <a:cubicBezTo>
                      <a:pt x="66" y="110"/>
                      <a:pt x="65" y="110"/>
                      <a:pt x="63" y="110"/>
                    </a:cubicBezTo>
                    <a:cubicBezTo>
                      <a:pt x="62" y="110"/>
                      <a:pt x="61" y="110"/>
                      <a:pt x="60" y="110"/>
                    </a:cubicBezTo>
                    <a:moveTo>
                      <a:pt x="74" y="70"/>
                    </a:moveTo>
                    <a:cubicBezTo>
                      <a:pt x="75" y="62"/>
                      <a:pt x="77" y="55"/>
                      <a:pt x="80" y="47"/>
                    </a:cubicBezTo>
                    <a:cubicBezTo>
                      <a:pt x="80" y="46"/>
                      <a:pt x="81" y="45"/>
                      <a:pt x="81" y="44"/>
                    </a:cubicBezTo>
                    <a:cubicBezTo>
                      <a:pt x="82" y="44"/>
                      <a:pt x="82" y="44"/>
                      <a:pt x="82" y="44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3" y="44"/>
                      <a:pt x="83" y="45"/>
                      <a:pt x="83" y="46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3" y="52"/>
                      <a:pt x="81" y="59"/>
                      <a:pt x="78" y="65"/>
                    </a:cubicBezTo>
                    <a:cubicBezTo>
                      <a:pt x="77" y="67"/>
                      <a:pt x="75" y="69"/>
                      <a:pt x="74" y="70"/>
                    </a:cubicBezTo>
                    <a:moveTo>
                      <a:pt x="53" y="72"/>
                    </a:moveTo>
                    <a:cubicBezTo>
                      <a:pt x="53" y="71"/>
                      <a:pt x="52" y="71"/>
                      <a:pt x="51" y="71"/>
                    </a:cubicBezTo>
                    <a:cubicBezTo>
                      <a:pt x="46" y="66"/>
                      <a:pt x="42" y="60"/>
                      <a:pt x="38" y="54"/>
                    </a:cubicBezTo>
                    <a:cubicBezTo>
                      <a:pt x="37" y="52"/>
                      <a:pt x="36" y="50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6"/>
                      <a:pt x="37" y="44"/>
                      <a:pt x="39" y="43"/>
                    </a:cubicBezTo>
                    <a:cubicBezTo>
                      <a:pt x="40" y="43"/>
                      <a:pt x="41" y="42"/>
                      <a:pt x="42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3" y="42"/>
                      <a:pt x="43" y="43"/>
                      <a:pt x="44" y="43"/>
                    </a:cubicBezTo>
                    <a:cubicBezTo>
                      <a:pt x="46" y="44"/>
                      <a:pt x="47" y="46"/>
                      <a:pt x="48" y="49"/>
                    </a:cubicBezTo>
                    <a:cubicBezTo>
                      <a:pt x="50" y="57"/>
                      <a:pt x="52" y="64"/>
                      <a:pt x="53" y="72"/>
                    </a:cubicBezTo>
                    <a:moveTo>
                      <a:pt x="64" y="63"/>
                    </a:moveTo>
                    <a:cubicBezTo>
                      <a:pt x="63" y="60"/>
                      <a:pt x="63" y="57"/>
                      <a:pt x="63" y="54"/>
                    </a:cubicBezTo>
                    <a:cubicBezTo>
                      <a:pt x="63" y="51"/>
                      <a:pt x="64" y="47"/>
                      <a:pt x="64" y="43"/>
                    </a:cubicBezTo>
                    <a:cubicBezTo>
                      <a:pt x="65" y="43"/>
                      <a:pt x="65" y="42"/>
                      <a:pt x="65" y="42"/>
                    </a:cubicBezTo>
                    <a:cubicBezTo>
                      <a:pt x="65" y="41"/>
                      <a:pt x="66" y="41"/>
                      <a:pt x="66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7" y="41"/>
                      <a:pt x="68" y="41"/>
                      <a:pt x="68" y="42"/>
                    </a:cubicBezTo>
                    <a:cubicBezTo>
                      <a:pt x="68" y="43"/>
                      <a:pt x="69" y="43"/>
                      <a:pt x="69" y="44"/>
                    </a:cubicBezTo>
                    <a:cubicBezTo>
                      <a:pt x="69" y="45"/>
                      <a:pt x="68" y="46"/>
                      <a:pt x="68" y="47"/>
                    </a:cubicBezTo>
                    <a:cubicBezTo>
                      <a:pt x="68" y="52"/>
                      <a:pt x="66" y="58"/>
                      <a:pt x="64" y="63"/>
                    </a:cubicBezTo>
                    <a:moveTo>
                      <a:pt x="41" y="114"/>
                    </a:moveTo>
                    <a:cubicBezTo>
                      <a:pt x="41" y="113"/>
                      <a:pt x="41" y="113"/>
                      <a:pt x="41" y="113"/>
                    </a:cubicBezTo>
                    <a:cubicBezTo>
                      <a:pt x="38" y="110"/>
                      <a:pt x="37" y="107"/>
                      <a:pt x="36" y="104"/>
                    </a:cubicBezTo>
                    <a:cubicBezTo>
                      <a:pt x="36" y="102"/>
                      <a:pt x="36" y="100"/>
                      <a:pt x="36" y="98"/>
                    </a:cubicBezTo>
                    <a:cubicBezTo>
                      <a:pt x="35" y="93"/>
                      <a:pt x="33" y="89"/>
                      <a:pt x="30" y="85"/>
                    </a:cubicBezTo>
                    <a:cubicBezTo>
                      <a:pt x="28" y="81"/>
                      <a:pt x="25" y="78"/>
                      <a:pt x="23" y="73"/>
                    </a:cubicBezTo>
                    <a:cubicBezTo>
                      <a:pt x="20" y="66"/>
                      <a:pt x="18" y="59"/>
                      <a:pt x="18" y="51"/>
                    </a:cubicBezTo>
                    <a:cubicBezTo>
                      <a:pt x="18" y="39"/>
                      <a:pt x="22" y="27"/>
                      <a:pt x="29" y="18"/>
                    </a:cubicBezTo>
                    <a:cubicBezTo>
                      <a:pt x="36" y="10"/>
                      <a:pt x="47" y="4"/>
                      <a:pt x="60" y="4"/>
                    </a:cubicBezTo>
                    <a:cubicBezTo>
                      <a:pt x="61" y="4"/>
                      <a:pt x="61" y="4"/>
                      <a:pt x="62" y="4"/>
                    </a:cubicBezTo>
                    <a:cubicBezTo>
                      <a:pt x="79" y="5"/>
                      <a:pt x="89" y="10"/>
                      <a:pt x="96" y="18"/>
                    </a:cubicBezTo>
                    <a:cubicBezTo>
                      <a:pt x="103" y="26"/>
                      <a:pt x="105" y="37"/>
                      <a:pt x="105" y="47"/>
                    </a:cubicBezTo>
                    <a:cubicBezTo>
                      <a:pt x="105" y="59"/>
                      <a:pt x="101" y="72"/>
                      <a:pt x="96" y="78"/>
                    </a:cubicBezTo>
                    <a:cubicBezTo>
                      <a:pt x="90" y="86"/>
                      <a:pt x="89" y="91"/>
                      <a:pt x="88" y="97"/>
                    </a:cubicBezTo>
                    <a:cubicBezTo>
                      <a:pt x="86" y="100"/>
                      <a:pt x="86" y="103"/>
                      <a:pt x="85" y="106"/>
                    </a:cubicBezTo>
                    <a:cubicBezTo>
                      <a:pt x="85" y="108"/>
                      <a:pt x="84" y="110"/>
                      <a:pt x="82" y="112"/>
                    </a:cubicBezTo>
                    <a:cubicBezTo>
                      <a:pt x="82" y="112"/>
                      <a:pt x="82" y="112"/>
                      <a:pt x="81" y="111"/>
                    </a:cubicBezTo>
                    <a:cubicBezTo>
                      <a:pt x="81" y="111"/>
                      <a:pt x="81" y="111"/>
                      <a:pt x="80" y="111"/>
                    </a:cubicBezTo>
                    <a:cubicBezTo>
                      <a:pt x="77" y="111"/>
                      <a:pt x="74" y="110"/>
                      <a:pt x="70" y="110"/>
                    </a:cubicBezTo>
                    <a:cubicBezTo>
                      <a:pt x="70" y="108"/>
                      <a:pt x="70" y="106"/>
                      <a:pt x="70" y="103"/>
                    </a:cubicBezTo>
                    <a:cubicBezTo>
                      <a:pt x="70" y="93"/>
                      <a:pt x="71" y="84"/>
                      <a:pt x="73" y="74"/>
                    </a:cubicBezTo>
                    <a:cubicBezTo>
                      <a:pt x="73" y="74"/>
                      <a:pt x="74" y="74"/>
                      <a:pt x="74" y="73"/>
                    </a:cubicBezTo>
                    <a:cubicBezTo>
                      <a:pt x="77" y="72"/>
                      <a:pt x="79" y="69"/>
                      <a:pt x="81" y="67"/>
                    </a:cubicBezTo>
                    <a:cubicBezTo>
                      <a:pt x="85" y="60"/>
                      <a:pt x="87" y="53"/>
                      <a:pt x="87" y="46"/>
                    </a:cubicBezTo>
                    <a:cubicBezTo>
                      <a:pt x="87" y="46"/>
                      <a:pt x="87" y="46"/>
                      <a:pt x="87" y="46"/>
                    </a:cubicBezTo>
                    <a:cubicBezTo>
                      <a:pt x="86" y="45"/>
                      <a:pt x="87" y="43"/>
                      <a:pt x="85" y="42"/>
                    </a:cubicBezTo>
                    <a:cubicBezTo>
                      <a:pt x="85" y="41"/>
                      <a:pt x="83" y="41"/>
                      <a:pt x="82" y="41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1" y="41"/>
                      <a:pt x="80" y="41"/>
                      <a:pt x="79" y="42"/>
                    </a:cubicBezTo>
                    <a:cubicBezTo>
                      <a:pt x="77" y="43"/>
                      <a:pt x="77" y="45"/>
                      <a:pt x="76" y="46"/>
                    </a:cubicBezTo>
                    <a:cubicBezTo>
                      <a:pt x="73" y="54"/>
                      <a:pt x="71" y="63"/>
                      <a:pt x="70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68" y="71"/>
                      <a:pt x="67" y="71"/>
                      <a:pt x="66" y="70"/>
                    </a:cubicBezTo>
                    <a:cubicBezTo>
                      <a:pt x="66" y="70"/>
                      <a:pt x="66" y="69"/>
                      <a:pt x="66" y="69"/>
                    </a:cubicBezTo>
                    <a:cubicBezTo>
                      <a:pt x="69" y="62"/>
                      <a:pt x="71" y="55"/>
                      <a:pt x="72" y="47"/>
                    </a:cubicBezTo>
                    <a:cubicBezTo>
                      <a:pt x="72" y="46"/>
                      <a:pt x="72" y="45"/>
                      <a:pt x="72" y="44"/>
                    </a:cubicBezTo>
                    <a:cubicBezTo>
                      <a:pt x="72" y="43"/>
                      <a:pt x="72" y="42"/>
                      <a:pt x="71" y="40"/>
                    </a:cubicBezTo>
                    <a:cubicBezTo>
                      <a:pt x="70" y="39"/>
                      <a:pt x="69" y="37"/>
                      <a:pt x="66" y="37"/>
                    </a:cubicBezTo>
                    <a:cubicBezTo>
                      <a:pt x="66" y="37"/>
                      <a:pt x="66" y="37"/>
                      <a:pt x="66" y="37"/>
                    </a:cubicBezTo>
                    <a:cubicBezTo>
                      <a:pt x="66" y="37"/>
                      <a:pt x="65" y="37"/>
                      <a:pt x="64" y="37"/>
                    </a:cubicBezTo>
                    <a:cubicBezTo>
                      <a:pt x="63" y="38"/>
                      <a:pt x="62" y="39"/>
                      <a:pt x="62" y="40"/>
                    </a:cubicBezTo>
                    <a:cubicBezTo>
                      <a:pt x="61" y="41"/>
                      <a:pt x="61" y="42"/>
                      <a:pt x="61" y="43"/>
                    </a:cubicBezTo>
                    <a:cubicBezTo>
                      <a:pt x="60" y="46"/>
                      <a:pt x="60" y="50"/>
                      <a:pt x="60" y="54"/>
                    </a:cubicBezTo>
                    <a:cubicBezTo>
                      <a:pt x="60" y="58"/>
                      <a:pt x="60" y="63"/>
                      <a:pt x="61" y="67"/>
                    </a:cubicBezTo>
                    <a:cubicBezTo>
                      <a:pt x="61" y="67"/>
                      <a:pt x="61" y="68"/>
                      <a:pt x="62" y="69"/>
                    </a:cubicBezTo>
                    <a:cubicBezTo>
                      <a:pt x="61" y="70"/>
                      <a:pt x="61" y="71"/>
                      <a:pt x="60" y="72"/>
                    </a:cubicBezTo>
                    <a:cubicBezTo>
                      <a:pt x="59" y="72"/>
                      <a:pt x="58" y="73"/>
                      <a:pt x="57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5" y="65"/>
                      <a:pt x="54" y="56"/>
                      <a:pt x="51" y="48"/>
                    </a:cubicBezTo>
                    <a:cubicBezTo>
                      <a:pt x="50" y="45"/>
                      <a:pt x="49" y="42"/>
                      <a:pt x="46" y="40"/>
                    </a:cubicBezTo>
                    <a:cubicBezTo>
                      <a:pt x="45" y="39"/>
                      <a:pt x="43" y="39"/>
                      <a:pt x="42" y="39"/>
                    </a:cubicBezTo>
                    <a:cubicBezTo>
                      <a:pt x="40" y="39"/>
                      <a:pt x="38" y="39"/>
                      <a:pt x="37" y="40"/>
                    </a:cubicBezTo>
                    <a:cubicBezTo>
                      <a:pt x="34" y="42"/>
                      <a:pt x="33" y="45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51"/>
                      <a:pt x="34" y="53"/>
                      <a:pt x="35" y="55"/>
                    </a:cubicBezTo>
                    <a:cubicBezTo>
                      <a:pt x="39" y="62"/>
                      <a:pt x="43" y="68"/>
                      <a:pt x="49" y="73"/>
                    </a:cubicBezTo>
                    <a:cubicBezTo>
                      <a:pt x="50" y="74"/>
                      <a:pt x="52" y="76"/>
                      <a:pt x="54" y="76"/>
                    </a:cubicBezTo>
                    <a:cubicBezTo>
                      <a:pt x="56" y="88"/>
                      <a:pt x="57" y="99"/>
                      <a:pt x="57" y="110"/>
                    </a:cubicBezTo>
                    <a:cubicBezTo>
                      <a:pt x="52" y="111"/>
                      <a:pt x="47" y="112"/>
                      <a:pt x="43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moveTo>
                      <a:pt x="6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46" y="0"/>
                      <a:pt x="34" y="7"/>
                      <a:pt x="26" y="16"/>
                    </a:cubicBezTo>
                    <a:cubicBezTo>
                      <a:pt x="19" y="26"/>
                      <a:pt x="14" y="38"/>
                      <a:pt x="14" y="51"/>
                    </a:cubicBezTo>
                    <a:cubicBezTo>
                      <a:pt x="14" y="59"/>
                      <a:pt x="16" y="67"/>
                      <a:pt x="20" y="75"/>
                    </a:cubicBezTo>
                    <a:cubicBezTo>
                      <a:pt x="22" y="79"/>
                      <a:pt x="25" y="83"/>
                      <a:pt x="27" y="87"/>
                    </a:cubicBezTo>
                    <a:cubicBezTo>
                      <a:pt x="30" y="91"/>
                      <a:pt x="32" y="95"/>
                      <a:pt x="32" y="99"/>
                    </a:cubicBezTo>
                    <a:cubicBezTo>
                      <a:pt x="33" y="100"/>
                      <a:pt x="32" y="102"/>
                      <a:pt x="33" y="104"/>
                    </a:cubicBezTo>
                    <a:cubicBezTo>
                      <a:pt x="33" y="109"/>
                      <a:pt x="35" y="112"/>
                      <a:pt x="38" y="115"/>
                    </a:cubicBezTo>
                    <a:cubicBezTo>
                      <a:pt x="39" y="117"/>
                      <a:pt x="39" y="118"/>
                      <a:pt x="39" y="120"/>
                    </a:cubicBezTo>
                    <a:cubicBezTo>
                      <a:pt x="39" y="121"/>
                      <a:pt x="39" y="121"/>
                      <a:pt x="39" y="122"/>
                    </a:cubicBezTo>
                    <a:cubicBezTo>
                      <a:pt x="39" y="123"/>
                      <a:pt x="39" y="124"/>
                      <a:pt x="39" y="125"/>
                    </a:cubicBezTo>
                    <a:cubicBezTo>
                      <a:pt x="39" y="126"/>
                      <a:pt x="39" y="127"/>
                      <a:pt x="39" y="128"/>
                    </a:cubicBezTo>
                    <a:cubicBezTo>
                      <a:pt x="39" y="129"/>
                      <a:pt x="39" y="129"/>
                      <a:pt x="40" y="130"/>
                    </a:cubicBezTo>
                    <a:cubicBezTo>
                      <a:pt x="40" y="130"/>
                      <a:pt x="40" y="131"/>
                      <a:pt x="40" y="131"/>
                    </a:cubicBezTo>
                    <a:cubicBezTo>
                      <a:pt x="40" y="132"/>
                      <a:pt x="39" y="134"/>
                      <a:pt x="39" y="135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39" y="136"/>
                      <a:pt x="39" y="136"/>
                      <a:pt x="39" y="135"/>
                    </a:cubicBezTo>
                    <a:cubicBezTo>
                      <a:pt x="38" y="133"/>
                      <a:pt x="36" y="132"/>
                      <a:pt x="34" y="131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3" y="130"/>
                      <a:pt x="33" y="130"/>
                      <a:pt x="32" y="130"/>
                    </a:cubicBezTo>
                    <a:cubicBezTo>
                      <a:pt x="32" y="130"/>
                      <a:pt x="32" y="130"/>
                      <a:pt x="32" y="130"/>
                    </a:cubicBezTo>
                    <a:cubicBezTo>
                      <a:pt x="30" y="130"/>
                      <a:pt x="28" y="131"/>
                      <a:pt x="26" y="132"/>
                    </a:cubicBezTo>
                    <a:cubicBezTo>
                      <a:pt x="24" y="134"/>
                      <a:pt x="23" y="135"/>
                      <a:pt x="22" y="137"/>
                    </a:cubicBezTo>
                    <a:cubicBezTo>
                      <a:pt x="14" y="151"/>
                      <a:pt x="11" y="162"/>
                      <a:pt x="4" y="175"/>
                    </a:cubicBezTo>
                    <a:cubicBezTo>
                      <a:pt x="3" y="176"/>
                      <a:pt x="3" y="177"/>
                      <a:pt x="2" y="178"/>
                    </a:cubicBezTo>
                    <a:cubicBezTo>
                      <a:pt x="2" y="180"/>
                      <a:pt x="1" y="181"/>
                      <a:pt x="1" y="182"/>
                    </a:cubicBezTo>
                    <a:cubicBezTo>
                      <a:pt x="0" y="183"/>
                      <a:pt x="0" y="184"/>
                      <a:pt x="0" y="185"/>
                    </a:cubicBezTo>
                    <a:cubicBezTo>
                      <a:pt x="0" y="187"/>
                      <a:pt x="1" y="189"/>
                      <a:pt x="1" y="191"/>
                    </a:cubicBezTo>
                    <a:cubicBezTo>
                      <a:pt x="3" y="195"/>
                      <a:pt x="5" y="200"/>
                      <a:pt x="7" y="204"/>
                    </a:cubicBezTo>
                    <a:cubicBezTo>
                      <a:pt x="9" y="208"/>
                      <a:pt x="10" y="211"/>
                      <a:pt x="12" y="215"/>
                    </a:cubicBezTo>
                    <a:cubicBezTo>
                      <a:pt x="12" y="217"/>
                      <a:pt x="13" y="220"/>
                      <a:pt x="14" y="222"/>
                    </a:cubicBezTo>
                    <a:cubicBezTo>
                      <a:pt x="15" y="225"/>
                      <a:pt x="16" y="228"/>
                      <a:pt x="16" y="230"/>
                    </a:cubicBezTo>
                    <a:cubicBezTo>
                      <a:pt x="17" y="234"/>
                      <a:pt x="17" y="238"/>
                      <a:pt x="20" y="241"/>
                    </a:cubicBezTo>
                    <a:cubicBezTo>
                      <a:pt x="21" y="243"/>
                      <a:pt x="23" y="247"/>
                      <a:pt x="27" y="253"/>
                    </a:cubicBezTo>
                    <a:cubicBezTo>
                      <a:pt x="30" y="259"/>
                      <a:pt x="35" y="266"/>
                      <a:pt x="40" y="273"/>
                    </a:cubicBezTo>
                    <a:cubicBezTo>
                      <a:pt x="40" y="276"/>
                      <a:pt x="40" y="279"/>
                      <a:pt x="40" y="282"/>
                    </a:cubicBezTo>
                    <a:cubicBezTo>
                      <a:pt x="37" y="282"/>
                      <a:pt x="35" y="283"/>
                      <a:pt x="34" y="285"/>
                    </a:cubicBezTo>
                    <a:cubicBezTo>
                      <a:pt x="32" y="286"/>
                      <a:pt x="32" y="288"/>
                      <a:pt x="32" y="289"/>
                    </a:cubicBezTo>
                    <a:cubicBezTo>
                      <a:pt x="32" y="290"/>
                      <a:pt x="32" y="290"/>
                      <a:pt x="32" y="290"/>
                    </a:cubicBezTo>
                    <a:cubicBezTo>
                      <a:pt x="32" y="290"/>
                      <a:pt x="32" y="290"/>
                      <a:pt x="32" y="290"/>
                    </a:cubicBezTo>
                    <a:cubicBezTo>
                      <a:pt x="32" y="290"/>
                      <a:pt x="32" y="291"/>
                      <a:pt x="32" y="291"/>
                    </a:cubicBezTo>
                    <a:cubicBezTo>
                      <a:pt x="32" y="293"/>
                      <a:pt x="32" y="295"/>
                      <a:pt x="32" y="297"/>
                    </a:cubicBezTo>
                    <a:cubicBezTo>
                      <a:pt x="31" y="298"/>
                      <a:pt x="29" y="298"/>
                      <a:pt x="28" y="299"/>
                    </a:cubicBezTo>
                    <a:cubicBezTo>
                      <a:pt x="27" y="300"/>
                      <a:pt x="26" y="302"/>
                      <a:pt x="26" y="303"/>
                    </a:cubicBezTo>
                    <a:cubicBezTo>
                      <a:pt x="26" y="304"/>
                      <a:pt x="26" y="305"/>
                      <a:pt x="26" y="305"/>
                    </a:cubicBezTo>
                    <a:cubicBezTo>
                      <a:pt x="26" y="305"/>
                      <a:pt x="26" y="305"/>
                      <a:pt x="26" y="305"/>
                    </a:cubicBezTo>
                    <a:cubicBezTo>
                      <a:pt x="25" y="316"/>
                      <a:pt x="24" y="327"/>
                      <a:pt x="24" y="337"/>
                    </a:cubicBezTo>
                    <a:cubicBezTo>
                      <a:pt x="24" y="338"/>
                      <a:pt x="25" y="339"/>
                      <a:pt x="26" y="339"/>
                    </a:cubicBezTo>
                    <a:cubicBezTo>
                      <a:pt x="26" y="339"/>
                      <a:pt x="26" y="339"/>
                      <a:pt x="26" y="339"/>
                    </a:cubicBezTo>
                    <a:cubicBezTo>
                      <a:pt x="27" y="339"/>
                      <a:pt x="28" y="338"/>
                      <a:pt x="28" y="337"/>
                    </a:cubicBezTo>
                    <a:cubicBezTo>
                      <a:pt x="28" y="328"/>
                      <a:pt x="29" y="318"/>
                      <a:pt x="29" y="308"/>
                    </a:cubicBezTo>
                    <a:cubicBezTo>
                      <a:pt x="30" y="309"/>
                      <a:pt x="31" y="309"/>
                      <a:pt x="32" y="309"/>
                    </a:cubicBezTo>
                    <a:cubicBezTo>
                      <a:pt x="32" y="310"/>
                      <a:pt x="32" y="310"/>
                      <a:pt x="32" y="310"/>
                    </a:cubicBezTo>
                    <a:cubicBezTo>
                      <a:pt x="32" y="311"/>
                      <a:pt x="33" y="311"/>
                      <a:pt x="34" y="311"/>
                    </a:cubicBezTo>
                    <a:cubicBezTo>
                      <a:pt x="34" y="311"/>
                      <a:pt x="34" y="311"/>
                      <a:pt x="34" y="311"/>
                    </a:cubicBezTo>
                    <a:cubicBezTo>
                      <a:pt x="34" y="311"/>
                      <a:pt x="35" y="311"/>
                      <a:pt x="35" y="311"/>
                    </a:cubicBezTo>
                    <a:cubicBezTo>
                      <a:pt x="43" y="313"/>
                      <a:pt x="51" y="314"/>
                      <a:pt x="60" y="314"/>
                    </a:cubicBezTo>
                    <a:cubicBezTo>
                      <a:pt x="64" y="314"/>
                      <a:pt x="69" y="314"/>
                      <a:pt x="74" y="313"/>
                    </a:cubicBezTo>
                    <a:cubicBezTo>
                      <a:pt x="75" y="313"/>
                      <a:pt x="76" y="313"/>
                      <a:pt x="77" y="313"/>
                    </a:cubicBezTo>
                    <a:cubicBezTo>
                      <a:pt x="77" y="314"/>
                      <a:pt x="76" y="315"/>
                      <a:pt x="75" y="316"/>
                    </a:cubicBezTo>
                    <a:cubicBezTo>
                      <a:pt x="76" y="317"/>
                      <a:pt x="76" y="317"/>
                      <a:pt x="76" y="317"/>
                    </a:cubicBezTo>
                    <a:cubicBezTo>
                      <a:pt x="77" y="316"/>
                      <a:pt x="79" y="314"/>
                      <a:pt x="80" y="313"/>
                    </a:cubicBezTo>
                    <a:cubicBezTo>
                      <a:pt x="81" y="313"/>
                      <a:pt x="83" y="313"/>
                      <a:pt x="84" y="312"/>
                    </a:cubicBezTo>
                    <a:cubicBezTo>
                      <a:pt x="82" y="314"/>
                      <a:pt x="81" y="316"/>
                      <a:pt x="79" y="319"/>
                    </a:cubicBezTo>
                    <a:cubicBezTo>
                      <a:pt x="80" y="320"/>
                      <a:pt x="80" y="320"/>
                      <a:pt x="80" y="320"/>
                    </a:cubicBezTo>
                    <a:cubicBezTo>
                      <a:pt x="82" y="317"/>
                      <a:pt x="85" y="314"/>
                      <a:pt x="87" y="312"/>
                    </a:cubicBezTo>
                    <a:cubicBezTo>
                      <a:pt x="90" y="311"/>
                      <a:pt x="92" y="311"/>
                      <a:pt x="95" y="310"/>
                    </a:cubicBezTo>
                    <a:cubicBezTo>
                      <a:pt x="90" y="315"/>
                      <a:pt x="85" y="321"/>
                      <a:pt x="81" y="327"/>
                    </a:cubicBezTo>
                    <a:cubicBezTo>
                      <a:pt x="82" y="328"/>
                      <a:pt x="82" y="328"/>
                      <a:pt x="82" y="328"/>
                    </a:cubicBezTo>
                    <a:cubicBezTo>
                      <a:pt x="88" y="321"/>
                      <a:pt x="93" y="315"/>
                      <a:pt x="99" y="308"/>
                    </a:cubicBezTo>
                    <a:cubicBezTo>
                      <a:pt x="99" y="308"/>
                      <a:pt x="100" y="308"/>
                      <a:pt x="101" y="307"/>
                    </a:cubicBezTo>
                    <a:cubicBezTo>
                      <a:pt x="101" y="307"/>
                      <a:pt x="101" y="307"/>
                      <a:pt x="101" y="307"/>
                    </a:cubicBezTo>
                    <a:cubicBezTo>
                      <a:pt x="101" y="307"/>
                      <a:pt x="101" y="307"/>
                      <a:pt x="101" y="307"/>
                    </a:cubicBezTo>
                    <a:cubicBezTo>
                      <a:pt x="101" y="307"/>
                      <a:pt x="102" y="307"/>
                      <a:pt x="102" y="306"/>
                    </a:cubicBezTo>
                    <a:cubicBezTo>
                      <a:pt x="103" y="306"/>
                      <a:pt x="103" y="306"/>
                      <a:pt x="103" y="306"/>
                    </a:cubicBezTo>
                    <a:cubicBezTo>
                      <a:pt x="103" y="307"/>
                      <a:pt x="103" y="307"/>
                      <a:pt x="103" y="308"/>
                    </a:cubicBezTo>
                    <a:cubicBezTo>
                      <a:pt x="102" y="308"/>
                      <a:pt x="102" y="308"/>
                      <a:pt x="102" y="308"/>
                    </a:cubicBezTo>
                    <a:cubicBezTo>
                      <a:pt x="96" y="315"/>
                      <a:pt x="90" y="322"/>
                      <a:pt x="84" y="329"/>
                    </a:cubicBezTo>
                    <a:cubicBezTo>
                      <a:pt x="84" y="329"/>
                      <a:pt x="84" y="329"/>
                      <a:pt x="84" y="329"/>
                    </a:cubicBezTo>
                    <a:cubicBezTo>
                      <a:pt x="84" y="330"/>
                      <a:pt x="84" y="330"/>
                      <a:pt x="84" y="330"/>
                    </a:cubicBezTo>
                    <a:cubicBezTo>
                      <a:pt x="84" y="332"/>
                      <a:pt x="84" y="332"/>
                      <a:pt x="84" y="332"/>
                    </a:cubicBezTo>
                    <a:cubicBezTo>
                      <a:pt x="85" y="331"/>
                      <a:pt x="85" y="331"/>
                      <a:pt x="85" y="331"/>
                    </a:cubicBezTo>
                    <a:cubicBezTo>
                      <a:pt x="85" y="331"/>
                      <a:pt x="85" y="331"/>
                      <a:pt x="85" y="331"/>
                    </a:cubicBezTo>
                    <a:cubicBezTo>
                      <a:pt x="86" y="331"/>
                      <a:pt x="86" y="331"/>
                      <a:pt x="86" y="331"/>
                    </a:cubicBezTo>
                    <a:cubicBezTo>
                      <a:pt x="86" y="330"/>
                      <a:pt x="86" y="330"/>
                      <a:pt x="86" y="330"/>
                    </a:cubicBezTo>
                    <a:cubicBezTo>
                      <a:pt x="92" y="324"/>
                      <a:pt x="97" y="317"/>
                      <a:pt x="103" y="310"/>
                    </a:cubicBezTo>
                    <a:cubicBezTo>
                      <a:pt x="103" y="318"/>
                      <a:pt x="103" y="326"/>
                      <a:pt x="103" y="334"/>
                    </a:cubicBezTo>
                    <a:cubicBezTo>
                      <a:pt x="103" y="335"/>
                      <a:pt x="103" y="337"/>
                      <a:pt x="103" y="339"/>
                    </a:cubicBezTo>
                    <a:cubicBezTo>
                      <a:pt x="102" y="338"/>
                      <a:pt x="102" y="338"/>
                      <a:pt x="102" y="338"/>
                    </a:cubicBezTo>
                    <a:cubicBezTo>
                      <a:pt x="99" y="340"/>
                      <a:pt x="97" y="343"/>
                      <a:pt x="96" y="347"/>
                    </a:cubicBezTo>
                    <a:cubicBezTo>
                      <a:pt x="98" y="347"/>
                      <a:pt x="98" y="347"/>
                      <a:pt x="98" y="347"/>
                    </a:cubicBezTo>
                    <a:cubicBezTo>
                      <a:pt x="99" y="344"/>
                      <a:pt x="101" y="342"/>
                      <a:pt x="103" y="339"/>
                    </a:cubicBezTo>
                    <a:cubicBezTo>
                      <a:pt x="103" y="340"/>
                      <a:pt x="103" y="341"/>
                      <a:pt x="103" y="341"/>
                    </a:cubicBezTo>
                    <a:cubicBezTo>
                      <a:pt x="103" y="342"/>
                      <a:pt x="104" y="343"/>
                      <a:pt x="105" y="343"/>
                    </a:cubicBezTo>
                    <a:cubicBezTo>
                      <a:pt x="105" y="343"/>
                      <a:pt x="105" y="343"/>
                      <a:pt x="105" y="343"/>
                    </a:cubicBezTo>
                    <a:cubicBezTo>
                      <a:pt x="106" y="343"/>
                      <a:pt x="106" y="342"/>
                      <a:pt x="106" y="341"/>
                    </a:cubicBezTo>
                    <a:cubicBezTo>
                      <a:pt x="106" y="339"/>
                      <a:pt x="106" y="336"/>
                      <a:pt x="106" y="334"/>
                    </a:cubicBezTo>
                    <a:cubicBezTo>
                      <a:pt x="106" y="326"/>
                      <a:pt x="106" y="318"/>
                      <a:pt x="106" y="310"/>
                    </a:cubicBezTo>
                    <a:cubicBezTo>
                      <a:pt x="106" y="307"/>
                      <a:pt x="106" y="305"/>
                      <a:pt x="106" y="302"/>
                    </a:cubicBezTo>
                    <a:cubicBezTo>
                      <a:pt x="107" y="302"/>
                      <a:pt x="107" y="301"/>
                      <a:pt x="107" y="300"/>
                    </a:cubicBezTo>
                    <a:cubicBezTo>
                      <a:pt x="107" y="299"/>
                      <a:pt x="107" y="299"/>
                      <a:pt x="106" y="298"/>
                    </a:cubicBezTo>
                    <a:cubicBezTo>
                      <a:pt x="106" y="298"/>
                      <a:pt x="106" y="297"/>
                      <a:pt x="105" y="296"/>
                    </a:cubicBezTo>
                    <a:cubicBezTo>
                      <a:pt x="105" y="296"/>
                      <a:pt x="104" y="296"/>
                      <a:pt x="103" y="295"/>
                    </a:cubicBezTo>
                    <a:cubicBezTo>
                      <a:pt x="103" y="294"/>
                      <a:pt x="104" y="292"/>
                      <a:pt x="104" y="290"/>
                    </a:cubicBezTo>
                    <a:cubicBezTo>
                      <a:pt x="104" y="289"/>
                      <a:pt x="104" y="289"/>
                      <a:pt x="104" y="289"/>
                    </a:cubicBezTo>
                    <a:cubicBezTo>
                      <a:pt x="104" y="287"/>
                      <a:pt x="103" y="285"/>
                      <a:pt x="102" y="284"/>
                    </a:cubicBezTo>
                    <a:cubicBezTo>
                      <a:pt x="100" y="282"/>
                      <a:pt x="98" y="280"/>
                      <a:pt x="95" y="280"/>
                    </a:cubicBezTo>
                    <a:cubicBezTo>
                      <a:pt x="96" y="277"/>
                      <a:pt x="96" y="275"/>
                      <a:pt x="96" y="272"/>
                    </a:cubicBezTo>
                    <a:cubicBezTo>
                      <a:pt x="96" y="272"/>
                      <a:pt x="96" y="272"/>
                      <a:pt x="96" y="272"/>
                    </a:cubicBezTo>
                    <a:cubicBezTo>
                      <a:pt x="97" y="268"/>
                      <a:pt x="99" y="265"/>
                      <a:pt x="101" y="261"/>
                    </a:cubicBezTo>
                    <a:cubicBezTo>
                      <a:pt x="104" y="256"/>
                      <a:pt x="106" y="251"/>
                      <a:pt x="106" y="244"/>
                    </a:cubicBezTo>
                    <a:cubicBezTo>
                      <a:pt x="106" y="241"/>
                      <a:pt x="106" y="238"/>
                      <a:pt x="105" y="235"/>
                    </a:cubicBezTo>
                    <a:cubicBezTo>
                      <a:pt x="102" y="219"/>
                      <a:pt x="97" y="211"/>
                      <a:pt x="92" y="196"/>
                    </a:cubicBezTo>
                    <a:cubicBezTo>
                      <a:pt x="90" y="187"/>
                      <a:pt x="88" y="178"/>
                      <a:pt x="88" y="169"/>
                    </a:cubicBezTo>
                    <a:cubicBezTo>
                      <a:pt x="88" y="166"/>
                      <a:pt x="88" y="164"/>
                      <a:pt x="88" y="162"/>
                    </a:cubicBezTo>
                    <a:cubicBezTo>
                      <a:pt x="88" y="162"/>
                      <a:pt x="88" y="162"/>
                      <a:pt x="88" y="162"/>
                    </a:cubicBezTo>
                    <a:cubicBezTo>
                      <a:pt x="88" y="160"/>
                      <a:pt x="87" y="158"/>
                      <a:pt x="85" y="156"/>
                    </a:cubicBezTo>
                    <a:cubicBezTo>
                      <a:pt x="84" y="155"/>
                      <a:pt x="81" y="154"/>
                      <a:pt x="79" y="154"/>
                    </a:cubicBezTo>
                    <a:cubicBezTo>
                      <a:pt x="79" y="154"/>
                      <a:pt x="79" y="154"/>
                      <a:pt x="79" y="154"/>
                    </a:cubicBezTo>
                    <a:cubicBezTo>
                      <a:pt x="78" y="154"/>
                      <a:pt x="77" y="154"/>
                      <a:pt x="77" y="154"/>
                    </a:cubicBezTo>
                    <a:cubicBezTo>
                      <a:pt x="78" y="153"/>
                      <a:pt x="79" y="152"/>
                      <a:pt x="80" y="151"/>
                    </a:cubicBezTo>
                    <a:cubicBezTo>
                      <a:pt x="80" y="150"/>
                      <a:pt x="81" y="149"/>
                      <a:pt x="82" y="148"/>
                    </a:cubicBezTo>
                    <a:cubicBezTo>
                      <a:pt x="82" y="147"/>
                      <a:pt x="83" y="145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3"/>
                      <a:pt x="84" y="143"/>
                      <a:pt x="84" y="142"/>
                    </a:cubicBezTo>
                    <a:cubicBezTo>
                      <a:pt x="84" y="141"/>
                      <a:pt x="83" y="141"/>
                      <a:pt x="83" y="140"/>
                    </a:cubicBezTo>
                    <a:cubicBezTo>
                      <a:pt x="84" y="140"/>
                      <a:pt x="85" y="139"/>
                      <a:pt x="84" y="138"/>
                    </a:cubicBezTo>
                    <a:cubicBezTo>
                      <a:pt x="84" y="137"/>
                      <a:pt x="84" y="137"/>
                      <a:pt x="83" y="137"/>
                    </a:cubicBezTo>
                    <a:cubicBezTo>
                      <a:pt x="84" y="136"/>
                      <a:pt x="84" y="136"/>
                      <a:pt x="84" y="136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84" y="134"/>
                      <a:pt x="83" y="134"/>
                      <a:pt x="83" y="133"/>
                    </a:cubicBezTo>
                    <a:cubicBezTo>
                      <a:pt x="83" y="133"/>
                      <a:pt x="83" y="133"/>
                      <a:pt x="83" y="133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82" y="133"/>
                      <a:pt x="82" y="133"/>
                      <a:pt x="82" y="133"/>
                    </a:cubicBezTo>
                    <a:cubicBezTo>
                      <a:pt x="82" y="132"/>
                      <a:pt x="82" y="132"/>
                      <a:pt x="82" y="132"/>
                    </a:cubicBezTo>
                    <a:cubicBezTo>
                      <a:pt x="82" y="132"/>
                      <a:pt x="82" y="132"/>
                      <a:pt x="82" y="132"/>
                    </a:cubicBezTo>
                    <a:cubicBezTo>
                      <a:pt x="83" y="132"/>
                      <a:pt x="84" y="131"/>
                      <a:pt x="84" y="130"/>
                    </a:cubicBezTo>
                    <a:cubicBezTo>
                      <a:pt x="84" y="129"/>
                      <a:pt x="84" y="129"/>
                      <a:pt x="84" y="129"/>
                    </a:cubicBezTo>
                    <a:cubicBezTo>
                      <a:pt x="84" y="128"/>
                      <a:pt x="83" y="127"/>
                      <a:pt x="83" y="127"/>
                    </a:cubicBezTo>
                    <a:cubicBezTo>
                      <a:pt x="82" y="126"/>
                      <a:pt x="82" y="126"/>
                      <a:pt x="82" y="126"/>
                    </a:cubicBezTo>
                    <a:cubicBezTo>
                      <a:pt x="82" y="126"/>
                      <a:pt x="83" y="125"/>
                      <a:pt x="83" y="125"/>
                    </a:cubicBezTo>
                    <a:cubicBezTo>
                      <a:pt x="83" y="124"/>
                      <a:pt x="83" y="124"/>
                      <a:pt x="83" y="123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3" y="121"/>
                      <a:pt x="83" y="119"/>
                      <a:pt x="83" y="118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6" y="114"/>
                      <a:pt x="88" y="111"/>
                      <a:pt x="89" y="107"/>
                    </a:cubicBezTo>
                    <a:cubicBezTo>
                      <a:pt x="90" y="104"/>
                      <a:pt x="90" y="100"/>
                      <a:pt x="91" y="98"/>
                    </a:cubicBezTo>
                    <a:cubicBezTo>
                      <a:pt x="93" y="92"/>
                      <a:pt x="94" y="88"/>
                      <a:pt x="99" y="80"/>
                    </a:cubicBezTo>
                    <a:cubicBezTo>
                      <a:pt x="105" y="73"/>
                      <a:pt x="109" y="60"/>
                      <a:pt x="109" y="47"/>
                    </a:cubicBezTo>
                    <a:cubicBezTo>
                      <a:pt x="109" y="36"/>
                      <a:pt x="106" y="25"/>
                      <a:pt x="99" y="16"/>
                    </a:cubicBezTo>
                    <a:cubicBezTo>
                      <a:pt x="91" y="7"/>
                      <a:pt x="80" y="1"/>
                      <a:pt x="62" y="0"/>
                    </a:cubicBezTo>
                    <a:cubicBezTo>
                      <a:pt x="62" y="0"/>
                      <a:pt x="61" y="0"/>
                      <a:pt x="6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59" name="Freeform 861"/>
              <p:cNvSpPr/>
              <p:nvPr/>
            </p:nvSpPr>
            <p:spPr bwMode="auto">
              <a:xfrm>
                <a:off x="2519" y="754"/>
                <a:ext cx="14" cy="95"/>
              </a:xfrm>
              <a:custGeom>
                <a:avLst/>
                <a:gdLst>
                  <a:gd name="T0" fmla="*/ 2 w 6"/>
                  <a:gd name="T1" fmla="*/ 0 h 40"/>
                  <a:gd name="T2" fmla="*/ 2 w 6"/>
                  <a:gd name="T3" fmla="*/ 0 h 40"/>
                  <a:gd name="T4" fmla="*/ 0 w 6"/>
                  <a:gd name="T5" fmla="*/ 1 h 40"/>
                  <a:gd name="T6" fmla="*/ 0 w 6"/>
                  <a:gd name="T7" fmla="*/ 8 h 40"/>
                  <a:gd name="T8" fmla="*/ 2 w 6"/>
                  <a:gd name="T9" fmla="*/ 39 h 40"/>
                  <a:gd name="T10" fmla="*/ 4 w 6"/>
                  <a:gd name="T11" fmla="*/ 40 h 40"/>
                  <a:gd name="T12" fmla="*/ 4 w 6"/>
                  <a:gd name="T13" fmla="*/ 40 h 40"/>
                  <a:gd name="T14" fmla="*/ 6 w 6"/>
                  <a:gd name="T15" fmla="*/ 38 h 40"/>
                  <a:gd name="T16" fmla="*/ 4 w 6"/>
                  <a:gd name="T17" fmla="*/ 8 h 40"/>
                  <a:gd name="T18" fmla="*/ 4 w 6"/>
                  <a:gd name="T19" fmla="*/ 2 h 40"/>
                  <a:gd name="T20" fmla="*/ 2 w 6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0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0" y="18"/>
                      <a:pt x="1" y="29"/>
                      <a:pt x="2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5" y="40"/>
                      <a:pt x="6" y="39"/>
                      <a:pt x="6" y="38"/>
                    </a:cubicBezTo>
                    <a:cubicBezTo>
                      <a:pt x="4" y="28"/>
                      <a:pt x="4" y="18"/>
                      <a:pt x="4" y="8"/>
                    </a:cubicBezTo>
                    <a:cubicBezTo>
                      <a:pt x="4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60" name="Freeform 862"/>
              <p:cNvSpPr/>
              <p:nvPr/>
            </p:nvSpPr>
            <p:spPr bwMode="auto">
              <a:xfrm>
                <a:off x="2637" y="818"/>
                <a:ext cx="64" cy="48"/>
              </a:xfrm>
              <a:custGeom>
                <a:avLst/>
                <a:gdLst>
                  <a:gd name="T0" fmla="*/ 25 w 27"/>
                  <a:gd name="T1" fmla="*/ 0 h 20"/>
                  <a:gd name="T2" fmla="*/ 24 w 27"/>
                  <a:gd name="T3" fmla="*/ 1 h 20"/>
                  <a:gd name="T4" fmla="*/ 1 w 27"/>
                  <a:gd name="T5" fmla="*/ 17 h 20"/>
                  <a:gd name="T6" fmla="*/ 0 w 27"/>
                  <a:gd name="T7" fmla="*/ 20 h 20"/>
                  <a:gd name="T8" fmla="*/ 2 w 27"/>
                  <a:gd name="T9" fmla="*/ 20 h 20"/>
                  <a:gd name="T10" fmla="*/ 3 w 27"/>
                  <a:gd name="T11" fmla="*/ 20 h 20"/>
                  <a:gd name="T12" fmla="*/ 26 w 27"/>
                  <a:gd name="T13" fmla="*/ 3 h 20"/>
                  <a:gd name="T14" fmla="*/ 26 w 27"/>
                  <a:gd name="T15" fmla="*/ 1 h 20"/>
                  <a:gd name="T16" fmla="*/ 25 w 27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0">
                    <a:moveTo>
                      <a:pt x="25" y="0"/>
                    </a:moveTo>
                    <a:cubicBezTo>
                      <a:pt x="24" y="0"/>
                      <a:pt x="24" y="0"/>
                      <a:pt x="24" y="1"/>
                    </a:cubicBezTo>
                    <a:cubicBezTo>
                      <a:pt x="16" y="6"/>
                      <a:pt x="8" y="12"/>
                      <a:pt x="1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1" y="20"/>
                      <a:pt x="1" y="20"/>
                      <a:pt x="2" y="20"/>
                    </a:cubicBezTo>
                    <a:cubicBezTo>
                      <a:pt x="2" y="20"/>
                      <a:pt x="3" y="20"/>
                      <a:pt x="3" y="20"/>
                    </a:cubicBezTo>
                    <a:cubicBezTo>
                      <a:pt x="11" y="14"/>
                      <a:pt x="18" y="9"/>
                      <a:pt x="26" y="3"/>
                    </a:cubicBezTo>
                    <a:cubicBezTo>
                      <a:pt x="27" y="3"/>
                      <a:pt x="27" y="2"/>
                      <a:pt x="26" y="1"/>
                    </a:cubicBezTo>
                    <a:cubicBezTo>
                      <a:pt x="26" y="0"/>
                      <a:pt x="25" y="0"/>
                      <a:pt x="2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61" name="Freeform 863"/>
              <p:cNvSpPr/>
              <p:nvPr/>
            </p:nvSpPr>
            <p:spPr bwMode="auto">
              <a:xfrm>
                <a:off x="2678" y="944"/>
                <a:ext cx="66" cy="23"/>
              </a:xfrm>
              <a:custGeom>
                <a:avLst/>
                <a:gdLst>
                  <a:gd name="T0" fmla="*/ 26 w 28"/>
                  <a:gd name="T1" fmla="*/ 0 h 10"/>
                  <a:gd name="T2" fmla="*/ 26 w 28"/>
                  <a:gd name="T3" fmla="*/ 0 h 10"/>
                  <a:gd name="T4" fmla="*/ 2 w 28"/>
                  <a:gd name="T5" fmla="*/ 6 h 10"/>
                  <a:gd name="T6" fmla="*/ 0 w 28"/>
                  <a:gd name="T7" fmla="*/ 8 h 10"/>
                  <a:gd name="T8" fmla="*/ 2 w 28"/>
                  <a:gd name="T9" fmla="*/ 10 h 10"/>
                  <a:gd name="T10" fmla="*/ 2 w 28"/>
                  <a:gd name="T11" fmla="*/ 10 h 10"/>
                  <a:gd name="T12" fmla="*/ 27 w 28"/>
                  <a:gd name="T13" fmla="*/ 4 h 10"/>
                  <a:gd name="T14" fmla="*/ 28 w 28"/>
                  <a:gd name="T15" fmla="*/ 1 h 10"/>
                  <a:gd name="T16" fmla="*/ 26 w 28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0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8" y="4"/>
                      <a:pt x="10" y="6"/>
                      <a:pt x="2" y="6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9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0" y="10"/>
                      <a:pt x="19" y="8"/>
                      <a:pt x="27" y="4"/>
                    </a:cubicBezTo>
                    <a:cubicBezTo>
                      <a:pt x="28" y="3"/>
                      <a:pt x="28" y="2"/>
                      <a:pt x="28" y="1"/>
                    </a:cubicBezTo>
                    <a:cubicBezTo>
                      <a:pt x="28" y="1"/>
                      <a:pt x="27" y="0"/>
                      <a:pt x="26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62" name="Freeform 864"/>
              <p:cNvSpPr/>
              <p:nvPr/>
            </p:nvSpPr>
            <p:spPr bwMode="auto">
              <a:xfrm>
                <a:off x="2668" y="1048"/>
                <a:ext cx="55" cy="47"/>
              </a:xfrm>
              <a:custGeom>
                <a:avLst/>
                <a:gdLst>
                  <a:gd name="T0" fmla="*/ 2 w 23"/>
                  <a:gd name="T1" fmla="*/ 0 h 20"/>
                  <a:gd name="T2" fmla="*/ 1 w 23"/>
                  <a:gd name="T3" fmla="*/ 1 h 20"/>
                  <a:gd name="T4" fmla="*/ 1 w 23"/>
                  <a:gd name="T5" fmla="*/ 3 h 20"/>
                  <a:gd name="T6" fmla="*/ 20 w 23"/>
                  <a:gd name="T7" fmla="*/ 19 h 20"/>
                  <a:gd name="T8" fmla="*/ 21 w 23"/>
                  <a:gd name="T9" fmla="*/ 20 h 20"/>
                  <a:gd name="T10" fmla="*/ 22 w 23"/>
                  <a:gd name="T11" fmla="*/ 19 h 20"/>
                  <a:gd name="T12" fmla="*/ 22 w 23"/>
                  <a:gd name="T13" fmla="*/ 17 h 20"/>
                  <a:gd name="T14" fmla="*/ 3 w 23"/>
                  <a:gd name="T15" fmla="*/ 1 h 20"/>
                  <a:gd name="T16" fmla="*/ 2 w 23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0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7" y="9"/>
                      <a:pt x="14" y="14"/>
                      <a:pt x="20" y="19"/>
                    </a:cubicBezTo>
                    <a:cubicBezTo>
                      <a:pt x="20" y="20"/>
                      <a:pt x="21" y="20"/>
                      <a:pt x="21" y="20"/>
                    </a:cubicBezTo>
                    <a:cubicBezTo>
                      <a:pt x="22" y="20"/>
                      <a:pt x="22" y="19"/>
                      <a:pt x="22" y="19"/>
                    </a:cubicBezTo>
                    <a:cubicBezTo>
                      <a:pt x="23" y="18"/>
                      <a:pt x="23" y="17"/>
                      <a:pt x="22" y="17"/>
                    </a:cubicBezTo>
                    <a:cubicBezTo>
                      <a:pt x="16" y="11"/>
                      <a:pt x="10" y="6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63" name="Freeform 865"/>
              <p:cNvSpPr/>
              <p:nvPr/>
            </p:nvSpPr>
            <p:spPr bwMode="auto">
              <a:xfrm>
                <a:off x="2372" y="818"/>
                <a:ext cx="52" cy="50"/>
              </a:xfrm>
              <a:custGeom>
                <a:avLst/>
                <a:gdLst>
                  <a:gd name="T0" fmla="*/ 2 w 22"/>
                  <a:gd name="T1" fmla="*/ 0 h 21"/>
                  <a:gd name="T2" fmla="*/ 1 w 22"/>
                  <a:gd name="T3" fmla="*/ 1 h 21"/>
                  <a:gd name="T4" fmla="*/ 1 w 22"/>
                  <a:gd name="T5" fmla="*/ 3 h 21"/>
                  <a:gd name="T6" fmla="*/ 18 w 22"/>
                  <a:gd name="T7" fmla="*/ 21 h 21"/>
                  <a:gd name="T8" fmla="*/ 20 w 22"/>
                  <a:gd name="T9" fmla="*/ 21 h 21"/>
                  <a:gd name="T10" fmla="*/ 21 w 22"/>
                  <a:gd name="T11" fmla="*/ 21 h 21"/>
                  <a:gd name="T12" fmla="*/ 21 w 22"/>
                  <a:gd name="T13" fmla="*/ 19 h 21"/>
                  <a:gd name="T14" fmla="*/ 3 w 22"/>
                  <a:gd name="T15" fmla="*/ 0 h 21"/>
                  <a:gd name="T16" fmla="*/ 2 w 22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1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8" y="8"/>
                      <a:pt x="14" y="14"/>
                      <a:pt x="18" y="21"/>
                    </a:cubicBezTo>
                    <a:cubicBezTo>
                      <a:pt x="19" y="21"/>
                      <a:pt x="19" y="21"/>
                      <a:pt x="20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1"/>
                      <a:pt x="22" y="20"/>
                      <a:pt x="21" y="19"/>
                    </a:cubicBezTo>
                    <a:cubicBezTo>
                      <a:pt x="17" y="11"/>
                      <a:pt x="10" y="5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64" name="Freeform 866"/>
              <p:cNvSpPr/>
              <p:nvPr/>
            </p:nvSpPr>
            <p:spPr bwMode="auto">
              <a:xfrm>
                <a:off x="2332" y="948"/>
                <a:ext cx="64" cy="22"/>
              </a:xfrm>
              <a:custGeom>
                <a:avLst/>
                <a:gdLst>
                  <a:gd name="T0" fmla="*/ 2 w 27"/>
                  <a:gd name="T1" fmla="*/ 0 h 9"/>
                  <a:gd name="T2" fmla="*/ 1 w 27"/>
                  <a:gd name="T3" fmla="*/ 1 h 9"/>
                  <a:gd name="T4" fmla="*/ 2 w 27"/>
                  <a:gd name="T5" fmla="*/ 3 h 9"/>
                  <a:gd name="T6" fmla="*/ 24 w 27"/>
                  <a:gd name="T7" fmla="*/ 9 h 9"/>
                  <a:gd name="T8" fmla="*/ 25 w 27"/>
                  <a:gd name="T9" fmla="*/ 9 h 9"/>
                  <a:gd name="T10" fmla="*/ 27 w 27"/>
                  <a:gd name="T11" fmla="*/ 8 h 9"/>
                  <a:gd name="T12" fmla="*/ 26 w 27"/>
                  <a:gd name="T13" fmla="*/ 5 h 9"/>
                  <a:gd name="T14" fmla="*/ 3 w 27"/>
                  <a:gd name="T15" fmla="*/ 0 h 9"/>
                  <a:gd name="T16" fmla="*/ 2 w 2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9">
                    <a:moveTo>
                      <a:pt x="2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10" y="4"/>
                      <a:pt x="17" y="6"/>
                      <a:pt x="24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9"/>
                      <a:pt x="26" y="8"/>
                      <a:pt x="27" y="8"/>
                    </a:cubicBezTo>
                    <a:cubicBezTo>
                      <a:pt x="27" y="7"/>
                      <a:pt x="27" y="6"/>
                      <a:pt x="26" y="5"/>
                    </a:cubicBezTo>
                    <a:cubicBezTo>
                      <a:pt x="18" y="3"/>
                      <a:pt x="10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65" name="Freeform 867"/>
              <p:cNvSpPr/>
              <p:nvPr/>
            </p:nvSpPr>
            <p:spPr bwMode="auto">
              <a:xfrm>
                <a:off x="2351" y="1067"/>
                <a:ext cx="59" cy="49"/>
              </a:xfrm>
              <a:custGeom>
                <a:avLst/>
                <a:gdLst>
                  <a:gd name="T0" fmla="*/ 23 w 25"/>
                  <a:gd name="T1" fmla="*/ 0 h 21"/>
                  <a:gd name="T2" fmla="*/ 22 w 25"/>
                  <a:gd name="T3" fmla="*/ 0 h 21"/>
                  <a:gd name="T4" fmla="*/ 12 w 25"/>
                  <a:gd name="T5" fmla="*/ 9 h 21"/>
                  <a:gd name="T6" fmla="*/ 1 w 25"/>
                  <a:gd name="T7" fmla="*/ 18 h 21"/>
                  <a:gd name="T8" fmla="*/ 1 w 25"/>
                  <a:gd name="T9" fmla="*/ 21 h 21"/>
                  <a:gd name="T10" fmla="*/ 2 w 25"/>
                  <a:gd name="T11" fmla="*/ 21 h 21"/>
                  <a:gd name="T12" fmla="*/ 4 w 25"/>
                  <a:gd name="T13" fmla="*/ 21 h 21"/>
                  <a:gd name="T14" fmla="*/ 14 w 25"/>
                  <a:gd name="T15" fmla="*/ 12 h 21"/>
                  <a:gd name="T16" fmla="*/ 24 w 25"/>
                  <a:gd name="T17" fmla="*/ 3 h 21"/>
                  <a:gd name="T18" fmla="*/ 24 w 25"/>
                  <a:gd name="T19" fmla="*/ 0 h 21"/>
                  <a:gd name="T20" fmla="*/ 23 w 25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21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8" y="4"/>
                      <a:pt x="15" y="7"/>
                      <a:pt x="12" y="9"/>
                    </a:cubicBezTo>
                    <a:cubicBezTo>
                      <a:pt x="8" y="11"/>
                      <a:pt x="5" y="14"/>
                      <a:pt x="1" y="18"/>
                    </a:cubicBezTo>
                    <a:cubicBezTo>
                      <a:pt x="0" y="19"/>
                      <a:pt x="1" y="20"/>
                      <a:pt x="1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1"/>
                      <a:pt x="3" y="21"/>
                      <a:pt x="4" y="21"/>
                    </a:cubicBezTo>
                    <a:cubicBezTo>
                      <a:pt x="8" y="16"/>
                      <a:pt x="11" y="14"/>
                      <a:pt x="14" y="12"/>
                    </a:cubicBezTo>
                    <a:cubicBezTo>
                      <a:pt x="17" y="10"/>
                      <a:pt x="20" y="7"/>
                      <a:pt x="24" y="3"/>
                    </a:cubicBezTo>
                    <a:cubicBezTo>
                      <a:pt x="25" y="2"/>
                      <a:pt x="25" y="1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66" name="Rectangle 868"/>
              <p:cNvSpPr>
                <a:spLocks noChangeArrowheads="1"/>
              </p:cNvSpPr>
              <p:nvPr/>
            </p:nvSpPr>
            <p:spPr bwMode="auto">
              <a:xfrm>
                <a:off x="2469" y="1183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67" name="Freeform 869"/>
              <p:cNvSpPr/>
              <p:nvPr/>
            </p:nvSpPr>
            <p:spPr bwMode="auto">
              <a:xfrm>
                <a:off x="2469" y="11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68" name="Freeform 870"/>
              <p:cNvSpPr/>
              <p:nvPr/>
            </p:nvSpPr>
            <p:spPr bwMode="auto">
              <a:xfrm>
                <a:off x="2585" y="1618"/>
                <a:ext cx="45" cy="59"/>
              </a:xfrm>
              <a:custGeom>
                <a:avLst/>
                <a:gdLst>
                  <a:gd name="T0" fmla="*/ 18 w 19"/>
                  <a:gd name="T1" fmla="*/ 0 h 25"/>
                  <a:gd name="T2" fmla="*/ 0 w 19"/>
                  <a:gd name="T3" fmla="*/ 24 h 25"/>
                  <a:gd name="T4" fmla="*/ 2 w 19"/>
                  <a:gd name="T5" fmla="*/ 25 h 25"/>
                  <a:gd name="T6" fmla="*/ 19 w 19"/>
                  <a:gd name="T7" fmla="*/ 1 h 25"/>
                  <a:gd name="T8" fmla="*/ 18 w 19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18" y="0"/>
                    </a:moveTo>
                    <a:cubicBezTo>
                      <a:pt x="12" y="8"/>
                      <a:pt x="6" y="16"/>
                      <a:pt x="0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8" y="17"/>
                      <a:pt x="14" y="9"/>
                      <a:pt x="19" y="1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69" name="Freeform 871"/>
              <p:cNvSpPr/>
              <p:nvPr/>
            </p:nvSpPr>
            <p:spPr bwMode="auto">
              <a:xfrm>
                <a:off x="2592" y="1639"/>
                <a:ext cx="38" cy="48"/>
              </a:xfrm>
              <a:custGeom>
                <a:avLst/>
                <a:gdLst>
                  <a:gd name="T0" fmla="*/ 15 w 16"/>
                  <a:gd name="T1" fmla="*/ 0 h 20"/>
                  <a:gd name="T2" fmla="*/ 0 w 16"/>
                  <a:gd name="T3" fmla="*/ 19 h 20"/>
                  <a:gd name="T4" fmla="*/ 2 w 16"/>
                  <a:gd name="T5" fmla="*/ 20 h 20"/>
                  <a:gd name="T6" fmla="*/ 16 w 16"/>
                  <a:gd name="T7" fmla="*/ 1 h 20"/>
                  <a:gd name="T8" fmla="*/ 15 w 16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15" y="0"/>
                    </a:moveTo>
                    <a:cubicBezTo>
                      <a:pt x="10" y="7"/>
                      <a:pt x="5" y="13"/>
                      <a:pt x="0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6" y="14"/>
                      <a:pt x="11" y="8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70" name="Freeform 872"/>
              <p:cNvSpPr/>
              <p:nvPr/>
            </p:nvSpPr>
            <p:spPr bwMode="auto">
              <a:xfrm>
                <a:off x="2602" y="1658"/>
                <a:ext cx="28" cy="41"/>
              </a:xfrm>
              <a:custGeom>
                <a:avLst/>
                <a:gdLst>
                  <a:gd name="T0" fmla="*/ 10 w 12"/>
                  <a:gd name="T1" fmla="*/ 0 h 17"/>
                  <a:gd name="T2" fmla="*/ 1 w 12"/>
                  <a:gd name="T3" fmla="*/ 12 h 17"/>
                  <a:gd name="T4" fmla="*/ 1 w 12"/>
                  <a:gd name="T5" fmla="*/ 13 h 17"/>
                  <a:gd name="T6" fmla="*/ 1 w 12"/>
                  <a:gd name="T7" fmla="*/ 14 h 17"/>
                  <a:gd name="T8" fmla="*/ 0 w 12"/>
                  <a:gd name="T9" fmla="*/ 17 h 17"/>
                  <a:gd name="T10" fmla="*/ 2 w 12"/>
                  <a:gd name="T11" fmla="*/ 14 h 17"/>
                  <a:gd name="T12" fmla="*/ 2 w 12"/>
                  <a:gd name="T13" fmla="*/ 14 h 17"/>
                  <a:gd name="T14" fmla="*/ 3 w 12"/>
                  <a:gd name="T15" fmla="*/ 14 h 17"/>
                  <a:gd name="T16" fmla="*/ 12 w 12"/>
                  <a:gd name="T17" fmla="*/ 1 h 17"/>
                  <a:gd name="T18" fmla="*/ 10 w 12"/>
                  <a:gd name="T1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7">
                    <a:moveTo>
                      <a:pt x="10" y="0"/>
                    </a:moveTo>
                    <a:cubicBezTo>
                      <a:pt x="8" y="5"/>
                      <a:pt x="5" y="9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5"/>
                      <a:pt x="12" y="1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71" name="Freeform 873"/>
              <p:cNvSpPr>
                <a:spLocks noEditPoints="1"/>
              </p:cNvSpPr>
              <p:nvPr/>
            </p:nvSpPr>
            <p:spPr bwMode="auto">
              <a:xfrm>
                <a:off x="2706" y="2020"/>
                <a:ext cx="367" cy="486"/>
              </a:xfrm>
              <a:custGeom>
                <a:avLst/>
                <a:gdLst>
                  <a:gd name="T0" fmla="*/ 125 w 155"/>
                  <a:gd name="T1" fmla="*/ 178 h 205"/>
                  <a:gd name="T2" fmla="*/ 124 w 155"/>
                  <a:gd name="T3" fmla="*/ 189 h 205"/>
                  <a:gd name="T4" fmla="*/ 115 w 155"/>
                  <a:gd name="T5" fmla="*/ 187 h 205"/>
                  <a:gd name="T6" fmla="*/ 60 w 155"/>
                  <a:gd name="T7" fmla="*/ 175 h 205"/>
                  <a:gd name="T8" fmla="*/ 71 w 155"/>
                  <a:gd name="T9" fmla="*/ 158 h 205"/>
                  <a:gd name="T10" fmla="*/ 73 w 155"/>
                  <a:gd name="T11" fmla="*/ 158 h 205"/>
                  <a:gd name="T12" fmla="*/ 88 w 155"/>
                  <a:gd name="T13" fmla="*/ 153 h 205"/>
                  <a:gd name="T14" fmla="*/ 124 w 155"/>
                  <a:gd name="T15" fmla="*/ 140 h 205"/>
                  <a:gd name="T16" fmla="*/ 133 w 155"/>
                  <a:gd name="T17" fmla="*/ 137 h 205"/>
                  <a:gd name="T18" fmla="*/ 141 w 155"/>
                  <a:gd name="T19" fmla="*/ 134 h 205"/>
                  <a:gd name="T20" fmla="*/ 146 w 155"/>
                  <a:gd name="T21" fmla="*/ 144 h 205"/>
                  <a:gd name="T22" fmla="*/ 35 w 155"/>
                  <a:gd name="T23" fmla="*/ 131 h 205"/>
                  <a:gd name="T24" fmla="*/ 44 w 155"/>
                  <a:gd name="T25" fmla="*/ 128 h 205"/>
                  <a:gd name="T26" fmla="*/ 75 w 155"/>
                  <a:gd name="T27" fmla="*/ 122 h 205"/>
                  <a:gd name="T28" fmla="*/ 56 w 155"/>
                  <a:gd name="T29" fmla="*/ 123 h 205"/>
                  <a:gd name="T30" fmla="*/ 69 w 155"/>
                  <a:gd name="T31" fmla="*/ 124 h 205"/>
                  <a:gd name="T32" fmla="*/ 107 w 155"/>
                  <a:gd name="T33" fmla="*/ 112 h 205"/>
                  <a:gd name="T34" fmla="*/ 108 w 155"/>
                  <a:gd name="T35" fmla="*/ 105 h 205"/>
                  <a:gd name="T36" fmla="*/ 115 w 155"/>
                  <a:gd name="T37" fmla="*/ 97 h 205"/>
                  <a:gd name="T38" fmla="*/ 47 w 155"/>
                  <a:gd name="T39" fmla="*/ 94 h 205"/>
                  <a:gd name="T40" fmla="*/ 117 w 155"/>
                  <a:gd name="T41" fmla="*/ 101 h 205"/>
                  <a:gd name="T42" fmla="*/ 133 w 155"/>
                  <a:gd name="T43" fmla="*/ 88 h 205"/>
                  <a:gd name="T44" fmla="*/ 39 w 155"/>
                  <a:gd name="T45" fmla="*/ 87 h 205"/>
                  <a:gd name="T46" fmla="*/ 30 w 155"/>
                  <a:gd name="T47" fmla="*/ 78 h 205"/>
                  <a:gd name="T48" fmla="*/ 23 w 155"/>
                  <a:gd name="T49" fmla="*/ 71 h 205"/>
                  <a:gd name="T50" fmla="*/ 21 w 155"/>
                  <a:gd name="T51" fmla="*/ 78 h 205"/>
                  <a:gd name="T52" fmla="*/ 7 w 155"/>
                  <a:gd name="T53" fmla="*/ 59 h 205"/>
                  <a:gd name="T54" fmla="*/ 119 w 155"/>
                  <a:gd name="T55" fmla="*/ 53 h 205"/>
                  <a:gd name="T56" fmla="*/ 122 w 155"/>
                  <a:gd name="T57" fmla="*/ 22 h 205"/>
                  <a:gd name="T58" fmla="*/ 80 w 155"/>
                  <a:gd name="T59" fmla="*/ 72 h 205"/>
                  <a:gd name="T60" fmla="*/ 108 w 155"/>
                  <a:gd name="T61" fmla="*/ 73 h 205"/>
                  <a:gd name="T62" fmla="*/ 103 w 155"/>
                  <a:gd name="T63" fmla="*/ 94 h 205"/>
                  <a:gd name="T64" fmla="*/ 101 w 155"/>
                  <a:gd name="T65" fmla="*/ 107 h 205"/>
                  <a:gd name="T66" fmla="*/ 106 w 155"/>
                  <a:gd name="T67" fmla="*/ 117 h 205"/>
                  <a:gd name="T68" fmla="*/ 115 w 155"/>
                  <a:gd name="T69" fmla="*/ 139 h 205"/>
                  <a:gd name="T70" fmla="*/ 89 w 155"/>
                  <a:gd name="T71" fmla="*/ 148 h 205"/>
                  <a:gd name="T72" fmla="*/ 79 w 155"/>
                  <a:gd name="T73" fmla="*/ 127 h 205"/>
                  <a:gd name="T74" fmla="*/ 73 w 155"/>
                  <a:gd name="T75" fmla="*/ 111 h 205"/>
                  <a:gd name="T76" fmla="*/ 31 w 155"/>
                  <a:gd name="T77" fmla="*/ 121 h 205"/>
                  <a:gd name="T78" fmla="*/ 52 w 155"/>
                  <a:gd name="T79" fmla="*/ 97 h 205"/>
                  <a:gd name="T80" fmla="*/ 53 w 155"/>
                  <a:gd name="T81" fmla="*/ 93 h 205"/>
                  <a:gd name="T82" fmla="*/ 59 w 155"/>
                  <a:gd name="T83" fmla="*/ 64 h 205"/>
                  <a:gd name="T84" fmla="*/ 76 w 155"/>
                  <a:gd name="T85" fmla="*/ 77 h 205"/>
                  <a:gd name="T86" fmla="*/ 0 w 155"/>
                  <a:gd name="T87" fmla="*/ 48 h 205"/>
                  <a:gd name="T88" fmla="*/ 8 w 155"/>
                  <a:gd name="T89" fmla="*/ 71 h 205"/>
                  <a:gd name="T90" fmla="*/ 35 w 155"/>
                  <a:gd name="T91" fmla="*/ 98 h 205"/>
                  <a:gd name="T92" fmla="*/ 43 w 155"/>
                  <a:gd name="T93" fmla="*/ 132 h 205"/>
                  <a:gd name="T94" fmla="*/ 66 w 155"/>
                  <a:gd name="T95" fmla="*/ 127 h 205"/>
                  <a:gd name="T96" fmla="*/ 46 w 155"/>
                  <a:gd name="T97" fmla="*/ 165 h 205"/>
                  <a:gd name="T98" fmla="*/ 106 w 155"/>
                  <a:gd name="T99" fmla="*/ 203 h 205"/>
                  <a:gd name="T100" fmla="*/ 110 w 155"/>
                  <a:gd name="T101" fmla="*/ 204 h 205"/>
                  <a:gd name="T102" fmla="*/ 125 w 155"/>
                  <a:gd name="T103" fmla="*/ 196 h 205"/>
                  <a:gd name="T104" fmla="*/ 124 w 155"/>
                  <a:gd name="T105" fmla="*/ 157 h 205"/>
                  <a:gd name="T106" fmla="*/ 152 w 155"/>
                  <a:gd name="T107" fmla="*/ 127 h 205"/>
                  <a:gd name="T108" fmla="*/ 111 w 155"/>
                  <a:gd name="T109" fmla="*/ 109 h 205"/>
                  <a:gd name="T110" fmla="*/ 137 w 155"/>
                  <a:gd name="T111" fmla="*/ 99 h 205"/>
                  <a:gd name="T112" fmla="*/ 133 w 155"/>
                  <a:gd name="T113" fmla="*/ 59 h 205"/>
                  <a:gd name="T114" fmla="*/ 125 w 155"/>
                  <a:gd name="T115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5" h="205">
                    <a:moveTo>
                      <a:pt x="108" y="199"/>
                    </a:moveTo>
                    <a:cubicBezTo>
                      <a:pt x="106" y="193"/>
                      <a:pt x="104" y="188"/>
                      <a:pt x="102" y="182"/>
                    </a:cubicBezTo>
                    <a:cubicBezTo>
                      <a:pt x="104" y="180"/>
                      <a:pt x="106" y="179"/>
                      <a:pt x="108" y="178"/>
                    </a:cubicBezTo>
                    <a:cubicBezTo>
                      <a:pt x="108" y="185"/>
                      <a:pt x="108" y="192"/>
                      <a:pt x="109" y="199"/>
                    </a:cubicBezTo>
                    <a:cubicBezTo>
                      <a:pt x="108" y="199"/>
                      <a:pt x="108" y="199"/>
                      <a:pt x="108" y="199"/>
                    </a:cubicBezTo>
                    <a:moveTo>
                      <a:pt x="126" y="191"/>
                    </a:moveTo>
                    <a:cubicBezTo>
                      <a:pt x="126" y="190"/>
                      <a:pt x="126" y="190"/>
                      <a:pt x="126" y="189"/>
                    </a:cubicBezTo>
                    <a:cubicBezTo>
                      <a:pt x="126" y="185"/>
                      <a:pt x="125" y="181"/>
                      <a:pt x="125" y="178"/>
                    </a:cubicBezTo>
                    <a:cubicBezTo>
                      <a:pt x="126" y="182"/>
                      <a:pt x="128" y="185"/>
                      <a:pt x="131" y="189"/>
                    </a:cubicBezTo>
                    <a:cubicBezTo>
                      <a:pt x="129" y="190"/>
                      <a:pt x="127" y="190"/>
                      <a:pt x="126" y="191"/>
                    </a:cubicBezTo>
                    <a:moveTo>
                      <a:pt x="111" y="198"/>
                    </a:moveTo>
                    <a:cubicBezTo>
                      <a:pt x="110" y="191"/>
                      <a:pt x="110" y="184"/>
                      <a:pt x="110" y="177"/>
                    </a:cubicBezTo>
                    <a:cubicBezTo>
                      <a:pt x="110" y="177"/>
                      <a:pt x="110" y="177"/>
                      <a:pt x="110" y="177"/>
                    </a:cubicBezTo>
                    <a:cubicBezTo>
                      <a:pt x="114" y="175"/>
                      <a:pt x="118" y="174"/>
                      <a:pt x="122" y="173"/>
                    </a:cubicBezTo>
                    <a:cubicBezTo>
                      <a:pt x="122" y="174"/>
                      <a:pt x="122" y="174"/>
                      <a:pt x="122" y="174"/>
                    </a:cubicBezTo>
                    <a:cubicBezTo>
                      <a:pt x="123" y="179"/>
                      <a:pt x="124" y="184"/>
                      <a:pt x="124" y="189"/>
                    </a:cubicBezTo>
                    <a:cubicBezTo>
                      <a:pt x="124" y="190"/>
                      <a:pt x="124" y="191"/>
                      <a:pt x="124" y="192"/>
                    </a:cubicBezTo>
                    <a:cubicBezTo>
                      <a:pt x="121" y="193"/>
                      <a:pt x="119" y="194"/>
                      <a:pt x="117" y="195"/>
                    </a:cubicBezTo>
                    <a:cubicBezTo>
                      <a:pt x="117" y="192"/>
                      <a:pt x="117" y="190"/>
                      <a:pt x="117" y="187"/>
                    </a:cubicBezTo>
                    <a:cubicBezTo>
                      <a:pt x="117" y="183"/>
                      <a:pt x="117" y="180"/>
                      <a:pt x="117" y="176"/>
                    </a:cubicBezTo>
                    <a:cubicBezTo>
                      <a:pt x="117" y="176"/>
                      <a:pt x="116" y="175"/>
                      <a:pt x="116" y="175"/>
                    </a:cubicBezTo>
                    <a:cubicBezTo>
                      <a:pt x="116" y="175"/>
                      <a:pt x="116" y="175"/>
                      <a:pt x="116" y="175"/>
                    </a:cubicBezTo>
                    <a:cubicBezTo>
                      <a:pt x="115" y="175"/>
                      <a:pt x="115" y="176"/>
                      <a:pt x="115" y="176"/>
                    </a:cubicBezTo>
                    <a:cubicBezTo>
                      <a:pt x="115" y="180"/>
                      <a:pt x="115" y="183"/>
                      <a:pt x="115" y="187"/>
                    </a:cubicBezTo>
                    <a:cubicBezTo>
                      <a:pt x="115" y="190"/>
                      <a:pt x="115" y="193"/>
                      <a:pt x="115" y="196"/>
                    </a:cubicBezTo>
                    <a:cubicBezTo>
                      <a:pt x="113" y="197"/>
                      <a:pt x="112" y="197"/>
                      <a:pt x="111" y="198"/>
                    </a:cubicBezTo>
                    <a:moveTo>
                      <a:pt x="58" y="174"/>
                    </a:moveTo>
                    <a:cubicBezTo>
                      <a:pt x="56" y="171"/>
                      <a:pt x="54" y="168"/>
                      <a:pt x="51" y="165"/>
                    </a:cubicBezTo>
                    <a:cubicBezTo>
                      <a:pt x="52" y="165"/>
                      <a:pt x="54" y="164"/>
                      <a:pt x="56" y="164"/>
                    </a:cubicBezTo>
                    <a:cubicBezTo>
                      <a:pt x="57" y="167"/>
                      <a:pt x="57" y="171"/>
                      <a:pt x="58" y="174"/>
                    </a:cubicBezTo>
                    <a:moveTo>
                      <a:pt x="59" y="175"/>
                    </a:moveTo>
                    <a:cubicBezTo>
                      <a:pt x="60" y="175"/>
                      <a:pt x="60" y="175"/>
                      <a:pt x="60" y="175"/>
                    </a:cubicBezTo>
                    <a:cubicBezTo>
                      <a:pt x="59" y="171"/>
                      <a:pt x="59" y="167"/>
                      <a:pt x="58" y="163"/>
                    </a:cubicBezTo>
                    <a:cubicBezTo>
                      <a:pt x="60" y="162"/>
                      <a:pt x="62" y="162"/>
                      <a:pt x="64" y="161"/>
                    </a:cubicBezTo>
                    <a:cubicBezTo>
                      <a:pt x="64" y="165"/>
                      <a:pt x="64" y="169"/>
                      <a:pt x="64" y="173"/>
                    </a:cubicBezTo>
                    <a:cubicBezTo>
                      <a:pt x="63" y="174"/>
                      <a:pt x="61" y="174"/>
                      <a:pt x="59" y="175"/>
                    </a:cubicBezTo>
                    <a:moveTo>
                      <a:pt x="66" y="172"/>
                    </a:moveTo>
                    <a:cubicBezTo>
                      <a:pt x="66" y="168"/>
                      <a:pt x="66" y="164"/>
                      <a:pt x="66" y="161"/>
                    </a:cubicBezTo>
                    <a:cubicBezTo>
                      <a:pt x="66" y="160"/>
                      <a:pt x="66" y="160"/>
                      <a:pt x="66" y="160"/>
                    </a:cubicBezTo>
                    <a:cubicBezTo>
                      <a:pt x="67" y="160"/>
                      <a:pt x="69" y="159"/>
                      <a:pt x="71" y="158"/>
                    </a:cubicBezTo>
                    <a:cubicBezTo>
                      <a:pt x="71" y="160"/>
                      <a:pt x="71" y="162"/>
                      <a:pt x="71" y="164"/>
                    </a:cubicBezTo>
                    <a:cubicBezTo>
                      <a:pt x="71" y="166"/>
                      <a:pt x="71" y="168"/>
                      <a:pt x="72" y="169"/>
                    </a:cubicBezTo>
                    <a:cubicBezTo>
                      <a:pt x="72" y="170"/>
                      <a:pt x="72" y="170"/>
                      <a:pt x="72" y="170"/>
                    </a:cubicBezTo>
                    <a:cubicBezTo>
                      <a:pt x="70" y="170"/>
                      <a:pt x="68" y="171"/>
                      <a:pt x="66" y="172"/>
                    </a:cubicBezTo>
                    <a:moveTo>
                      <a:pt x="74" y="169"/>
                    </a:moveTo>
                    <a:cubicBezTo>
                      <a:pt x="73" y="167"/>
                      <a:pt x="73" y="165"/>
                      <a:pt x="73" y="164"/>
                    </a:cubicBezTo>
                    <a:cubicBezTo>
                      <a:pt x="73" y="162"/>
                      <a:pt x="73" y="160"/>
                      <a:pt x="73" y="159"/>
                    </a:cubicBezTo>
                    <a:cubicBezTo>
                      <a:pt x="73" y="158"/>
                      <a:pt x="73" y="158"/>
                      <a:pt x="73" y="158"/>
                    </a:cubicBezTo>
                    <a:cubicBezTo>
                      <a:pt x="76" y="157"/>
                      <a:pt x="79" y="156"/>
                      <a:pt x="82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59"/>
                      <a:pt x="81" y="163"/>
                      <a:pt x="81" y="166"/>
                    </a:cubicBezTo>
                    <a:cubicBezTo>
                      <a:pt x="78" y="167"/>
                      <a:pt x="76" y="168"/>
                      <a:pt x="74" y="169"/>
                    </a:cubicBezTo>
                    <a:moveTo>
                      <a:pt x="83" y="166"/>
                    </a:moveTo>
                    <a:cubicBezTo>
                      <a:pt x="83" y="162"/>
                      <a:pt x="84" y="159"/>
                      <a:pt x="84" y="155"/>
                    </a:cubicBezTo>
                    <a:cubicBezTo>
                      <a:pt x="84" y="155"/>
                      <a:pt x="84" y="155"/>
                      <a:pt x="83" y="154"/>
                    </a:cubicBezTo>
                    <a:cubicBezTo>
                      <a:pt x="85" y="154"/>
                      <a:pt x="86" y="153"/>
                      <a:pt x="88" y="153"/>
                    </a:cubicBezTo>
                    <a:cubicBezTo>
                      <a:pt x="90" y="160"/>
                      <a:pt x="92" y="165"/>
                      <a:pt x="95" y="171"/>
                    </a:cubicBezTo>
                    <a:cubicBezTo>
                      <a:pt x="93" y="169"/>
                      <a:pt x="92" y="167"/>
                      <a:pt x="91" y="165"/>
                    </a:cubicBezTo>
                    <a:cubicBezTo>
                      <a:pt x="91" y="165"/>
                      <a:pt x="90" y="164"/>
                      <a:pt x="89" y="164"/>
                    </a:cubicBezTo>
                    <a:cubicBezTo>
                      <a:pt x="89" y="164"/>
                      <a:pt x="89" y="164"/>
                      <a:pt x="89" y="164"/>
                    </a:cubicBezTo>
                    <a:cubicBezTo>
                      <a:pt x="87" y="165"/>
                      <a:pt x="85" y="165"/>
                      <a:pt x="83" y="166"/>
                    </a:cubicBezTo>
                    <a:moveTo>
                      <a:pt x="123" y="154"/>
                    </a:moveTo>
                    <a:cubicBezTo>
                      <a:pt x="121" y="150"/>
                      <a:pt x="120" y="146"/>
                      <a:pt x="118" y="142"/>
                    </a:cubicBezTo>
                    <a:cubicBezTo>
                      <a:pt x="120" y="141"/>
                      <a:pt x="122" y="140"/>
                      <a:pt x="124" y="140"/>
                    </a:cubicBezTo>
                    <a:cubicBezTo>
                      <a:pt x="124" y="144"/>
                      <a:pt x="124" y="148"/>
                      <a:pt x="125" y="152"/>
                    </a:cubicBezTo>
                    <a:cubicBezTo>
                      <a:pt x="124" y="153"/>
                      <a:pt x="124" y="153"/>
                      <a:pt x="124" y="153"/>
                    </a:cubicBezTo>
                    <a:cubicBezTo>
                      <a:pt x="123" y="153"/>
                      <a:pt x="123" y="153"/>
                      <a:pt x="123" y="153"/>
                    </a:cubicBezTo>
                    <a:cubicBezTo>
                      <a:pt x="123" y="154"/>
                      <a:pt x="123" y="154"/>
                      <a:pt x="123" y="154"/>
                    </a:cubicBezTo>
                    <a:moveTo>
                      <a:pt x="127" y="152"/>
                    </a:moveTo>
                    <a:cubicBezTo>
                      <a:pt x="126" y="147"/>
                      <a:pt x="126" y="143"/>
                      <a:pt x="125" y="139"/>
                    </a:cubicBezTo>
                    <a:cubicBezTo>
                      <a:pt x="128" y="138"/>
                      <a:pt x="131" y="137"/>
                      <a:pt x="133" y="136"/>
                    </a:cubicBezTo>
                    <a:cubicBezTo>
                      <a:pt x="133" y="137"/>
                      <a:pt x="133" y="137"/>
                      <a:pt x="133" y="137"/>
                    </a:cubicBezTo>
                    <a:cubicBezTo>
                      <a:pt x="133" y="141"/>
                      <a:pt x="133" y="145"/>
                      <a:pt x="133" y="149"/>
                    </a:cubicBezTo>
                    <a:cubicBezTo>
                      <a:pt x="133" y="149"/>
                      <a:pt x="132" y="149"/>
                      <a:pt x="132" y="149"/>
                    </a:cubicBezTo>
                    <a:cubicBezTo>
                      <a:pt x="130" y="150"/>
                      <a:pt x="128" y="151"/>
                      <a:pt x="127" y="152"/>
                    </a:cubicBezTo>
                    <a:moveTo>
                      <a:pt x="135" y="148"/>
                    </a:moveTo>
                    <a:cubicBezTo>
                      <a:pt x="135" y="144"/>
                      <a:pt x="135" y="140"/>
                      <a:pt x="135" y="137"/>
                    </a:cubicBezTo>
                    <a:cubicBezTo>
                      <a:pt x="135" y="136"/>
                      <a:pt x="135" y="136"/>
                      <a:pt x="134" y="136"/>
                    </a:cubicBezTo>
                    <a:cubicBezTo>
                      <a:pt x="137" y="135"/>
                      <a:pt x="140" y="134"/>
                      <a:pt x="142" y="133"/>
                    </a:cubicBezTo>
                    <a:cubicBezTo>
                      <a:pt x="141" y="134"/>
                      <a:pt x="141" y="134"/>
                      <a:pt x="141" y="134"/>
                    </a:cubicBezTo>
                    <a:cubicBezTo>
                      <a:pt x="141" y="138"/>
                      <a:pt x="141" y="142"/>
                      <a:pt x="141" y="146"/>
                    </a:cubicBezTo>
                    <a:cubicBezTo>
                      <a:pt x="139" y="147"/>
                      <a:pt x="137" y="147"/>
                      <a:pt x="135" y="148"/>
                    </a:cubicBezTo>
                    <a:moveTo>
                      <a:pt x="143" y="145"/>
                    </a:moveTo>
                    <a:cubicBezTo>
                      <a:pt x="143" y="141"/>
                      <a:pt x="143" y="138"/>
                      <a:pt x="143" y="134"/>
                    </a:cubicBezTo>
                    <a:cubicBezTo>
                      <a:pt x="144" y="133"/>
                      <a:pt x="143" y="133"/>
                      <a:pt x="143" y="133"/>
                    </a:cubicBezTo>
                    <a:cubicBezTo>
                      <a:pt x="145" y="132"/>
                      <a:pt x="147" y="131"/>
                      <a:pt x="148" y="131"/>
                    </a:cubicBezTo>
                    <a:cubicBezTo>
                      <a:pt x="149" y="135"/>
                      <a:pt x="149" y="139"/>
                      <a:pt x="150" y="142"/>
                    </a:cubicBezTo>
                    <a:cubicBezTo>
                      <a:pt x="149" y="143"/>
                      <a:pt x="148" y="143"/>
                      <a:pt x="146" y="144"/>
                    </a:cubicBezTo>
                    <a:cubicBezTo>
                      <a:pt x="145" y="144"/>
                      <a:pt x="144" y="145"/>
                      <a:pt x="143" y="145"/>
                    </a:cubicBezTo>
                    <a:moveTo>
                      <a:pt x="35" y="131"/>
                    </a:moveTo>
                    <a:cubicBezTo>
                      <a:pt x="33" y="129"/>
                      <a:pt x="32" y="128"/>
                      <a:pt x="31" y="125"/>
                    </a:cubicBezTo>
                    <a:cubicBezTo>
                      <a:pt x="32" y="125"/>
                      <a:pt x="32" y="125"/>
                      <a:pt x="32" y="125"/>
                    </a:cubicBezTo>
                    <a:cubicBezTo>
                      <a:pt x="33" y="125"/>
                      <a:pt x="35" y="124"/>
                      <a:pt x="36" y="124"/>
                    </a:cubicBezTo>
                    <a:cubicBezTo>
                      <a:pt x="36" y="125"/>
                      <a:pt x="36" y="126"/>
                      <a:pt x="36" y="127"/>
                    </a:cubicBezTo>
                    <a:cubicBezTo>
                      <a:pt x="36" y="128"/>
                      <a:pt x="36" y="129"/>
                      <a:pt x="36" y="130"/>
                    </a:cubicBezTo>
                    <a:cubicBezTo>
                      <a:pt x="35" y="131"/>
                      <a:pt x="35" y="131"/>
                      <a:pt x="35" y="131"/>
                    </a:cubicBezTo>
                    <a:moveTo>
                      <a:pt x="38" y="130"/>
                    </a:moveTo>
                    <a:cubicBezTo>
                      <a:pt x="38" y="129"/>
                      <a:pt x="38" y="128"/>
                      <a:pt x="38" y="127"/>
                    </a:cubicBezTo>
                    <a:cubicBezTo>
                      <a:pt x="38" y="126"/>
                      <a:pt x="38" y="124"/>
                      <a:pt x="38" y="123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3"/>
                      <a:pt x="40" y="122"/>
                      <a:pt x="41" y="122"/>
                    </a:cubicBezTo>
                    <a:cubicBezTo>
                      <a:pt x="41" y="124"/>
                      <a:pt x="42" y="126"/>
                      <a:pt x="42" y="128"/>
                    </a:cubicBezTo>
                    <a:cubicBezTo>
                      <a:pt x="40" y="129"/>
                      <a:pt x="39" y="129"/>
                      <a:pt x="38" y="130"/>
                    </a:cubicBezTo>
                    <a:moveTo>
                      <a:pt x="44" y="128"/>
                    </a:moveTo>
                    <a:cubicBezTo>
                      <a:pt x="44" y="125"/>
                      <a:pt x="43" y="123"/>
                      <a:pt x="43" y="121"/>
                    </a:cubicBezTo>
                    <a:cubicBezTo>
                      <a:pt x="46" y="120"/>
                      <a:pt x="50" y="119"/>
                      <a:pt x="53" y="118"/>
                    </a:cubicBezTo>
                    <a:cubicBezTo>
                      <a:pt x="53" y="120"/>
                      <a:pt x="52" y="122"/>
                      <a:pt x="52" y="125"/>
                    </a:cubicBezTo>
                    <a:cubicBezTo>
                      <a:pt x="48" y="126"/>
                      <a:pt x="46" y="127"/>
                      <a:pt x="44" y="128"/>
                    </a:cubicBezTo>
                    <a:moveTo>
                      <a:pt x="70" y="126"/>
                    </a:moveTo>
                    <a:cubicBezTo>
                      <a:pt x="71" y="123"/>
                      <a:pt x="72" y="119"/>
                      <a:pt x="73" y="116"/>
                    </a:cubicBezTo>
                    <a:cubicBezTo>
                      <a:pt x="73" y="116"/>
                      <a:pt x="73" y="116"/>
                      <a:pt x="73" y="116"/>
                    </a:cubicBezTo>
                    <a:cubicBezTo>
                      <a:pt x="73" y="118"/>
                      <a:pt x="74" y="120"/>
                      <a:pt x="75" y="122"/>
                    </a:cubicBezTo>
                    <a:cubicBezTo>
                      <a:pt x="75" y="122"/>
                      <a:pt x="76" y="123"/>
                      <a:pt x="76" y="124"/>
                    </a:cubicBezTo>
                    <a:cubicBezTo>
                      <a:pt x="74" y="125"/>
                      <a:pt x="72" y="125"/>
                      <a:pt x="70" y="126"/>
                    </a:cubicBezTo>
                    <a:moveTo>
                      <a:pt x="54" y="124"/>
                    </a:moveTo>
                    <a:cubicBezTo>
                      <a:pt x="55" y="122"/>
                      <a:pt x="55" y="119"/>
                      <a:pt x="55" y="117"/>
                    </a:cubicBezTo>
                    <a:cubicBezTo>
                      <a:pt x="58" y="116"/>
                      <a:pt x="60" y="115"/>
                      <a:pt x="63" y="114"/>
                    </a:cubicBezTo>
                    <a:cubicBezTo>
                      <a:pt x="62" y="117"/>
                      <a:pt x="62" y="119"/>
                      <a:pt x="62" y="121"/>
                    </a:cubicBezTo>
                    <a:cubicBezTo>
                      <a:pt x="61" y="122"/>
                      <a:pt x="60" y="122"/>
                      <a:pt x="58" y="122"/>
                    </a:cubicBezTo>
                    <a:cubicBezTo>
                      <a:pt x="57" y="123"/>
                      <a:pt x="57" y="123"/>
                      <a:pt x="56" y="123"/>
                    </a:cubicBezTo>
                    <a:cubicBezTo>
                      <a:pt x="55" y="124"/>
                      <a:pt x="55" y="124"/>
                      <a:pt x="55" y="124"/>
                    </a:cubicBezTo>
                    <a:cubicBezTo>
                      <a:pt x="54" y="124"/>
                      <a:pt x="54" y="124"/>
                      <a:pt x="54" y="124"/>
                    </a:cubicBezTo>
                    <a:moveTo>
                      <a:pt x="64" y="121"/>
                    </a:moveTo>
                    <a:cubicBezTo>
                      <a:pt x="64" y="118"/>
                      <a:pt x="64" y="116"/>
                      <a:pt x="65" y="114"/>
                    </a:cubicBezTo>
                    <a:cubicBezTo>
                      <a:pt x="66" y="113"/>
                      <a:pt x="68" y="113"/>
                      <a:pt x="69" y="112"/>
                    </a:cubicBezTo>
                    <a:cubicBezTo>
                      <a:pt x="70" y="113"/>
                      <a:pt x="70" y="113"/>
                      <a:pt x="70" y="114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70" y="117"/>
                      <a:pt x="69" y="121"/>
                      <a:pt x="69" y="124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68" y="122"/>
                      <a:pt x="67" y="121"/>
                      <a:pt x="66" y="121"/>
                    </a:cubicBezTo>
                    <a:cubicBezTo>
                      <a:pt x="66" y="121"/>
                      <a:pt x="66" y="121"/>
                      <a:pt x="66" y="121"/>
                    </a:cubicBezTo>
                    <a:cubicBezTo>
                      <a:pt x="66" y="121"/>
                      <a:pt x="66" y="121"/>
                      <a:pt x="66" y="121"/>
                    </a:cubicBezTo>
                    <a:cubicBezTo>
                      <a:pt x="66" y="121"/>
                      <a:pt x="66" y="121"/>
                      <a:pt x="66" y="121"/>
                    </a:cubicBezTo>
                    <a:cubicBezTo>
                      <a:pt x="66" y="120"/>
                      <a:pt x="65" y="120"/>
                      <a:pt x="65" y="120"/>
                    </a:cubicBezTo>
                    <a:cubicBezTo>
                      <a:pt x="65" y="120"/>
                      <a:pt x="64" y="121"/>
                      <a:pt x="64" y="121"/>
                    </a:cubicBezTo>
                    <a:moveTo>
                      <a:pt x="107" y="112"/>
                    </a:moveTo>
                    <a:cubicBezTo>
                      <a:pt x="107" y="111"/>
                      <a:pt x="106" y="110"/>
                      <a:pt x="106" y="109"/>
                    </a:cubicBezTo>
                    <a:cubicBezTo>
                      <a:pt x="106" y="108"/>
                      <a:pt x="105" y="107"/>
                      <a:pt x="105" y="106"/>
                    </a:cubicBezTo>
                    <a:cubicBezTo>
                      <a:pt x="105" y="105"/>
                      <a:pt x="105" y="104"/>
                      <a:pt x="105" y="104"/>
                    </a:cubicBezTo>
                    <a:cubicBezTo>
                      <a:pt x="105" y="103"/>
                      <a:pt x="105" y="103"/>
                      <a:pt x="105" y="103"/>
                    </a:cubicBezTo>
                    <a:cubicBezTo>
                      <a:pt x="105" y="102"/>
                      <a:pt x="105" y="100"/>
                      <a:pt x="106" y="97"/>
                    </a:cubicBezTo>
                    <a:cubicBezTo>
                      <a:pt x="106" y="97"/>
                      <a:pt x="107" y="97"/>
                      <a:pt x="107" y="96"/>
                    </a:cubicBezTo>
                    <a:cubicBezTo>
                      <a:pt x="109" y="99"/>
                      <a:pt x="109" y="102"/>
                      <a:pt x="109" y="105"/>
                    </a:cubicBezTo>
                    <a:cubicBezTo>
                      <a:pt x="109" y="105"/>
                      <a:pt x="108" y="105"/>
                      <a:pt x="108" y="105"/>
                    </a:cubicBezTo>
                    <a:cubicBezTo>
                      <a:pt x="107" y="106"/>
                      <a:pt x="107" y="106"/>
                      <a:pt x="107" y="107"/>
                    </a:cubicBezTo>
                    <a:cubicBezTo>
                      <a:pt x="107" y="107"/>
                      <a:pt x="107" y="107"/>
                      <a:pt x="107" y="107"/>
                    </a:cubicBezTo>
                    <a:cubicBezTo>
                      <a:pt x="107" y="109"/>
                      <a:pt x="107" y="110"/>
                      <a:pt x="107" y="112"/>
                    </a:cubicBezTo>
                    <a:moveTo>
                      <a:pt x="111" y="104"/>
                    </a:moveTo>
                    <a:cubicBezTo>
                      <a:pt x="111" y="101"/>
                      <a:pt x="110" y="98"/>
                      <a:pt x="109" y="96"/>
                    </a:cubicBezTo>
                    <a:cubicBezTo>
                      <a:pt x="111" y="95"/>
                      <a:pt x="112" y="95"/>
                      <a:pt x="113" y="94"/>
                    </a:cubicBezTo>
                    <a:cubicBezTo>
                      <a:pt x="114" y="94"/>
                      <a:pt x="115" y="94"/>
                      <a:pt x="115" y="94"/>
                    </a:cubicBezTo>
                    <a:cubicBezTo>
                      <a:pt x="115" y="95"/>
                      <a:pt x="115" y="96"/>
                      <a:pt x="115" y="97"/>
                    </a:cubicBezTo>
                    <a:cubicBezTo>
                      <a:pt x="115" y="99"/>
                      <a:pt x="115" y="100"/>
                      <a:pt x="115" y="102"/>
                    </a:cubicBezTo>
                    <a:cubicBezTo>
                      <a:pt x="114" y="103"/>
                      <a:pt x="113" y="103"/>
                      <a:pt x="111" y="104"/>
                    </a:cubicBezTo>
                    <a:moveTo>
                      <a:pt x="53" y="94"/>
                    </a:moveTo>
                    <a:cubicBezTo>
                      <a:pt x="53" y="94"/>
                      <a:pt x="53" y="94"/>
                      <a:pt x="53" y="94"/>
                    </a:cubicBezTo>
                    <a:cubicBezTo>
                      <a:pt x="53" y="94"/>
                      <a:pt x="53" y="94"/>
                      <a:pt x="53" y="94"/>
                    </a:cubicBezTo>
                    <a:moveTo>
                      <a:pt x="45" y="95"/>
                    </a:moveTo>
                    <a:cubicBezTo>
                      <a:pt x="45" y="94"/>
                      <a:pt x="45" y="93"/>
                      <a:pt x="45" y="92"/>
                    </a:cubicBezTo>
                    <a:cubicBezTo>
                      <a:pt x="46" y="93"/>
                      <a:pt x="47" y="94"/>
                      <a:pt x="47" y="94"/>
                    </a:cubicBezTo>
                    <a:cubicBezTo>
                      <a:pt x="47" y="95"/>
                      <a:pt x="46" y="95"/>
                      <a:pt x="45" y="95"/>
                    </a:cubicBezTo>
                    <a:moveTo>
                      <a:pt x="117" y="101"/>
                    </a:moveTo>
                    <a:cubicBezTo>
                      <a:pt x="117" y="100"/>
                      <a:pt x="117" y="99"/>
                      <a:pt x="117" y="97"/>
                    </a:cubicBezTo>
                    <a:cubicBezTo>
                      <a:pt x="117" y="96"/>
                      <a:pt x="117" y="94"/>
                      <a:pt x="117" y="93"/>
                    </a:cubicBezTo>
                    <a:cubicBezTo>
                      <a:pt x="119" y="92"/>
                      <a:pt x="122" y="92"/>
                      <a:pt x="124" y="91"/>
                    </a:cubicBezTo>
                    <a:cubicBezTo>
                      <a:pt x="124" y="92"/>
                      <a:pt x="124" y="92"/>
                      <a:pt x="124" y="92"/>
                    </a:cubicBezTo>
                    <a:cubicBezTo>
                      <a:pt x="124" y="94"/>
                      <a:pt x="124" y="97"/>
                      <a:pt x="123" y="99"/>
                    </a:cubicBezTo>
                    <a:cubicBezTo>
                      <a:pt x="121" y="100"/>
                      <a:pt x="119" y="101"/>
                      <a:pt x="117" y="101"/>
                    </a:cubicBezTo>
                    <a:moveTo>
                      <a:pt x="125" y="98"/>
                    </a:moveTo>
                    <a:cubicBezTo>
                      <a:pt x="126" y="96"/>
                      <a:pt x="126" y="94"/>
                      <a:pt x="126" y="92"/>
                    </a:cubicBezTo>
                    <a:cubicBezTo>
                      <a:pt x="126" y="91"/>
                      <a:pt x="126" y="91"/>
                      <a:pt x="126" y="90"/>
                    </a:cubicBezTo>
                    <a:cubicBezTo>
                      <a:pt x="128" y="90"/>
                      <a:pt x="129" y="89"/>
                      <a:pt x="131" y="89"/>
                    </a:cubicBezTo>
                    <a:cubicBezTo>
                      <a:pt x="131" y="91"/>
                      <a:pt x="130" y="94"/>
                      <a:pt x="130" y="97"/>
                    </a:cubicBezTo>
                    <a:cubicBezTo>
                      <a:pt x="129" y="97"/>
                      <a:pt x="127" y="98"/>
                      <a:pt x="125" y="98"/>
                    </a:cubicBezTo>
                    <a:moveTo>
                      <a:pt x="132" y="96"/>
                    </a:moveTo>
                    <a:cubicBezTo>
                      <a:pt x="133" y="93"/>
                      <a:pt x="133" y="91"/>
                      <a:pt x="133" y="88"/>
                    </a:cubicBezTo>
                    <a:cubicBezTo>
                      <a:pt x="134" y="88"/>
                      <a:pt x="135" y="88"/>
                      <a:pt x="135" y="87"/>
                    </a:cubicBezTo>
                    <a:cubicBezTo>
                      <a:pt x="136" y="89"/>
                      <a:pt x="136" y="91"/>
                      <a:pt x="136" y="93"/>
                    </a:cubicBezTo>
                    <a:cubicBezTo>
                      <a:pt x="136" y="94"/>
                      <a:pt x="136" y="95"/>
                      <a:pt x="136" y="95"/>
                    </a:cubicBezTo>
                    <a:cubicBezTo>
                      <a:pt x="136" y="95"/>
                      <a:pt x="136" y="95"/>
                      <a:pt x="136" y="95"/>
                    </a:cubicBezTo>
                    <a:cubicBezTo>
                      <a:pt x="134" y="95"/>
                      <a:pt x="133" y="96"/>
                      <a:pt x="132" y="96"/>
                    </a:cubicBezTo>
                    <a:moveTo>
                      <a:pt x="39" y="97"/>
                    </a:moveTo>
                    <a:cubicBezTo>
                      <a:pt x="39" y="96"/>
                      <a:pt x="39" y="96"/>
                      <a:pt x="39" y="96"/>
                    </a:cubicBezTo>
                    <a:cubicBezTo>
                      <a:pt x="39" y="93"/>
                      <a:pt x="39" y="90"/>
                      <a:pt x="39" y="87"/>
                    </a:cubicBezTo>
                    <a:cubicBezTo>
                      <a:pt x="41" y="88"/>
                      <a:pt x="42" y="90"/>
                      <a:pt x="44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3" y="93"/>
                      <a:pt x="43" y="94"/>
                      <a:pt x="43" y="96"/>
                    </a:cubicBezTo>
                    <a:cubicBezTo>
                      <a:pt x="42" y="96"/>
                      <a:pt x="41" y="96"/>
                      <a:pt x="40" y="97"/>
                    </a:cubicBezTo>
                    <a:cubicBezTo>
                      <a:pt x="39" y="97"/>
                      <a:pt x="39" y="97"/>
                      <a:pt x="39" y="97"/>
                    </a:cubicBezTo>
                    <a:moveTo>
                      <a:pt x="37" y="94"/>
                    </a:moveTo>
                    <a:cubicBezTo>
                      <a:pt x="35" y="92"/>
                      <a:pt x="33" y="90"/>
                      <a:pt x="31" y="88"/>
                    </a:cubicBezTo>
                    <a:cubicBezTo>
                      <a:pt x="31" y="85"/>
                      <a:pt x="30" y="81"/>
                      <a:pt x="30" y="78"/>
                    </a:cubicBezTo>
                    <a:cubicBezTo>
                      <a:pt x="33" y="81"/>
                      <a:pt x="35" y="83"/>
                      <a:pt x="37" y="85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7" y="89"/>
                      <a:pt x="37" y="91"/>
                      <a:pt x="37" y="94"/>
                    </a:cubicBezTo>
                    <a:moveTo>
                      <a:pt x="29" y="85"/>
                    </a:moveTo>
                    <a:cubicBezTo>
                      <a:pt x="27" y="84"/>
                      <a:pt x="25" y="82"/>
                      <a:pt x="24" y="81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3" y="77"/>
                      <a:pt x="23" y="74"/>
                      <a:pt x="23" y="71"/>
                    </a:cubicBezTo>
                    <a:cubicBezTo>
                      <a:pt x="25" y="73"/>
                      <a:pt x="26" y="75"/>
                      <a:pt x="28" y="76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8" y="80"/>
                      <a:pt x="28" y="83"/>
                      <a:pt x="29" y="85"/>
                    </a:cubicBezTo>
                    <a:moveTo>
                      <a:pt x="21" y="78"/>
                    </a:moveTo>
                    <a:cubicBezTo>
                      <a:pt x="19" y="76"/>
                      <a:pt x="17" y="74"/>
                      <a:pt x="16" y="73"/>
                    </a:cubicBezTo>
                    <a:cubicBezTo>
                      <a:pt x="16" y="70"/>
                      <a:pt x="15" y="66"/>
                      <a:pt x="15" y="63"/>
                    </a:cubicBezTo>
                    <a:cubicBezTo>
                      <a:pt x="17" y="65"/>
                      <a:pt x="19" y="67"/>
                      <a:pt x="21" y="69"/>
                    </a:cubicBezTo>
                    <a:cubicBezTo>
                      <a:pt x="21" y="72"/>
                      <a:pt x="21" y="75"/>
                      <a:pt x="21" y="78"/>
                    </a:cubicBezTo>
                    <a:moveTo>
                      <a:pt x="111" y="68"/>
                    </a:moveTo>
                    <a:cubicBezTo>
                      <a:pt x="112" y="65"/>
                      <a:pt x="113" y="62"/>
                      <a:pt x="113" y="59"/>
                    </a:cubicBezTo>
                    <a:cubicBezTo>
                      <a:pt x="114" y="61"/>
                      <a:pt x="114" y="64"/>
                      <a:pt x="115" y="66"/>
                    </a:cubicBezTo>
                    <a:cubicBezTo>
                      <a:pt x="113" y="67"/>
                      <a:pt x="112" y="67"/>
                      <a:pt x="111" y="68"/>
                    </a:cubicBezTo>
                    <a:moveTo>
                      <a:pt x="14" y="71"/>
                    </a:moveTo>
                    <a:cubicBezTo>
                      <a:pt x="13" y="71"/>
                      <a:pt x="13" y="70"/>
                      <a:pt x="12" y="70"/>
                    </a:cubicBezTo>
                    <a:cubicBezTo>
                      <a:pt x="12" y="69"/>
                      <a:pt x="11" y="69"/>
                      <a:pt x="11" y="68"/>
                    </a:cubicBezTo>
                    <a:cubicBezTo>
                      <a:pt x="9" y="63"/>
                      <a:pt x="7" y="61"/>
                      <a:pt x="7" y="59"/>
                    </a:cubicBezTo>
                    <a:cubicBezTo>
                      <a:pt x="6" y="57"/>
                      <a:pt x="6" y="56"/>
                      <a:pt x="5" y="53"/>
                    </a:cubicBezTo>
                    <a:cubicBezTo>
                      <a:pt x="7" y="56"/>
                      <a:pt x="10" y="58"/>
                      <a:pt x="12" y="61"/>
                    </a:cubicBezTo>
                    <a:cubicBezTo>
                      <a:pt x="13" y="64"/>
                      <a:pt x="13" y="68"/>
                      <a:pt x="14" y="71"/>
                    </a:cubicBezTo>
                    <a:moveTo>
                      <a:pt x="116" y="63"/>
                    </a:moveTo>
                    <a:cubicBezTo>
                      <a:pt x="116" y="60"/>
                      <a:pt x="115" y="57"/>
                      <a:pt x="114" y="55"/>
                    </a:cubicBezTo>
                    <a:cubicBezTo>
                      <a:pt x="115" y="51"/>
                      <a:pt x="116" y="47"/>
                      <a:pt x="117" y="43"/>
                    </a:cubicBezTo>
                    <a:cubicBezTo>
                      <a:pt x="117" y="46"/>
                      <a:pt x="118" y="49"/>
                      <a:pt x="118" y="53"/>
                    </a:cubicBezTo>
                    <a:cubicBezTo>
                      <a:pt x="119" y="53"/>
                      <a:pt x="119" y="53"/>
                      <a:pt x="119" y="53"/>
                    </a:cubicBezTo>
                    <a:cubicBezTo>
                      <a:pt x="118" y="56"/>
                      <a:pt x="117" y="60"/>
                      <a:pt x="116" y="63"/>
                    </a:cubicBezTo>
                    <a:moveTo>
                      <a:pt x="120" y="48"/>
                    </a:moveTo>
                    <a:cubicBezTo>
                      <a:pt x="119" y="45"/>
                      <a:pt x="119" y="41"/>
                      <a:pt x="118" y="37"/>
                    </a:cubicBezTo>
                    <a:cubicBezTo>
                      <a:pt x="119" y="33"/>
                      <a:pt x="120" y="30"/>
                      <a:pt x="121" y="26"/>
                    </a:cubicBezTo>
                    <a:cubicBezTo>
                      <a:pt x="122" y="30"/>
                      <a:pt x="122" y="34"/>
                      <a:pt x="122" y="37"/>
                    </a:cubicBezTo>
                    <a:cubicBezTo>
                      <a:pt x="121" y="41"/>
                      <a:pt x="120" y="45"/>
                      <a:pt x="120" y="48"/>
                    </a:cubicBezTo>
                    <a:moveTo>
                      <a:pt x="124" y="32"/>
                    </a:moveTo>
                    <a:cubicBezTo>
                      <a:pt x="123" y="28"/>
                      <a:pt x="123" y="25"/>
                      <a:pt x="122" y="22"/>
                    </a:cubicBezTo>
                    <a:cubicBezTo>
                      <a:pt x="122" y="19"/>
                      <a:pt x="123" y="17"/>
                      <a:pt x="123" y="14"/>
                    </a:cubicBezTo>
                    <a:cubicBezTo>
                      <a:pt x="124" y="17"/>
                      <a:pt x="124" y="21"/>
                      <a:pt x="124" y="24"/>
                    </a:cubicBezTo>
                    <a:cubicBezTo>
                      <a:pt x="124" y="25"/>
                      <a:pt x="124" y="25"/>
                      <a:pt x="124" y="26"/>
                    </a:cubicBezTo>
                    <a:cubicBezTo>
                      <a:pt x="124" y="28"/>
                      <a:pt x="124" y="30"/>
                      <a:pt x="124" y="32"/>
                    </a:cubicBezTo>
                    <a:moveTo>
                      <a:pt x="78" y="85"/>
                    </a:moveTo>
                    <a:cubicBezTo>
                      <a:pt x="79" y="85"/>
                      <a:pt x="79" y="85"/>
                      <a:pt x="79" y="85"/>
                    </a:cubicBezTo>
                    <a:cubicBezTo>
                      <a:pt x="80" y="85"/>
                      <a:pt x="80" y="84"/>
                      <a:pt x="80" y="83"/>
                    </a:cubicBezTo>
                    <a:cubicBezTo>
                      <a:pt x="80" y="79"/>
                      <a:pt x="80" y="76"/>
                      <a:pt x="80" y="72"/>
                    </a:cubicBezTo>
                    <a:cubicBezTo>
                      <a:pt x="80" y="55"/>
                      <a:pt x="82" y="38"/>
                      <a:pt x="84" y="20"/>
                    </a:cubicBezTo>
                    <a:cubicBezTo>
                      <a:pt x="97" y="15"/>
                      <a:pt x="109" y="10"/>
                      <a:pt x="121" y="5"/>
                    </a:cubicBezTo>
                    <a:cubicBezTo>
                      <a:pt x="116" y="27"/>
                      <a:pt x="112" y="48"/>
                      <a:pt x="107" y="70"/>
                    </a:cubicBezTo>
                    <a:cubicBezTo>
                      <a:pt x="106" y="70"/>
                      <a:pt x="106" y="71"/>
                      <a:pt x="106" y="71"/>
                    </a:cubicBezTo>
                    <a:cubicBezTo>
                      <a:pt x="107" y="72"/>
                      <a:pt x="107" y="72"/>
                      <a:pt x="108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8" y="73"/>
                      <a:pt x="108" y="73"/>
                      <a:pt x="109" y="73"/>
                    </a:cubicBezTo>
                    <a:cubicBezTo>
                      <a:pt x="109" y="73"/>
                      <a:pt x="109" y="73"/>
                      <a:pt x="110" y="72"/>
                    </a:cubicBezTo>
                    <a:cubicBezTo>
                      <a:pt x="117" y="70"/>
                      <a:pt x="124" y="67"/>
                      <a:pt x="131" y="64"/>
                    </a:cubicBezTo>
                    <a:cubicBezTo>
                      <a:pt x="133" y="70"/>
                      <a:pt x="134" y="76"/>
                      <a:pt x="135" y="82"/>
                    </a:cubicBezTo>
                    <a:cubicBezTo>
                      <a:pt x="135" y="82"/>
                      <a:pt x="134" y="83"/>
                      <a:pt x="134" y="83"/>
                    </a:cubicBezTo>
                    <a:cubicBezTo>
                      <a:pt x="127" y="86"/>
                      <a:pt x="119" y="88"/>
                      <a:pt x="112" y="90"/>
                    </a:cubicBezTo>
                    <a:cubicBezTo>
                      <a:pt x="109" y="91"/>
                      <a:pt x="106" y="92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5"/>
                      <a:pt x="102" y="95"/>
                      <a:pt x="102" y="95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2" y="98"/>
                      <a:pt x="101" y="100"/>
                      <a:pt x="101" y="103"/>
                    </a:cubicBezTo>
                    <a:cubicBezTo>
                      <a:pt x="101" y="104"/>
                      <a:pt x="101" y="104"/>
                      <a:pt x="101" y="105"/>
                    </a:cubicBezTo>
                    <a:cubicBezTo>
                      <a:pt x="101" y="105"/>
                      <a:pt x="101" y="106"/>
                      <a:pt x="101" y="107"/>
                    </a:cubicBezTo>
                    <a:cubicBezTo>
                      <a:pt x="102" y="109"/>
                      <a:pt x="102" y="110"/>
                      <a:pt x="103" y="112"/>
                    </a:cubicBezTo>
                    <a:cubicBezTo>
                      <a:pt x="103" y="113"/>
                      <a:pt x="103" y="114"/>
                      <a:pt x="103" y="115"/>
                    </a:cubicBezTo>
                    <a:cubicBezTo>
                      <a:pt x="103" y="115"/>
                      <a:pt x="103" y="116"/>
                      <a:pt x="104" y="116"/>
                    </a:cubicBezTo>
                    <a:cubicBezTo>
                      <a:pt x="104" y="117"/>
                      <a:pt x="105" y="117"/>
                      <a:pt x="105" y="117"/>
                    </a:cubicBezTo>
                    <a:cubicBezTo>
                      <a:pt x="106" y="117"/>
                      <a:pt x="106" y="117"/>
                      <a:pt x="106" y="117"/>
                    </a:cubicBezTo>
                    <a:cubicBezTo>
                      <a:pt x="106" y="117"/>
                      <a:pt x="106" y="117"/>
                      <a:pt x="106" y="117"/>
                    </a:cubicBezTo>
                    <a:cubicBezTo>
                      <a:pt x="106" y="117"/>
                      <a:pt x="106" y="117"/>
                      <a:pt x="106" y="117"/>
                    </a:cubicBezTo>
                    <a:cubicBezTo>
                      <a:pt x="106" y="117"/>
                      <a:pt x="106" y="117"/>
                      <a:pt x="106" y="117"/>
                    </a:cubicBezTo>
                    <a:cubicBezTo>
                      <a:pt x="119" y="112"/>
                      <a:pt x="127" y="110"/>
                      <a:pt x="133" y="108"/>
                    </a:cubicBezTo>
                    <a:cubicBezTo>
                      <a:pt x="136" y="107"/>
                      <a:pt x="138" y="106"/>
                      <a:pt x="139" y="105"/>
                    </a:cubicBezTo>
                    <a:cubicBezTo>
                      <a:pt x="140" y="105"/>
                      <a:pt x="140" y="105"/>
                      <a:pt x="141" y="105"/>
                    </a:cubicBezTo>
                    <a:cubicBezTo>
                      <a:pt x="142" y="108"/>
                      <a:pt x="144" y="113"/>
                      <a:pt x="145" y="118"/>
                    </a:cubicBezTo>
                    <a:cubicBezTo>
                      <a:pt x="146" y="121"/>
                      <a:pt x="147" y="124"/>
                      <a:pt x="148" y="126"/>
                    </a:cubicBezTo>
                    <a:cubicBezTo>
                      <a:pt x="147" y="127"/>
                      <a:pt x="144" y="128"/>
                      <a:pt x="141" y="129"/>
                    </a:cubicBezTo>
                    <a:cubicBezTo>
                      <a:pt x="136" y="131"/>
                      <a:pt x="127" y="134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4" y="139"/>
                      <a:pt x="114" y="139"/>
                      <a:pt x="114" y="139"/>
                    </a:cubicBezTo>
                    <a:cubicBezTo>
                      <a:pt x="113" y="139"/>
                      <a:pt x="112" y="141"/>
                      <a:pt x="113" y="142"/>
                    </a:cubicBezTo>
                    <a:cubicBezTo>
                      <a:pt x="113" y="142"/>
                      <a:pt x="114" y="143"/>
                      <a:pt x="114" y="143"/>
                    </a:cubicBezTo>
                    <a:cubicBezTo>
                      <a:pt x="118" y="153"/>
                      <a:pt x="121" y="159"/>
                      <a:pt x="124" y="169"/>
                    </a:cubicBezTo>
                    <a:cubicBezTo>
                      <a:pt x="116" y="169"/>
                      <a:pt x="108" y="172"/>
                      <a:pt x="101" y="178"/>
                    </a:cubicBezTo>
                    <a:cubicBezTo>
                      <a:pt x="97" y="167"/>
                      <a:pt x="95" y="161"/>
                      <a:pt x="91" y="150"/>
                    </a:cubicBezTo>
                    <a:cubicBezTo>
                      <a:pt x="90" y="149"/>
                      <a:pt x="90" y="148"/>
                      <a:pt x="89" y="148"/>
                    </a:cubicBezTo>
                    <a:cubicBezTo>
                      <a:pt x="89" y="148"/>
                      <a:pt x="88" y="148"/>
                      <a:pt x="88" y="148"/>
                    </a:cubicBezTo>
                    <a:cubicBezTo>
                      <a:pt x="88" y="149"/>
                      <a:pt x="88" y="149"/>
                      <a:pt x="88" y="149"/>
                    </a:cubicBezTo>
                    <a:cubicBezTo>
                      <a:pt x="88" y="149"/>
                      <a:pt x="88" y="149"/>
                      <a:pt x="88" y="149"/>
                    </a:cubicBezTo>
                    <a:cubicBezTo>
                      <a:pt x="66" y="156"/>
                      <a:pt x="54" y="160"/>
                      <a:pt x="49" y="162"/>
                    </a:cubicBezTo>
                    <a:cubicBezTo>
                      <a:pt x="48" y="154"/>
                      <a:pt x="46" y="147"/>
                      <a:pt x="43" y="140"/>
                    </a:cubicBezTo>
                    <a:cubicBezTo>
                      <a:pt x="44" y="140"/>
                      <a:pt x="44" y="139"/>
                      <a:pt x="44" y="139"/>
                    </a:cubicBezTo>
                    <a:cubicBezTo>
                      <a:pt x="49" y="138"/>
                      <a:pt x="60" y="134"/>
                      <a:pt x="79" y="127"/>
                    </a:cubicBezTo>
                    <a:cubicBezTo>
                      <a:pt x="79" y="127"/>
                      <a:pt x="79" y="127"/>
                      <a:pt x="79" y="127"/>
                    </a:cubicBezTo>
                    <a:cubicBezTo>
                      <a:pt x="79" y="127"/>
                      <a:pt x="79" y="127"/>
                      <a:pt x="79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81" y="126"/>
                      <a:pt x="81" y="125"/>
                      <a:pt x="81" y="124"/>
                    </a:cubicBezTo>
                    <a:cubicBezTo>
                      <a:pt x="81" y="124"/>
                      <a:pt x="80" y="124"/>
                      <a:pt x="80" y="123"/>
                    </a:cubicBezTo>
                    <a:cubicBezTo>
                      <a:pt x="80" y="122"/>
                      <a:pt x="79" y="120"/>
                      <a:pt x="78" y="118"/>
                    </a:cubicBezTo>
                    <a:cubicBezTo>
                      <a:pt x="77" y="117"/>
                      <a:pt x="77" y="116"/>
                      <a:pt x="76" y="115"/>
                    </a:cubicBezTo>
                    <a:cubicBezTo>
                      <a:pt x="76" y="114"/>
                      <a:pt x="75" y="113"/>
                      <a:pt x="75" y="112"/>
                    </a:cubicBezTo>
                    <a:cubicBezTo>
                      <a:pt x="74" y="112"/>
                      <a:pt x="74" y="111"/>
                      <a:pt x="73" y="111"/>
                    </a:cubicBezTo>
                    <a:cubicBezTo>
                      <a:pt x="73" y="110"/>
                      <a:pt x="72" y="110"/>
                      <a:pt x="72" y="110"/>
                    </a:cubicBezTo>
                    <a:cubicBezTo>
                      <a:pt x="72" y="110"/>
                      <a:pt x="72" y="110"/>
                      <a:pt x="72" y="110"/>
                    </a:cubicBezTo>
                    <a:cubicBezTo>
                      <a:pt x="72" y="109"/>
                      <a:pt x="71" y="108"/>
                      <a:pt x="70" y="108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70" y="108"/>
                      <a:pt x="69" y="108"/>
                      <a:pt x="69" y="108"/>
                    </a:cubicBezTo>
                    <a:cubicBezTo>
                      <a:pt x="68" y="108"/>
                      <a:pt x="68" y="108"/>
                      <a:pt x="67" y="108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53" y="113"/>
                      <a:pt x="43" y="116"/>
                      <a:pt x="31" y="121"/>
                    </a:cubicBezTo>
                    <a:cubicBezTo>
                      <a:pt x="30" y="116"/>
                      <a:pt x="28" y="110"/>
                      <a:pt x="28" y="104"/>
                    </a:cubicBezTo>
                    <a:cubicBezTo>
                      <a:pt x="31" y="103"/>
                      <a:pt x="35" y="102"/>
                      <a:pt x="37" y="101"/>
                    </a:cubicBezTo>
                    <a:cubicBezTo>
                      <a:pt x="38" y="102"/>
                      <a:pt x="38" y="102"/>
                      <a:pt x="38" y="102"/>
                    </a:cubicBezTo>
                    <a:cubicBezTo>
                      <a:pt x="38" y="102"/>
                      <a:pt x="38" y="102"/>
                      <a:pt x="38" y="102"/>
                    </a:cubicBezTo>
                    <a:cubicBezTo>
                      <a:pt x="38" y="102"/>
                      <a:pt x="39" y="102"/>
                      <a:pt x="39" y="101"/>
                    </a:cubicBezTo>
                    <a:cubicBezTo>
                      <a:pt x="39" y="101"/>
                      <a:pt x="39" y="101"/>
                      <a:pt x="39" y="101"/>
                    </a:cubicBezTo>
                    <a:cubicBezTo>
                      <a:pt x="40" y="101"/>
                      <a:pt x="40" y="101"/>
                      <a:pt x="41" y="101"/>
                    </a:cubicBezTo>
                    <a:cubicBezTo>
                      <a:pt x="45" y="100"/>
                      <a:pt x="48" y="99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6"/>
                      <a:pt x="52" y="96"/>
                      <a:pt x="52" y="96"/>
                    </a:cubicBezTo>
                    <a:cubicBezTo>
                      <a:pt x="53" y="96"/>
                      <a:pt x="53" y="96"/>
                      <a:pt x="53" y="96"/>
                    </a:cubicBezTo>
                    <a:cubicBezTo>
                      <a:pt x="53" y="96"/>
                      <a:pt x="53" y="95"/>
                      <a:pt x="53" y="95"/>
                    </a:cubicBezTo>
                    <a:cubicBezTo>
                      <a:pt x="53" y="94"/>
                      <a:pt x="53" y="94"/>
                      <a:pt x="53" y="93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37" y="80"/>
                      <a:pt x="19" y="62"/>
                      <a:pt x="5" y="47"/>
                    </a:cubicBezTo>
                    <a:cubicBezTo>
                      <a:pt x="6" y="46"/>
                      <a:pt x="9" y="45"/>
                      <a:pt x="11" y="44"/>
                    </a:cubicBezTo>
                    <a:cubicBezTo>
                      <a:pt x="16" y="42"/>
                      <a:pt x="22" y="41"/>
                      <a:pt x="26" y="40"/>
                    </a:cubicBezTo>
                    <a:cubicBezTo>
                      <a:pt x="29" y="39"/>
                      <a:pt x="31" y="39"/>
                      <a:pt x="32" y="38"/>
                    </a:cubicBezTo>
                    <a:cubicBezTo>
                      <a:pt x="32" y="38"/>
                      <a:pt x="33" y="38"/>
                      <a:pt x="33" y="38"/>
                    </a:cubicBezTo>
                    <a:cubicBezTo>
                      <a:pt x="34" y="39"/>
                      <a:pt x="36" y="41"/>
                      <a:pt x="38" y="43"/>
                    </a:cubicBezTo>
                    <a:cubicBezTo>
                      <a:pt x="43" y="48"/>
                      <a:pt x="51" y="56"/>
                      <a:pt x="59" y="64"/>
                    </a:cubicBezTo>
                    <a:cubicBezTo>
                      <a:pt x="66" y="72"/>
                      <a:pt x="73" y="80"/>
                      <a:pt x="77" y="84"/>
                    </a:cubicBezTo>
                    <a:cubicBezTo>
                      <a:pt x="77" y="85"/>
                      <a:pt x="78" y="85"/>
                      <a:pt x="78" y="85"/>
                    </a:cubicBezTo>
                    <a:moveTo>
                      <a:pt x="124" y="0"/>
                    </a:moveTo>
                    <a:cubicBezTo>
                      <a:pt x="124" y="0"/>
                      <a:pt x="124" y="0"/>
                      <a:pt x="123" y="0"/>
                    </a:cubicBezTo>
                    <a:cubicBezTo>
                      <a:pt x="109" y="6"/>
                      <a:pt x="96" y="11"/>
                      <a:pt x="82" y="17"/>
                    </a:cubicBezTo>
                    <a:cubicBezTo>
                      <a:pt x="81" y="17"/>
                      <a:pt x="81" y="18"/>
                      <a:pt x="81" y="19"/>
                    </a:cubicBezTo>
                    <a:cubicBezTo>
                      <a:pt x="78" y="36"/>
                      <a:pt x="76" y="54"/>
                      <a:pt x="76" y="72"/>
                    </a:cubicBezTo>
                    <a:cubicBezTo>
                      <a:pt x="76" y="74"/>
                      <a:pt x="76" y="76"/>
                      <a:pt x="76" y="77"/>
                    </a:cubicBezTo>
                    <a:cubicBezTo>
                      <a:pt x="71" y="71"/>
                      <a:pt x="62" y="62"/>
                      <a:pt x="54" y="54"/>
                    </a:cubicBezTo>
                    <a:cubicBezTo>
                      <a:pt x="44" y="43"/>
                      <a:pt x="35" y="34"/>
                      <a:pt x="35" y="34"/>
                    </a:cubicBezTo>
                    <a:cubicBezTo>
                      <a:pt x="35" y="34"/>
                      <a:pt x="34" y="34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3" y="34"/>
                      <a:pt x="27" y="35"/>
                      <a:pt x="20" y="37"/>
                    </a:cubicBezTo>
                    <a:cubicBezTo>
                      <a:pt x="17" y="38"/>
                      <a:pt x="13" y="39"/>
                      <a:pt x="9" y="40"/>
                    </a:cubicBezTo>
                    <a:cubicBezTo>
                      <a:pt x="6" y="42"/>
                      <a:pt x="3" y="44"/>
                      <a:pt x="1" y="46"/>
                    </a:cubicBezTo>
                    <a:cubicBezTo>
                      <a:pt x="0" y="46"/>
                      <a:pt x="0" y="47"/>
                      <a:pt x="0" y="48"/>
                    </a:cubicBezTo>
                    <a:cubicBezTo>
                      <a:pt x="0" y="48"/>
                      <a:pt x="0" y="49"/>
                      <a:pt x="0" y="49"/>
                    </a:cubicBezTo>
                    <a:cubicBezTo>
                      <a:pt x="1" y="55"/>
                      <a:pt x="2" y="57"/>
                      <a:pt x="3" y="60"/>
                    </a:cubicBezTo>
                    <a:cubicBezTo>
                      <a:pt x="3" y="61"/>
                      <a:pt x="4" y="63"/>
                      <a:pt x="5" y="64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5" y="68"/>
                      <a:pt x="6" y="69"/>
                      <a:pt x="7" y="70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8" y="72"/>
                      <a:pt x="9" y="72"/>
                      <a:pt x="9" y="73"/>
                    </a:cubicBezTo>
                    <a:cubicBezTo>
                      <a:pt x="14" y="77"/>
                      <a:pt x="21" y="83"/>
                      <a:pt x="29" y="92"/>
                    </a:cubicBezTo>
                    <a:cubicBezTo>
                      <a:pt x="29" y="92"/>
                      <a:pt x="29" y="93"/>
                      <a:pt x="29" y="93"/>
                    </a:cubicBezTo>
                    <a:cubicBezTo>
                      <a:pt x="29" y="94"/>
                      <a:pt x="30" y="94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1" y="94"/>
                      <a:pt x="31" y="94"/>
                      <a:pt x="31" y="94"/>
                    </a:cubicBezTo>
                    <a:cubicBezTo>
                      <a:pt x="32" y="95"/>
                      <a:pt x="34" y="96"/>
                      <a:pt x="35" y="98"/>
                    </a:cubicBezTo>
                    <a:cubicBezTo>
                      <a:pt x="32" y="99"/>
                      <a:pt x="29" y="100"/>
                      <a:pt x="25" y="101"/>
                    </a:cubicBezTo>
                    <a:cubicBezTo>
                      <a:pt x="24" y="102"/>
                      <a:pt x="23" y="102"/>
                      <a:pt x="23" y="103"/>
                    </a:cubicBezTo>
                    <a:cubicBezTo>
                      <a:pt x="24" y="110"/>
                      <a:pt x="26" y="117"/>
                      <a:pt x="28" y="123"/>
                    </a:cubicBezTo>
                    <a:cubicBezTo>
                      <a:pt x="27" y="124"/>
                      <a:pt x="27" y="124"/>
                      <a:pt x="27" y="125"/>
                    </a:cubicBezTo>
                    <a:cubicBezTo>
                      <a:pt x="28" y="129"/>
                      <a:pt x="30" y="132"/>
                      <a:pt x="33" y="135"/>
                    </a:cubicBezTo>
                    <a:cubicBezTo>
                      <a:pt x="33" y="135"/>
                      <a:pt x="34" y="135"/>
                      <a:pt x="34" y="135"/>
                    </a:cubicBezTo>
                    <a:cubicBezTo>
                      <a:pt x="34" y="135"/>
                      <a:pt x="35" y="135"/>
                      <a:pt x="35" y="135"/>
                    </a:cubicBezTo>
                    <a:cubicBezTo>
                      <a:pt x="38" y="134"/>
                      <a:pt x="41" y="133"/>
                      <a:pt x="43" y="132"/>
                    </a:cubicBezTo>
                    <a:cubicBezTo>
                      <a:pt x="46" y="131"/>
                      <a:pt x="49" y="130"/>
                      <a:pt x="56" y="128"/>
                    </a:cubicBezTo>
                    <a:cubicBezTo>
                      <a:pt x="56" y="128"/>
                      <a:pt x="57" y="127"/>
                      <a:pt x="58" y="127"/>
                    </a:cubicBezTo>
                    <a:cubicBezTo>
                      <a:pt x="59" y="127"/>
                      <a:pt x="61" y="126"/>
                      <a:pt x="62" y="125"/>
                    </a:cubicBezTo>
                    <a:cubicBezTo>
                      <a:pt x="63" y="125"/>
                      <a:pt x="64" y="125"/>
                      <a:pt x="64" y="125"/>
                    </a:cubicBezTo>
                    <a:cubicBezTo>
                      <a:pt x="65" y="125"/>
                      <a:pt x="65" y="125"/>
                      <a:pt x="65" y="125"/>
                    </a:cubicBezTo>
                    <a:cubicBezTo>
                      <a:pt x="65" y="125"/>
                      <a:pt x="65" y="125"/>
                      <a:pt x="65" y="125"/>
                    </a:cubicBezTo>
                    <a:cubicBezTo>
                      <a:pt x="65" y="125"/>
                      <a:pt x="65" y="126"/>
                      <a:pt x="65" y="126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59" y="130"/>
                      <a:pt x="54" y="132"/>
                      <a:pt x="50" y="133"/>
                    </a:cubicBezTo>
                    <a:cubicBezTo>
                      <a:pt x="47" y="134"/>
                      <a:pt x="45" y="135"/>
                      <a:pt x="43" y="135"/>
                    </a:cubicBezTo>
                    <a:cubicBezTo>
                      <a:pt x="42" y="136"/>
                      <a:pt x="40" y="136"/>
                      <a:pt x="40" y="136"/>
                    </a:cubicBezTo>
                    <a:cubicBezTo>
                      <a:pt x="40" y="136"/>
                      <a:pt x="39" y="137"/>
                      <a:pt x="39" y="137"/>
                    </a:cubicBezTo>
                    <a:cubicBezTo>
                      <a:pt x="39" y="138"/>
                      <a:pt x="39" y="138"/>
                      <a:pt x="39" y="139"/>
                    </a:cubicBezTo>
                    <a:cubicBezTo>
                      <a:pt x="41" y="146"/>
                      <a:pt x="44" y="155"/>
                      <a:pt x="46" y="162"/>
                    </a:cubicBezTo>
                    <a:cubicBezTo>
                      <a:pt x="45" y="162"/>
                      <a:pt x="45" y="162"/>
                      <a:pt x="45" y="162"/>
                    </a:cubicBezTo>
                    <a:cubicBezTo>
                      <a:pt x="45" y="163"/>
                      <a:pt x="45" y="164"/>
                      <a:pt x="46" y="165"/>
                    </a:cubicBezTo>
                    <a:cubicBezTo>
                      <a:pt x="50" y="169"/>
                      <a:pt x="53" y="174"/>
                      <a:pt x="56" y="179"/>
                    </a:cubicBezTo>
                    <a:cubicBezTo>
                      <a:pt x="56" y="180"/>
                      <a:pt x="57" y="180"/>
                      <a:pt x="58" y="180"/>
                    </a:cubicBezTo>
                    <a:cubicBezTo>
                      <a:pt x="58" y="180"/>
                      <a:pt x="58" y="180"/>
                      <a:pt x="58" y="180"/>
                    </a:cubicBezTo>
                    <a:cubicBezTo>
                      <a:pt x="69" y="175"/>
                      <a:pt x="77" y="171"/>
                      <a:pt x="88" y="169"/>
                    </a:cubicBezTo>
                    <a:cubicBezTo>
                      <a:pt x="91" y="173"/>
                      <a:pt x="94" y="178"/>
                      <a:pt x="96" y="184"/>
                    </a:cubicBezTo>
                    <a:cubicBezTo>
                      <a:pt x="99" y="191"/>
                      <a:pt x="102" y="198"/>
                      <a:pt x="104" y="202"/>
                    </a:cubicBezTo>
                    <a:cubicBezTo>
                      <a:pt x="104" y="203"/>
                      <a:pt x="105" y="203"/>
                      <a:pt x="106" y="203"/>
                    </a:cubicBezTo>
                    <a:cubicBezTo>
                      <a:pt x="106" y="203"/>
                      <a:pt x="106" y="203"/>
                      <a:pt x="106" y="203"/>
                    </a:cubicBezTo>
                    <a:cubicBezTo>
                      <a:pt x="107" y="204"/>
                      <a:pt x="107" y="204"/>
                      <a:pt x="107" y="204"/>
                    </a:cubicBezTo>
                    <a:cubicBezTo>
                      <a:pt x="108" y="204"/>
                      <a:pt x="108" y="204"/>
                      <a:pt x="108" y="203"/>
                    </a:cubicBezTo>
                    <a:cubicBezTo>
                      <a:pt x="109" y="203"/>
                      <a:pt x="109" y="203"/>
                      <a:pt x="109" y="203"/>
                    </a:cubicBezTo>
                    <a:cubicBezTo>
                      <a:pt x="109" y="204"/>
                      <a:pt x="109" y="204"/>
                      <a:pt x="109" y="204"/>
                    </a:cubicBezTo>
                    <a:cubicBezTo>
                      <a:pt x="109" y="204"/>
                      <a:pt x="109" y="204"/>
                      <a:pt x="109" y="204"/>
                    </a:cubicBezTo>
                    <a:cubicBezTo>
                      <a:pt x="109" y="204"/>
                      <a:pt x="109" y="204"/>
                      <a:pt x="109" y="204"/>
                    </a:cubicBezTo>
                    <a:cubicBezTo>
                      <a:pt x="110" y="205"/>
                      <a:pt x="110" y="205"/>
                      <a:pt x="110" y="205"/>
                    </a:cubicBezTo>
                    <a:cubicBezTo>
                      <a:pt x="110" y="204"/>
                      <a:pt x="110" y="204"/>
                      <a:pt x="110" y="204"/>
                    </a:cubicBezTo>
                    <a:cubicBezTo>
                      <a:pt x="110" y="204"/>
                      <a:pt x="110" y="204"/>
                      <a:pt x="110" y="204"/>
                    </a:cubicBezTo>
                    <a:cubicBezTo>
                      <a:pt x="110" y="204"/>
                      <a:pt x="110" y="204"/>
                      <a:pt x="110" y="204"/>
                    </a:cubicBezTo>
                    <a:cubicBezTo>
                      <a:pt x="111" y="204"/>
                      <a:pt x="111" y="204"/>
                      <a:pt x="111" y="204"/>
                    </a:cubicBezTo>
                    <a:cubicBezTo>
                      <a:pt x="111" y="203"/>
                      <a:pt x="111" y="203"/>
                      <a:pt x="111" y="202"/>
                    </a:cubicBezTo>
                    <a:cubicBezTo>
                      <a:pt x="115" y="200"/>
                      <a:pt x="119" y="198"/>
                      <a:pt x="124" y="196"/>
                    </a:cubicBezTo>
                    <a:cubicBezTo>
                      <a:pt x="124" y="197"/>
                      <a:pt x="124" y="197"/>
                      <a:pt x="124" y="197"/>
                    </a:cubicBezTo>
                    <a:cubicBezTo>
                      <a:pt x="124" y="197"/>
                      <a:pt x="124" y="197"/>
                      <a:pt x="124" y="197"/>
                    </a:cubicBezTo>
                    <a:cubicBezTo>
                      <a:pt x="125" y="197"/>
                      <a:pt x="125" y="197"/>
                      <a:pt x="125" y="196"/>
                    </a:cubicBezTo>
                    <a:cubicBezTo>
                      <a:pt x="126" y="195"/>
                      <a:pt x="126" y="195"/>
                      <a:pt x="126" y="195"/>
                    </a:cubicBezTo>
                    <a:cubicBezTo>
                      <a:pt x="129" y="194"/>
                      <a:pt x="132" y="193"/>
                      <a:pt x="134" y="192"/>
                    </a:cubicBezTo>
                    <a:cubicBezTo>
                      <a:pt x="135" y="191"/>
                      <a:pt x="135" y="191"/>
                      <a:pt x="136" y="190"/>
                    </a:cubicBezTo>
                    <a:cubicBezTo>
                      <a:pt x="136" y="190"/>
                      <a:pt x="136" y="189"/>
                      <a:pt x="135" y="189"/>
                    </a:cubicBezTo>
                    <a:cubicBezTo>
                      <a:pt x="132" y="184"/>
                      <a:pt x="129" y="179"/>
                      <a:pt x="128" y="173"/>
                    </a:cubicBezTo>
                    <a:cubicBezTo>
                      <a:pt x="128" y="173"/>
                      <a:pt x="129" y="173"/>
                      <a:pt x="129" y="172"/>
                    </a:cubicBezTo>
                    <a:cubicBezTo>
                      <a:pt x="129" y="172"/>
                      <a:pt x="129" y="171"/>
                      <a:pt x="129" y="170"/>
                    </a:cubicBezTo>
                    <a:cubicBezTo>
                      <a:pt x="127" y="165"/>
                      <a:pt x="126" y="161"/>
                      <a:pt x="124" y="157"/>
                    </a:cubicBezTo>
                    <a:cubicBezTo>
                      <a:pt x="125" y="157"/>
                      <a:pt x="125" y="157"/>
                      <a:pt x="125" y="157"/>
                    </a:cubicBezTo>
                    <a:cubicBezTo>
                      <a:pt x="125" y="157"/>
                      <a:pt x="125" y="156"/>
                      <a:pt x="126" y="156"/>
                    </a:cubicBezTo>
                    <a:cubicBezTo>
                      <a:pt x="129" y="155"/>
                      <a:pt x="135" y="152"/>
                      <a:pt x="141" y="150"/>
                    </a:cubicBezTo>
                    <a:cubicBezTo>
                      <a:pt x="143" y="149"/>
                      <a:pt x="146" y="148"/>
                      <a:pt x="148" y="147"/>
                    </a:cubicBezTo>
                    <a:cubicBezTo>
                      <a:pt x="151" y="147"/>
                      <a:pt x="152" y="146"/>
                      <a:pt x="153" y="146"/>
                    </a:cubicBezTo>
                    <a:cubicBezTo>
                      <a:pt x="154" y="146"/>
                      <a:pt x="155" y="145"/>
                      <a:pt x="155" y="143"/>
                    </a:cubicBezTo>
                    <a:cubicBezTo>
                      <a:pt x="154" y="139"/>
                      <a:pt x="153" y="134"/>
                      <a:pt x="152" y="129"/>
                    </a:cubicBezTo>
                    <a:cubicBezTo>
                      <a:pt x="152" y="129"/>
                      <a:pt x="153" y="128"/>
                      <a:pt x="152" y="127"/>
                    </a:cubicBezTo>
                    <a:cubicBezTo>
                      <a:pt x="152" y="127"/>
                      <a:pt x="151" y="122"/>
                      <a:pt x="149" y="117"/>
                    </a:cubicBezTo>
                    <a:cubicBezTo>
                      <a:pt x="147" y="111"/>
                      <a:pt x="145" y="105"/>
                      <a:pt x="144" y="101"/>
                    </a:cubicBezTo>
                    <a:cubicBezTo>
                      <a:pt x="143" y="101"/>
                      <a:pt x="143" y="100"/>
                      <a:pt x="142" y="100"/>
                    </a:cubicBezTo>
                    <a:cubicBezTo>
                      <a:pt x="142" y="100"/>
                      <a:pt x="142" y="100"/>
                      <a:pt x="142" y="100"/>
                    </a:cubicBezTo>
                    <a:cubicBezTo>
                      <a:pt x="141" y="100"/>
                      <a:pt x="141" y="100"/>
                      <a:pt x="141" y="100"/>
                    </a:cubicBezTo>
                    <a:cubicBezTo>
                      <a:pt x="140" y="101"/>
                      <a:pt x="140" y="101"/>
                      <a:pt x="138" y="102"/>
                    </a:cubicBezTo>
                    <a:cubicBezTo>
                      <a:pt x="134" y="103"/>
                      <a:pt x="126" y="106"/>
                      <a:pt x="111" y="111"/>
                    </a:cubicBezTo>
                    <a:cubicBezTo>
                      <a:pt x="111" y="110"/>
                      <a:pt x="111" y="110"/>
                      <a:pt x="111" y="109"/>
                    </a:cubicBezTo>
                    <a:cubicBezTo>
                      <a:pt x="111" y="108"/>
                      <a:pt x="111" y="108"/>
                      <a:pt x="111" y="108"/>
                    </a:cubicBezTo>
                    <a:cubicBezTo>
                      <a:pt x="111" y="108"/>
                      <a:pt x="111" y="108"/>
                      <a:pt x="111" y="108"/>
                    </a:cubicBezTo>
                    <a:cubicBezTo>
                      <a:pt x="116" y="106"/>
                      <a:pt x="123" y="103"/>
                      <a:pt x="130" y="101"/>
                    </a:cubicBezTo>
                    <a:cubicBezTo>
                      <a:pt x="130" y="102"/>
                      <a:pt x="130" y="102"/>
                      <a:pt x="130" y="102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1" y="102"/>
                      <a:pt x="132" y="102"/>
                      <a:pt x="132" y="101"/>
                    </a:cubicBezTo>
                    <a:cubicBezTo>
                      <a:pt x="132" y="101"/>
                      <a:pt x="132" y="101"/>
                      <a:pt x="132" y="101"/>
                    </a:cubicBezTo>
                    <a:cubicBezTo>
                      <a:pt x="134" y="100"/>
                      <a:pt x="135" y="99"/>
                      <a:pt x="137" y="99"/>
                    </a:cubicBezTo>
                    <a:cubicBezTo>
                      <a:pt x="138" y="98"/>
                      <a:pt x="138" y="98"/>
                      <a:pt x="139" y="97"/>
                    </a:cubicBezTo>
                    <a:cubicBezTo>
                      <a:pt x="140" y="96"/>
                      <a:pt x="140" y="95"/>
                      <a:pt x="140" y="93"/>
                    </a:cubicBezTo>
                    <a:cubicBezTo>
                      <a:pt x="140" y="91"/>
                      <a:pt x="140" y="89"/>
                      <a:pt x="139" y="87"/>
                    </a:cubicBezTo>
                    <a:cubicBezTo>
                      <a:pt x="139" y="87"/>
                      <a:pt x="139" y="86"/>
                      <a:pt x="139" y="86"/>
                    </a:cubicBezTo>
                    <a:cubicBezTo>
                      <a:pt x="139" y="85"/>
                      <a:pt x="140" y="85"/>
                      <a:pt x="139" y="84"/>
                    </a:cubicBezTo>
                    <a:cubicBezTo>
                      <a:pt x="138" y="76"/>
                      <a:pt x="137" y="69"/>
                      <a:pt x="135" y="61"/>
                    </a:cubicBezTo>
                    <a:cubicBezTo>
                      <a:pt x="135" y="60"/>
                      <a:pt x="134" y="60"/>
                      <a:pt x="134" y="60"/>
                    </a:cubicBezTo>
                    <a:cubicBezTo>
                      <a:pt x="133" y="59"/>
                      <a:pt x="133" y="59"/>
                      <a:pt x="133" y="59"/>
                    </a:cubicBezTo>
                    <a:cubicBezTo>
                      <a:pt x="133" y="59"/>
                      <a:pt x="132" y="59"/>
                      <a:pt x="132" y="59"/>
                    </a:cubicBezTo>
                    <a:cubicBezTo>
                      <a:pt x="128" y="61"/>
                      <a:pt x="124" y="63"/>
                      <a:pt x="120" y="65"/>
                    </a:cubicBezTo>
                    <a:cubicBezTo>
                      <a:pt x="121" y="61"/>
                      <a:pt x="122" y="57"/>
                      <a:pt x="123" y="53"/>
                    </a:cubicBezTo>
                    <a:cubicBezTo>
                      <a:pt x="124" y="48"/>
                      <a:pt x="125" y="43"/>
                      <a:pt x="127" y="36"/>
                    </a:cubicBezTo>
                    <a:cubicBezTo>
                      <a:pt x="128" y="33"/>
                      <a:pt x="128" y="29"/>
                      <a:pt x="128" y="26"/>
                    </a:cubicBezTo>
                    <a:cubicBezTo>
                      <a:pt x="128" y="25"/>
                      <a:pt x="128" y="25"/>
                      <a:pt x="128" y="24"/>
                    </a:cubicBezTo>
                    <a:cubicBezTo>
                      <a:pt x="128" y="17"/>
                      <a:pt x="127" y="9"/>
                      <a:pt x="126" y="2"/>
                    </a:cubicBezTo>
                    <a:cubicBezTo>
                      <a:pt x="126" y="1"/>
                      <a:pt x="126" y="1"/>
                      <a:pt x="125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25" y="0"/>
                      <a:pt x="124" y="0"/>
                      <a:pt x="12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72" name="Rectangle 874"/>
              <p:cNvSpPr>
                <a:spLocks noChangeArrowheads="1"/>
              </p:cNvSpPr>
              <p:nvPr/>
            </p:nvSpPr>
            <p:spPr bwMode="auto">
              <a:xfrm>
                <a:off x="2862" y="2307"/>
                <a:ext cx="1" cy="1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73" name="Freeform 875"/>
              <p:cNvSpPr/>
              <p:nvPr/>
            </p:nvSpPr>
            <p:spPr bwMode="auto">
              <a:xfrm>
                <a:off x="2862" y="23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74" name="Freeform 876"/>
              <p:cNvSpPr>
                <a:spLocks noEditPoints="1"/>
              </p:cNvSpPr>
              <p:nvPr/>
            </p:nvSpPr>
            <p:spPr bwMode="auto">
              <a:xfrm>
                <a:off x="4389" y="981"/>
                <a:ext cx="299" cy="417"/>
              </a:xfrm>
              <a:custGeom>
                <a:avLst/>
                <a:gdLst>
                  <a:gd name="T0" fmla="*/ 96 w 126"/>
                  <a:gd name="T1" fmla="*/ 172 h 176"/>
                  <a:gd name="T2" fmla="*/ 94 w 126"/>
                  <a:gd name="T3" fmla="*/ 160 h 176"/>
                  <a:gd name="T4" fmla="*/ 80 w 126"/>
                  <a:gd name="T5" fmla="*/ 170 h 176"/>
                  <a:gd name="T6" fmla="*/ 70 w 126"/>
                  <a:gd name="T7" fmla="*/ 155 h 176"/>
                  <a:gd name="T8" fmla="*/ 121 w 126"/>
                  <a:gd name="T9" fmla="*/ 158 h 176"/>
                  <a:gd name="T10" fmla="*/ 63 w 126"/>
                  <a:gd name="T11" fmla="*/ 164 h 176"/>
                  <a:gd name="T12" fmla="*/ 50 w 126"/>
                  <a:gd name="T13" fmla="*/ 157 h 176"/>
                  <a:gd name="T14" fmla="*/ 49 w 126"/>
                  <a:gd name="T15" fmla="*/ 154 h 176"/>
                  <a:gd name="T16" fmla="*/ 45 w 126"/>
                  <a:gd name="T17" fmla="*/ 141 h 176"/>
                  <a:gd name="T18" fmla="*/ 37 w 126"/>
                  <a:gd name="T19" fmla="*/ 143 h 176"/>
                  <a:gd name="T20" fmla="*/ 30 w 126"/>
                  <a:gd name="T21" fmla="*/ 119 h 176"/>
                  <a:gd name="T22" fmla="*/ 28 w 126"/>
                  <a:gd name="T23" fmla="*/ 118 h 176"/>
                  <a:gd name="T24" fmla="*/ 9 w 126"/>
                  <a:gd name="T25" fmla="*/ 119 h 176"/>
                  <a:gd name="T26" fmla="*/ 20 w 126"/>
                  <a:gd name="T27" fmla="*/ 106 h 176"/>
                  <a:gd name="T28" fmla="*/ 74 w 126"/>
                  <a:gd name="T29" fmla="*/ 104 h 176"/>
                  <a:gd name="T30" fmla="*/ 65 w 126"/>
                  <a:gd name="T31" fmla="*/ 104 h 176"/>
                  <a:gd name="T32" fmla="*/ 75 w 126"/>
                  <a:gd name="T33" fmla="*/ 115 h 176"/>
                  <a:gd name="T34" fmla="*/ 87 w 126"/>
                  <a:gd name="T35" fmla="*/ 114 h 176"/>
                  <a:gd name="T36" fmla="*/ 89 w 126"/>
                  <a:gd name="T37" fmla="*/ 115 h 176"/>
                  <a:gd name="T38" fmla="*/ 5 w 126"/>
                  <a:gd name="T39" fmla="*/ 101 h 176"/>
                  <a:gd name="T40" fmla="*/ 6 w 126"/>
                  <a:gd name="T41" fmla="*/ 81 h 176"/>
                  <a:gd name="T42" fmla="*/ 81 w 126"/>
                  <a:gd name="T43" fmla="*/ 76 h 176"/>
                  <a:gd name="T44" fmla="*/ 67 w 126"/>
                  <a:gd name="T45" fmla="*/ 83 h 176"/>
                  <a:gd name="T46" fmla="*/ 91 w 126"/>
                  <a:gd name="T47" fmla="*/ 76 h 176"/>
                  <a:gd name="T48" fmla="*/ 59 w 126"/>
                  <a:gd name="T49" fmla="*/ 81 h 176"/>
                  <a:gd name="T50" fmla="*/ 64 w 126"/>
                  <a:gd name="T51" fmla="*/ 83 h 176"/>
                  <a:gd name="T52" fmla="*/ 102 w 126"/>
                  <a:gd name="T53" fmla="*/ 75 h 176"/>
                  <a:gd name="T54" fmla="*/ 99 w 126"/>
                  <a:gd name="T55" fmla="*/ 76 h 176"/>
                  <a:gd name="T56" fmla="*/ 22 w 126"/>
                  <a:gd name="T57" fmla="*/ 75 h 176"/>
                  <a:gd name="T58" fmla="*/ 4 w 126"/>
                  <a:gd name="T59" fmla="*/ 76 h 176"/>
                  <a:gd name="T60" fmla="*/ 67 w 126"/>
                  <a:gd name="T61" fmla="*/ 44 h 176"/>
                  <a:gd name="T62" fmla="*/ 112 w 126"/>
                  <a:gd name="T63" fmla="*/ 46 h 176"/>
                  <a:gd name="T64" fmla="*/ 116 w 126"/>
                  <a:gd name="T65" fmla="*/ 37 h 176"/>
                  <a:gd name="T66" fmla="*/ 105 w 126"/>
                  <a:gd name="T67" fmla="*/ 42 h 176"/>
                  <a:gd name="T68" fmla="*/ 85 w 126"/>
                  <a:gd name="T69" fmla="*/ 33 h 176"/>
                  <a:gd name="T70" fmla="*/ 103 w 126"/>
                  <a:gd name="T71" fmla="*/ 33 h 176"/>
                  <a:gd name="T72" fmla="*/ 88 w 126"/>
                  <a:gd name="T73" fmla="*/ 39 h 176"/>
                  <a:gd name="T74" fmla="*/ 120 w 126"/>
                  <a:gd name="T75" fmla="*/ 24 h 176"/>
                  <a:gd name="T76" fmla="*/ 75 w 126"/>
                  <a:gd name="T77" fmla="*/ 56 h 176"/>
                  <a:gd name="T78" fmla="*/ 51 w 126"/>
                  <a:gd name="T79" fmla="*/ 72 h 176"/>
                  <a:gd name="T80" fmla="*/ 50 w 126"/>
                  <a:gd name="T81" fmla="*/ 85 h 176"/>
                  <a:gd name="T82" fmla="*/ 78 w 126"/>
                  <a:gd name="T83" fmla="*/ 100 h 176"/>
                  <a:gd name="T84" fmla="*/ 62 w 126"/>
                  <a:gd name="T85" fmla="*/ 118 h 176"/>
                  <a:gd name="T86" fmla="*/ 97 w 126"/>
                  <a:gd name="T87" fmla="*/ 156 h 176"/>
                  <a:gd name="T88" fmla="*/ 10 w 126"/>
                  <a:gd name="T89" fmla="*/ 101 h 176"/>
                  <a:gd name="T90" fmla="*/ 25 w 126"/>
                  <a:gd name="T91" fmla="*/ 84 h 176"/>
                  <a:gd name="T92" fmla="*/ 23 w 126"/>
                  <a:gd name="T93" fmla="*/ 71 h 176"/>
                  <a:gd name="T94" fmla="*/ 66 w 126"/>
                  <a:gd name="T95" fmla="*/ 6 h 176"/>
                  <a:gd name="T96" fmla="*/ 6 w 126"/>
                  <a:gd name="T97" fmla="*/ 54 h 176"/>
                  <a:gd name="T98" fmla="*/ 0 w 126"/>
                  <a:gd name="T99" fmla="*/ 85 h 176"/>
                  <a:gd name="T100" fmla="*/ 8 w 126"/>
                  <a:gd name="T101" fmla="*/ 86 h 176"/>
                  <a:gd name="T102" fmla="*/ 1 w 126"/>
                  <a:gd name="T103" fmla="*/ 122 h 176"/>
                  <a:gd name="T104" fmla="*/ 6 w 126"/>
                  <a:gd name="T105" fmla="*/ 123 h 176"/>
                  <a:gd name="T106" fmla="*/ 102 w 126"/>
                  <a:gd name="T107" fmla="*/ 176 h 176"/>
                  <a:gd name="T108" fmla="*/ 124 w 126"/>
                  <a:gd name="T109" fmla="*/ 173 h 176"/>
                  <a:gd name="T110" fmla="*/ 125 w 126"/>
                  <a:gd name="T111" fmla="*/ 123 h 176"/>
                  <a:gd name="T112" fmla="*/ 71 w 126"/>
                  <a:gd name="T113" fmla="*/ 124 h 176"/>
                  <a:gd name="T114" fmla="*/ 104 w 126"/>
                  <a:gd name="T115" fmla="*/ 82 h 176"/>
                  <a:gd name="T116" fmla="*/ 105 w 126"/>
                  <a:gd name="T117" fmla="*/ 54 h 176"/>
                  <a:gd name="T118" fmla="*/ 112 w 126"/>
                  <a:gd name="T119" fmla="*/ 51 h 176"/>
                  <a:gd name="T120" fmla="*/ 93 w 126"/>
                  <a:gd name="T12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76">
                    <a:moveTo>
                      <a:pt x="116" y="171"/>
                    </a:moveTo>
                    <a:cubicBezTo>
                      <a:pt x="117" y="168"/>
                      <a:pt x="119" y="164"/>
                      <a:pt x="120" y="161"/>
                    </a:cubicBezTo>
                    <a:cubicBezTo>
                      <a:pt x="120" y="163"/>
                      <a:pt x="120" y="166"/>
                      <a:pt x="120" y="168"/>
                    </a:cubicBezTo>
                    <a:cubicBezTo>
                      <a:pt x="120" y="169"/>
                      <a:pt x="120" y="170"/>
                      <a:pt x="120" y="171"/>
                    </a:cubicBezTo>
                    <a:cubicBezTo>
                      <a:pt x="119" y="171"/>
                      <a:pt x="117" y="171"/>
                      <a:pt x="116" y="171"/>
                    </a:cubicBezTo>
                    <a:moveTo>
                      <a:pt x="97" y="160"/>
                    </a:moveTo>
                    <a:cubicBezTo>
                      <a:pt x="99" y="160"/>
                      <a:pt x="101" y="160"/>
                      <a:pt x="102" y="160"/>
                    </a:cubicBezTo>
                    <a:cubicBezTo>
                      <a:pt x="100" y="163"/>
                      <a:pt x="97" y="167"/>
                      <a:pt x="96" y="172"/>
                    </a:cubicBezTo>
                    <a:cubicBezTo>
                      <a:pt x="94" y="172"/>
                      <a:pt x="92" y="171"/>
                      <a:pt x="90" y="171"/>
                    </a:cubicBezTo>
                    <a:cubicBezTo>
                      <a:pt x="91" y="167"/>
                      <a:pt x="93" y="163"/>
                      <a:pt x="96" y="160"/>
                    </a:cubicBezTo>
                    <a:cubicBezTo>
                      <a:pt x="97" y="160"/>
                      <a:pt x="97" y="160"/>
                      <a:pt x="97" y="160"/>
                    </a:cubicBezTo>
                    <a:moveTo>
                      <a:pt x="88" y="171"/>
                    </a:moveTo>
                    <a:cubicBezTo>
                      <a:pt x="86" y="171"/>
                      <a:pt x="84" y="170"/>
                      <a:pt x="82" y="170"/>
                    </a:cubicBezTo>
                    <a:cubicBezTo>
                      <a:pt x="83" y="166"/>
                      <a:pt x="85" y="163"/>
                      <a:pt x="87" y="160"/>
                    </a:cubicBezTo>
                    <a:cubicBezTo>
                      <a:pt x="87" y="159"/>
                      <a:pt x="87" y="159"/>
                      <a:pt x="87" y="159"/>
                    </a:cubicBezTo>
                    <a:cubicBezTo>
                      <a:pt x="89" y="159"/>
                      <a:pt x="91" y="160"/>
                      <a:pt x="94" y="160"/>
                    </a:cubicBezTo>
                    <a:cubicBezTo>
                      <a:pt x="91" y="163"/>
                      <a:pt x="89" y="167"/>
                      <a:pt x="88" y="171"/>
                    </a:cubicBezTo>
                    <a:moveTo>
                      <a:pt x="102" y="172"/>
                    </a:moveTo>
                    <a:cubicBezTo>
                      <a:pt x="100" y="172"/>
                      <a:pt x="99" y="172"/>
                      <a:pt x="98" y="172"/>
                    </a:cubicBezTo>
                    <a:cubicBezTo>
                      <a:pt x="100" y="167"/>
                      <a:pt x="102" y="163"/>
                      <a:pt x="105" y="159"/>
                    </a:cubicBezTo>
                    <a:cubicBezTo>
                      <a:pt x="107" y="159"/>
                      <a:pt x="110" y="159"/>
                      <a:pt x="113" y="158"/>
                    </a:cubicBezTo>
                    <a:cubicBezTo>
                      <a:pt x="110" y="162"/>
                      <a:pt x="107" y="167"/>
                      <a:pt x="105" y="172"/>
                    </a:cubicBezTo>
                    <a:cubicBezTo>
                      <a:pt x="104" y="172"/>
                      <a:pt x="103" y="172"/>
                      <a:pt x="102" y="172"/>
                    </a:cubicBezTo>
                    <a:moveTo>
                      <a:pt x="80" y="170"/>
                    </a:moveTo>
                    <a:cubicBezTo>
                      <a:pt x="78" y="169"/>
                      <a:pt x="75" y="169"/>
                      <a:pt x="73" y="168"/>
                    </a:cubicBezTo>
                    <a:cubicBezTo>
                      <a:pt x="73" y="168"/>
                      <a:pt x="73" y="168"/>
                      <a:pt x="73" y="168"/>
                    </a:cubicBezTo>
                    <a:cubicBezTo>
                      <a:pt x="75" y="164"/>
                      <a:pt x="77" y="161"/>
                      <a:pt x="79" y="158"/>
                    </a:cubicBezTo>
                    <a:cubicBezTo>
                      <a:pt x="81" y="158"/>
                      <a:pt x="83" y="159"/>
                      <a:pt x="85" y="159"/>
                    </a:cubicBezTo>
                    <a:cubicBezTo>
                      <a:pt x="83" y="162"/>
                      <a:pt x="81" y="166"/>
                      <a:pt x="80" y="170"/>
                    </a:cubicBezTo>
                    <a:moveTo>
                      <a:pt x="71" y="167"/>
                    </a:moveTo>
                    <a:cubicBezTo>
                      <a:pt x="69" y="167"/>
                      <a:pt x="67" y="166"/>
                      <a:pt x="65" y="165"/>
                    </a:cubicBezTo>
                    <a:cubicBezTo>
                      <a:pt x="66" y="162"/>
                      <a:pt x="68" y="159"/>
                      <a:pt x="70" y="155"/>
                    </a:cubicBezTo>
                    <a:cubicBezTo>
                      <a:pt x="72" y="156"/>
                      <a:pt x="74" y="157"/>
                      <a:pt x="77" y="157"/>
                    </a:cubicBezTo>
                    <a:cubicBezTo>
                      <a:pt x="75" y="161"/>
                      <a:pt x="73" y="164"/>
                      <a:pt x="71" y="167"/>
                    </a:cubicBezTo>
                    <a:cubicBezTo>
                      <a:pt x="71" y="167"/>
                      <a:pt x="71" y="167"/>
                      <a:pt x="71" y="167"/>
                    </a:cubicBezTo>
                    <a:cubicBezTo>
                      <a:pt x="71" y="167"/>
                      <a:pt x="71" y="167"/>
                      <a:pt x="71" y="167"/>
                    </a:cubicBezTo>
                    <a:moveTo>
                      <a:pt x="107" y="172"/>
                    </a:moveTo>
                    <a:cubicBezTo>
                      <a:pt x="110" y="167"/>
                      <a:pt x="112" y="162"/>
                      <a:pt x="115" y="157"/>
                    </a:cubicBezTo>
                    <a:cubicBezTo>
                      <a:pt x="117" y="157"/>
                      <a:pt x="119" y="156"/>
                      <a:pt x="121" y="155"/>
                    </a:cubicBezTo>
                    <a:cubicBezTo>
                      <a:pt x="121" y="156"/>
                      <a:pt x="121" y="157"/>
                      <a:pt x="121" y="158"/>
                    </a:cubicBezTo>
                    <a:cubicBezTo>
                      <a:pt x="120" y="158"/>
                      <a:pt x="120" y="158"/>
                      <a:pt x="120" y="158"/>
                    </a:cubicBezTo>
                    <a:cubicBezTo>
                      <a:pt x="117" y="162"/>
                      <a:pt x="115" y="167"/>
                      <a:pt x="113" y="171"/>
                    </a:cubicBezTo>
                    <a:cubicBezTo>
                      <a:pt x="111" y="171"/>
                      <a:pt x="109" y="172"/>
                      <a:pt x="107" y="172"/>
                    </a:cubicBezTo>
                    <a:moveTo>
                      <a:pt x="63" y="164"/>
                    </a:moveTo>
                    <a:cubicBezTo>
                      <a:pt x="61" y="163"/>
                      <a:pt x="60" y="163"/>
                      <a:pt x="58" y="162"/>
                    </a:cubicBezTo>
                    <a:cubicBezTo>
                      <a:pt x="60" y="159"/>
                      <a:pt x="62" y="156"/>
                      <a:pt x="64" y="153"/>
                    </a:cubicBezTo>
                    <a:cubicBezTo>
                      <a:pt x="65" y="154"/>
                      <a:pt x="67" y="154"/>
                      <a:pt x="68" y="155"/>
                    </a:cubicBezTo>
                    <a:cubicBezTo>
                      <a:pt x="66" y="158"/>
                      <a:pt x="65" y="161"/>
                      <a:pt x="63" y="164"/>
                    </a:cubicBezTo>
                    <a:cubicBezTo>
                      <a:pt x="63" y="164"/>
                      <a:pt x="63" y="164"/>
                      <a:pt x="63" y="164"/>
                    </a:cubicBezTo>
                    <a:moveTo>
                      <a:pt x="57" y="161"/>
                    </a:moveTo>
                    <a:cubicBezTo>
                      <a:pt x="55" y="160"/>
                      <a:pt x="53" y="159"/>
                      <a:pt x="52" y="158"/>
                    </a:cubicBezTo>
                    <a:cubicBezTo>
                      <a:pt x="53" y="155"/>
                      <a:pt x="55" y="153"/>
                      <a:pt x="57" y="150"/>
                    </a:cubicBezTo>
                    <a:cubicBezTo>
                      <a:pt x="57" y="150"/>
                      <a:pt x="57" y="150"/>
                      <a:pt x="57" y="150"/>
                    </a:cubicBezTo>
                    <a:cubicBezTo>
                      <a:pt x="59" y="151"/>
                      <a:pt x="60" y="152"/>
                      <a:pt x="62" y="152"/>
                    </a:cubicBezTo>
                    <a:cubicBezTo>
                      <a:pt x="60" y="155"/>
                      <a:pt x="58" y="158"/>
                      <a:pt x="57" y="161"/>
                    </a:cubicBezTo>
                    <a:moveTo>
                      <a:pt x="50" y="157"/>
                    </a:moveTo>
                    <a:cubicBezTo>
                      <a:pt x="48" y="155"/>
                      <a:pt x="45" y="153"/>
                      <a:pt x="43" y="151"/>
                    </a:cubicBezTo>
                    <a:cubicBezTo>
                      <a:pt x="43" y="150"/>
                      <a:pt x="43" y="150"/>
                      <a:pt x="43" y="150"/>
                    </a:cubicBezTo>
                    <a:cubicBezTo>
                      <a:pt x="44" y="147"/>
                      <a:pt x="45" y="145"/>
                      <a:pt x="47" y="142"/>
                    </a:cubicBezTo>
                    <a:cubicBezTo>
                      <a:pt x="48" y="144"/>
                      <a:pt x="49" y="145"/>
                      <a:pt x="51" y="146"/>
                    </a:cubicBezTo>
                    <a:cubicBezTo>
                      <a:pt x="52" y="146"/>
                      <a:pt x="52" y="146"/>
                      <a:pt x="52" y="146"/>
                    </a:cubicBezTo>
                    <a:cubicBezTo>
                      <a:pt x="50" y="148"/>
                      <a:pt x="48" y="151"/>
                      <a:pt x="48" y="153"/>
                    </a:cubicBezTo>
                    <a:cubicBezTo>
                      <a:pt x="47" y="154"/>
                      <a:pt x="48" y="154"/>
                      <a:pt x="48" y="154"/>
                    </a:cubicBezTo>
                    <a:cubicBezTo>
                      <a:pt x="48" y="154"/>
                      <a:pt x="48" y="154"/>
                      <a:pt x="49" y="154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50" y="151"/>
                      <a:pt x="52" y="149"/>
                      <a:pt x="53" y="148"/>
                    </a:cubicBezTo>
                    <a:cubicBezTo>
                      <a:pt x="54" y="148"/>
                      <a:pt x="55" y="149"/>
                      <a:pt x="56" y="149"/>
                    </a:cubicBezTo>
                    <a:cubicBezTo>
                      <a:pt x="54" y="151"/>
                      <a:pt x="52" y="154"/>
                      <a:pt x="50" y="157"/>
                    </a:cubicBezTo>
                    <a:moveTo>
                      <a:pt x="41" y="149"/>
                    </a:moveTo>
                    <a:cubicBezTo>
                      <a:pt x="40" y="147"/>
                      <a:pt x="39" y="146"/>
                      <a:pt x="38" y="145"/>
                    </a:cubicBezTo>
                    <a:cubicBezTo>
                      <a:pt x="39" y="142"/>
                      <a:pt x="41" y="140"/>
                      <a:pt x="42" y="137"/>
                    </a:cubicBezTo>
                    <a:cubicBezTo>
                      <a:pt x="43" y="139"/>
                      <a:pt x="44" y="140"/>
                      <a:pt x="45" y="141"/>
                    </a:cubicBezTo>
                    <a:cubicBezTo>
                      <a:pt x="44" y="143"/>
                      <a:pt x="42" y="146"/>
                      <a:pt x="41" y="149"/>
                    </a:cubicBezTo>
                    <a:moveTo>
                      <a:pt x="37" y="143"/>
                    </a:moveTo>
                    <a:cubicBezTo>
                      <a:pt x="35" y="142"/>
                      <a:pt x="34" y="140"/>
                      <a:pt x="34" y="139"/>
                    </a:cubicBezTo>
                    <a:cubicBezTo>
                      <a:pt x="34" y="139"/>
                      <a:pt x="34" y="138"/>
                      <a:pt x="34" y="138"/>
                    </a:cubicBezTo>
                    <a:cubicBezTo>
                      <a:pt x="34" y="138"/>
                      <a:pt x="34" y="138"/>
                      <a:pt x="34" y="138"/>
                    </a:cubicBezTo>
                    <a:cubicBezTo>
                      <a:pt x="35" y="136"/>
                      <a:pt x="36" y="134"/>
                      <a:pt x="37" y="132"/>
                    </a:cubicBezTo>
                    <a:cubicBezTo>
                      <a:pt x="38" y="133"/>
                      <a:pt x="39" y="134"/>
                      <a:pt x="40" y="136"/>
                    </a:cubicBezTo>
                    <a:cubicBezTo>
                      <a:pt x="39" y="138"/>
                      <a:pt x="38" y="141"/>
                      <a:pt x="37" y="143"/>
                    </a:cubicBezTo>
                    <a:moveTo>
                      <a:pt x="32" y="137"/>
                    </a:moveTo>
                    <a:cubicBezTo>
                      <a:pt x="31" y="135"/>
                      <a:pt x="30" y="133"/>
                      <a:pt x="29" y="131"/>
                    </a:cubicBezTo>
                    <a:cubicBezTo>
                      <a:pt x="30" y="129"/>
                      <a:pt x="31" y="126"/>
                      <a:pt x="32" y="124"/>
                    </a:cubicBezTo>
                    <a:cubicBezTo>
                      <a:pt x="33" y="126"/>
                      <a:pt x="34" y="128"/>
                      <a:pt x="36" y="130"/>
                    </a:cubicBezTo>
                    <a:cubicBezTo>
                      <a:pt x="35" y="132"/>
                      <a:pt x="33" y="134"/>
                      <a:pt x="32" y="137"/>
                    </a:cubicBezTo>
                    <a:moveTo>
                      <a:pt x="28" y="129"/>
                    </a:moveTo>
                    <a:cubicBezTo>
                      <a:pt x="27" y="128"/>
                      <a:pt x="27" y="127"/>
                      <a:pt x="27" y="126"/>
                    </a:cubicBezTo>
                    <a:cubicBezTo>
                      <a:pt x="27" y="123"/>
                      <a:pt x="28" y="121"/>
                      <a:pt x="30" y="119"/>
                    </a:cubicBezTo>
                    <a:cubicBezTo>
                      <a:pt x="30" y="120"/>
                      <a:pt x="31" y="121"/>
                      <a:pt x="31" y="122"/>
                    </a:cubicBezTo>
                    <a:cubicBezTo>
                      <a:pt x="31" y="123"/>
                      <a:pt x="31" y="123"/>
                      <a:pt x="31" y="123"/>
                    </a:cubicBezTo>
                    <a:cubicBezTo>
                      <a:pt x="30" y="125"/>
                      <a:pt x="29" y="127"/>
                      <a:pt x="28" y="129"/>
                    </a:cubicBezTo>
                    <a:moveTo>
                      <a:pt x="26" y="123"/>
                    </a:moveTo>
                    <a:cubicBezTo>
                      <a:pt x="25" y="122"/>
                      <a:pt x="25" y="121"/>
                      <a:pt x="25" y="120"/>
                    </a:cubicBezTo>
                    <a:cubicBezTo>
                      <a:pt x="25" y="115"/>
                      <a:pt x="25" y="112"/>
                      <a:pt x="25" y="109"/>
                    </a:cubicBezTo>
                    <a:cubicBezTo>
                      <a:pt x="26" y="112"/>
                      <a:pt x="27" y="115"/>
                      <a:pt x="29" y="117"/>
                    </a:cubicBezTo>
                    <a:cubicBezTo>
                      <a:pt x="28" y="118"/>
                      <a:pt x="28" y="118"/>
                      <a:pt x="28" y="118"/>
                    </a:cubicBezTo>
                    <a:cubicBezTo>
                      <a:pt x="27" y="119"/>
                      <a:pt x="26" y="121"/>
                      <a:pt x="26" y="123"/>
                    </a:cubicBezTo>
                    <a:moveTo>
                      <a:pt x="6" y="119"/>
                    </a:moveTo>
                    <a:cubicBezTo>
                      <a:pt x="9" y="105"/>
                      <a:pt x="9" y="105"/>
                      <a:pt x="9" y="105"/>
                    </a:cubicBezTo>
                    <a:cubicBezTo>
                      <a:pt x="9" y="105"/>
                      <a:pt x="10" y="105"/>
                      <a:pt x="10" y="105"/>
                    </a:cubicBezTo>
                    <a:cubicBezTo>
                      <a:pt x="11" y="105"/>
                      <a:pt x="12" y="105"/>
                      <a:pt x="12" y="105"/>
                    </a:cubicBezTo>
                    <a:cubicBezTo>
                      <a:pt x="10" y="110"/>
                      <a:pt x="8" y="114"/>
                      <a:pt x="7" y="119"/>
                    </a:cubicBezTo>
                    <a:cubicBezTo>
                      <a:pt x="6" y="119"/>
                      <a:pt x="6" y="119"/>
                      <a:pt x="6" y="119"/>
                    </a:cubicBezTo>
                    <a:moveTo>
                      <a:pt x="9" y="119"/>
                    </a:moveTo>
                    <a:cubicBezTo>
                      <a:pt x="10" y="114"/>
                      <a:pt x="12" y="110"/>
                      <a:pt x="14" y="106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6" y="105"/>
                      <a:pt x="17" y="105"/>
                      <a:pt x="18" y="105"/>
                    </a:cubicBezTo>
                    <a:cubicBezTo>
                      <a:pt x="18" y="105"/>
                      <a:pt x="18" y="105"/>
                      <a:pt x="18" y="105"/>
                    </a:cubicBezTo>
                    <a:cubicBezTo>
                      <a:pt x="16" y="110"/>
                      <a:pt x="14" y="114"/>
                      <a:pt x="12" y="119"/>
                    </a:cubicBezTo>
                    <a:cubicBezTo>
                      <a:pt x="9" y="119"/>
                      <a:pt x="9" y="119"/>
                      <a:pt x="9" y="119"/>
                    </a:cubicBezTo>
                    <a:moveTo>
                      <a:pt x="15" y="119"/>
                    </a:moveTo>
                    <a:cubicBezTo>
                      <a:pt x="16" y="114"/>
                      <a:pt x="18" y="110"/>
                      <a:pt x="20" y="106"/>
                    </a:cubicBezTo>
                    <a:cubicBezTo>
                      <a:pt x="20" y="105"/>
                      <a:pt x="20" y="105"/>
                      <a:pt x="19" y="105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1" y="104"/>
                      <a:pt x="21" y="104"/>
                      <a:pt x="22" y="104"/>
                    </a:cubicBezTo>
                    <a:cubicBezTo>
                      <a:pt x="22" y="110"/>
                      <a:pt x="21" y="113"/>
                      <a:pt x="21" y="118"/>
                    </a:cubicBezTo>
                    <a:cubicBezTo>
                      <a:pt x="15" y="119"/>
                      <a:pt x="15" y="119"/>
                      <a:pt x="15" y="119"/>
                    </a:cubicBezTo>
                    <a:moveTo>
                      <a:pt x="68" y="115"/>
                    </a:moveTo>
                    <a:cubicBezTo>
                      <a:pt x="68" y="115"/>
                      <a:pt x="68" y="115"/>
                      <a:pt x="68" y="115"/>
                    </a:cubicBezTo>
                    <a:cubicBezTo>
                      <a:pt x="69" y="111"/>
                      <a:pt x="71" y="107"/>
                      <a:pt x="74" y="104"/>
                    </a:cubicBezTo>
                    <a:cubicBezTo>
                      <a:pt x="74" y="104"/>
                      <a:pt x="74" y="104"/>
                      <a:pt x="74" y="104"/>
                    </a:cubicBezTo>
                    <a:cubicBezTo>
                      <a:pt x="75" y="104"/>
                      <a:pt x="77" y="104"/>
                      <a:pt x="78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6" y="108"/>
                      <a:pt x="74" y="111"/>
                      <a:pt x="73" y="115"/>
                    </a:cubicBezTo>
                    <a:cubicBezTo>
                      <a:pt x="68" y="115"/>
                      <a:pt x="68" y="115"/>
                      <a:pt x="68" y="115"/>
                    </a:cubicBezTo>
                    <a:moveTo>
                      <a:pt x="64" y="115"/>
                    </a:moveTo>
                    <a:cubicBezTo>
                      <a:pt x="63" y="113"/>
                      <a:pt x="62" y="112"/>
                      <a:pt x="61" y="111"/>
                    </a:cubicBezTo>
                    <a:cubicBezTo>
                      <a:pt x="62" y="109"/>
                      <a:pt x="64" y="106"/>
                      <a:pt x="65" y="104"/>
                    </a:cubicBezTo>
                    <a:cubicBezTo>
                      <a:pt x="67" y="104"/>
                      <a:pt x="69" y="104"/>
                      <a:pt x="72" y="104"/>
                    </a:cubicBezTo>
                    <a:cubicBezTo>
                      <a:pt x="69" y="107"/>
                      <a:pt x="67" y="111"/>
                      <a:pt x="66" y="115"/>
                    </a:cubicBezTo>
                    <a:cubicBezTo>
                      <a:pt x="64" y="115"/>
                      <a:pt x="64" y="115"/>
                      <a:pt x="64" y="115"/>
                    </a:cubicBezTo>
                    <a:moveTo>
                      <a:pt x="75" y="115"/>
                    </a:moveTo>
                    <a:cubicBezTo>
                      <a:pt x="77" y="111"/>
                      <a:pt x="79" y="108"/>
                      <a:pt x="81" y="104"/>
                    </a:cubicBezTo>
                    <a:cubicBezTo>
                      <a:pt x="83" y="104"/>
                      <a:pt x="85" y="104"/>
                      <a:pt x="87" y="104"/>
                    </a:cubicBezTo>
                    <a:cubicBezTo>
                      <a:pt x="84" y="107"/>
                      <a:pt x="82" y="111"/>
                      <a:pt x="80" y="115"/>
                    </a:cubicBezTo>
                    <a:cubicBezTo>
                      <a:pt x="75" y="115"/>
                      <a:pt x="75" y="115"/>
                      <a:pt x="75" y="115"/>
                    </a:cubicBezTo>
                    <a:moveTo>
                      <a:pt x="60" y="109"/>
                    </a:moveTo>
                    <a:cubicBezTo>
                      <a:pt x="60" y="107"/>
                      <a:pt x="59" y="106"/>
                      <a:pt x="58" y="104"/>
                    </a:cubicBezTo>
                    <a:cubicBezTo>
                      <a:pt x="60" y="104"/>
                      <a:pt x="61" y="104"/>
                      <a:pt x="63" y="104"/>
                    </a:cubicBezTo>
                    <a:cubicBezTo>
                      <a:pt x="62" y="106"/>
                      <a:pt x="61" y="107"/>
                      <a:pt x="60" y="109"/>
                    </a:cubicBezTo>
                    <a:moveTo>
                      <a:pt x="83" y="115"/>
                    </a:moveTo>
                    <a:cubicBezTo>
                      <a:pt x="84" y="111"/>
                      <a:pt x="87" y="107"/>
                      <a:pt x="90" y="104"/>
                    </a:cubicBezTo>
                    <a:cubicBezTo>
                      <a:pt x="91" y="104"/>
                      <a:pt x="92" y="104"/>
                      <a:pt x="94" y="104"/>
                    </a:cubicBezTo>
                    <a:cubicBezTo>
                      <a:pt x="91" y="107"/>
                      <a:pt x="89" y="111"/>
                      <a:pt x="87" y="114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3" y="115"/>
                      <a:pt x="83" y="115"/>
                      <a:pt x="83" y="115"/>
                    </a:cubicBezTo>
                    <a:moveTo>
                      <a:pt x="89" y="115"/>
                    </a:moveTo>
                    <a:cubicBezTo>
                      <a:pt x="91" y="111"/>
                      <a:pt x="93" y="107"/>
                      <a:pt x="96" y="104"/>
                    </a:cubicBezTo>
                    <a:cubicBezTo>
                      <a:pt x="98" y="104"/>
                      <a:pt x="99" y="104"/>
                      <a:pt x="101" y="104"/>
                    </a:cubicBezTo>
                    <a:cubicBezTo>
                      <a:pt x="99" y="107"/>
                      <a:pt x="96" y="111"/>
                      <a:pt x="94" y="115"/>
                    </a:cubicBezTo>
                    <a:cubicBezTo>
                      <a:pt x="89" y="115"/>
                      <a:pt x="89" y="115"/>
                      <a:pt x="89" y="115"/>
                    </a:cubicBezTo>
                    <a:moveTo>
                      <a:pt x="96" y="115"/>
                    </a:moveTo>
                    <a:cubicBezTo>
                      <a:pt x="98" y="111"/>
                      <a:pt x="101" y="108"/>
                      <a:pt x="103" y="104"/>
                    </a:cubicBezTo>
                    <a:cubicBezTo>
                      <a:pt x="104" y="104"/>
                      <a:pt x="104" y="104"/>
                      <a:pt x="104" y="104"/>
                    </a:cubicBezTo>
                    <a:cubicBezTo>
                      <a:pt x="101" y="115"/>
                      <a:pt x="101" y="115"/>
                      <a:pt x="101" y="115"/>
                    </a:cubicBezTo>
                    <a:cubicBezTo>
                      <a:pt x="96" y="115"/>
                      <a:pt x="96" y="115"/>
                      <a:pt x="96" y="115"/>
                    </a:cubicBezTo>
                    <a:moveTo>
                      <a:pt x="5" y="104"/>
                    </a:moveTo>
                    <a:cubicBezTo>
                      <a:pt x="5" y="101"/>
                      <a:pt x="5" y="101"/>
                      <a:pt x="5" y="101"/>
                    </a:cubicBezTo>
                    <a:cubicBezTo>
                      <a:pt x="5" y="101"/>
                      <a:pt x="5" y="101"/>
                      <a:pt x="5" y="101"/>
                    </a:cubicBezTo>
                    <a:cubicBezTo>
                      <a:pt x="5" y="101"/>
                      <a:pt x="5" y="102"/>
                      <a:pt x="5" y="103"/>
                    </a:cubicBezTo>
                    <a:cubicBezTo>
                      <a:pt x="5" y="104"/>
                      <a:pt x="5" y="104"/>
                      <a:pt x="5" y="104"/>
                    </a:cubicBezTo>
                    <a:moveTo>
                      <a:pt x="6" y="81"/>
                    </a:moveTo>
                    <a:cubicBezTo>
                      <a:pt x="9" y="77"/>
                      <a:pt x="9" y="77"/>
                      <a:pt x="9" y="77"/>
                    </a:cubicBezTo>
                    <a:cubicBezTo>
                      <a:pt x="9" y="77"/>
                      <a:pt x="10" y="77"/>
                      <a:pt x="11" y="77"/>
                    </a:cubicBezTo>
                    <a:cubicBezTo>
                      <a:pt x="10" y="78"/>
                      <a:pt x="9" y="79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6" y="81"/>
                      <a:pt x="6" y="81"/>
                      <a:pt x="6" y="81"/>
                    </a:cubicBezTo>
                    <a:moveTo>
                      <a:pt x="10" y="81"/>
                    </a:moveTo>
                    <a:cubicBezTo>
                      <a:pt x="11" y="80"/>
                      <a:pt x="13" y="78"/>
                      <a:pt x="14" y="76"/>
                    </a:cubicBezTo>
                    <a:cubicBezTo>
                      <a:pt x="15" y="76"/>
                      <a:pt x="16" y="76"/>
                      <a:pt x="17" y="76"/>
                    </a:cubicBezTo>
                    <a:cubicBezTo>
                      <a:pt x="16" y="78"/>
                      <a:pt x="15" y="79"/>
                      <a:pt x="14" y="81"/>
                    </a:cubicBezTo>
                    <a:cubicBezTo>
                      <a:pt x="10" y="81"/>
                      <a:pt x="10" y="81"/>
                      <a:pt x="10" y="81"/>
                    </a:cubicBezTo>
                    <a:moveTo>
                      <a:pt x="73" y="83"/>
                    </a:moveTo>
                    <a:cubicBezTo>
                      <a:pt x="74" y="80"/>
                      <a:pt x="76" y="78"/>
                      <a:pt x="77" y="76"/>
                    </a:cubicBezTo>
                    <a:cubicBezTo>
                      <a:pt x="79" y="76"/>
                      <a:pt x="80" y="76"/>
                      <a:pt x="81" y="76"/>
                    </a:cubicBezTo>
                    <a:cubicBezTo>
                      <a:pt x="81" y="76"/>
                      <a:pt x="82" y="76"/>
                      <a:pt x="83" y="76"/>
                    </a:cubicBezTo>
                    <a:cubicBezTo>
                      <a:pt x="81" y="78"/>
                      <a:pt x="80" y="80"/>
                      <a:pt x="78" y="82"/>
                    </a:cubicBezTo>
                    <a:cubicBezTo>
                      <a:pt x="78" y="83"/>
                      <a:pt x="78" y="83"/>
                      <a:pt x="78" y="83"/>
                    </a:cubicBezTo>
                    <a:cubicBezTo>
                      <a:pt x="77" y="83"/>
                      <a:pt x="75" y="83"/>
                      <a:pt x="74" y="83"/>
                    </a:cubicBezTo>
                    <a:cubicBezTo>
                      <a:pt x="73" y="83"/>
                      <a:pt x="73" y="83"/>
                      <a:pt x="73" y="83"/>
                    </a:cubicBezTo>
                    <a:moveTo>
                      <a:pt x="71" y="83"/>
                    </a:moveTo>
                    <a:cubicBezTo>
                      <a:pt x="69" y="83"/>
                      <a:pt x="68" y="83"/>
                      <a:pt x="67" y="83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8" y="80"/>
                      <a:pt x="70" y="78"/>
                      <a:pt x="72" y="76"/>
                    </a:cubicBezTo>
                    <a:cubicBezTo>
                      <a:pt x="72" y="76"/>
                      <a:pt x="72" y="76"/>
                      <a:pt x="72" y="76"/>
                    </a:cubicBezTo>
                    <a:cubicBezTo>
                      <a:pt x="73" y="76"/>
                      <a:pt x="74" y="76"/>
                      <a:pt x="75" y="76"/>
                    </a:cubicBezTo>
                    <a:cubicBezTo>
                      <a:pt x="74" y="78"/>
                      <a:pt x="72" y="80"/>
                      <a:pt x="71" y="82"/>
                    </a:cubicBezTo>
                    <a:cubicBezTo>
                      <a:pt x="71" y="83"/>
                      <a:pt x="71" y="83"/>
                      <a:pt x="71" y="83"/>
                    </a:cubicBezTo>
                    <a:moveTo>
                      <a:pt x="80" y="83"/>
                    </a:moveTo>
                    <a:cubicBezTo>
                      <a:pt x="82" y="80"/>
                      <a:pt x="83" y="78"/>
                      <a:pt x="85" y="76"/>
                    </a:cubicBezTo>
                    <a:cubicBezTo>
                      <a:pt x="87" y="76"/>
                      <a:pt x="89" y="76"/>
                      <a:pt x="91" y="76"/>
                    </a:cubicBezTo>
                    <a:cubicBezTo>
                      <a:pt x="89" y="78"/>
                      <a:pt x="87" y="80"/>
                      <a:pt x="85" y="82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3" y="83"/>
                      <a:pt x="82" y="83"/>
                      <a:pt x="80" y="83"/>
                    </a:cubicBezTo>
                    <a:moveTo>
                      <a:pt x="54" y="83"/>
                    </a:moveTo>
                    <a:cubicBezTo>
                      <a:pt x="54" y="82"/>
                      <a:pt x="54" y="82"/>
                      <a:pt x="54" y="81"/>
                    </a:cubicBezTo>
                    <a:cubicBezTo>
                      <a:pt x="55" y="79"/>
                      <a:pt x="57" y="77"/>
                      <a:pt x="58" y="76"/>
                    </a:cubicBezTo>
                    <a:cubicBezTo>
                      <a:pt x="59" y="76"/>
                      <a:pt x="61" y="76"/>
                      <a:pt x="62" y="76"/>
                    </a:cubicBezTo>
                    <a:cubicBezTo>
                      <a:pt x="61" y="77"/>
                      <a:pt x="59" y="79"/>
                      <a:pt x="59" y="81"/>
                    </a:cubicBezTo>
                    <a:cubicBezTo>
                      <a:pt x="58" y="82"/>
                      <a:pt x="59" y="82"/>
                      <a:pt x="59" y="83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60" y="83"/>
                      <a:pt x="60" y="82"/>
                      <a:pt x="60" y="82"/>
                    </a:cubicBezTo>
                    <a:cubicBezTo>
                      <a:pt x="61" y="80"/>
                      <a:pt x="63" y="78"/>
                      <a:pt x="64" y="76"/>
                    </a:cubicBezTo>
                    <a:cubicBezTo>
                      <a:pt x="66" y="76"/>
                      <a:pt x="68" y="76"/>
                      <a:pt x="70" y="76"/>
                    </a:cubicBezTo>
                    <a:cubicBezTo>
                      <a:pt x="68" y="77"/>
                      <a:pt x="66" y="80"/>
                      <a:pt x="65" y="82"/>
                    </a:cubicBezTo>
                    <a:cubicBezTo>
                      <a:pt x="65" y="83"/>
                      <a:pt x="65" y="83"/>
                      <a:pt x="65" y="83"/>
                    </a:cubicBezTo>
                    <a:cubicBezTo>
                      <a:pt x="65" y="83"/>
                      <a:pt x="65" y="83"/>
                      <a:pt x="64" y="83"/>
                    </a:cubicBezTo>
                    <a:cubicBezTo>
                      <a:pt x="60" y="83"/>
                      <a:pt x="57" y="83"/>
                      <a:pt x="54" y="83"/>
                    </a:cubicBezTo>
                    <a:moveTo>
                      <a:pt x="54" y="78"/>
                    </a:moveTo>
                    <a:cubicBezTo>
                      <a:pt x="54" y="77"/>
                      <a:pt x="54" y="76"/>
                      <a:pt x="54" y="76"/>
                    </a:cubicBezTo>
                    <a:cubicBezTo>
                      <a:pt x="54" y="76"/>
                      <a:pt x="55" y="76"/>
                      <a:pt x="56" y="76"/>
                    </a:cubicBezTo>
                    <a:cubicBezTo>
                      <a:pt x="55" y="76"/>
                      <a:pt x="54" y="77"/>
                      <a:pt x="54" y="78"/>
                    </a:cubicBezTo>
                    <a:moveTo>
                      <a:pt x="87" y="83"/>
                    </a:moveTo>
                    <a:cubicBezTo>
                      <a:pt x="89" y="80"/>
                      <a:pt x="92" y="78"/>
                      <a:pt x="94" y="76"/>
                    </a:cubicBezTo>
                    <a:cubicBezTo>
                      <a:pt x="97" y="76"/>
                      <a:pt x="99" y="76"/>
                      <a:pt x="102" y="75"/>
                    </a:cubicBezTo>
                    <a:cubicBezTo>
                      <a:pt x="100" y="81"/>
                      <a:pt x="100" y="81"/>
                      <a:pt x="100" y="81"/>
                    </a:cubicBezTo>
                    <a:cubicBezTo>
                      <a:pt x="99" y="82"/>
                      <a:pt x="99" y="82"/>
                      <a:pt x="99" y="82"/>
                    </a:cubicBezTo>
                    <a:cubicBezTo>
                      <a:pt x="98" y="82"/>
                      <a:pt x="96" y="83"/>
                      <a:pt x="95" y="83"/>
                    </a:cubicBezTo>
                    <a:cubicBezTo>
                      <a:pt x="96" y="81"/>
                      <a:pt x="97" y="79"/>
                      <a:pt x="98" y="78"/>
                    </a:cubicBezTo>
                    <a:cubicBezTo>
                      <a:pt x="99" y="77"/>
                      <a:pt x="99" y="77"/>
                      <a:pt x="99" y="77"/>
                    </a:cubicBezTo>
                    <a:cubicBezTo>
                      <a:pt x="100" y="77"/>
                      <a:pt x="100" y="77"/>
                      <a:pt x="100" y="76"/>
                    </a:cubicBezTo>
                    <a:cubicBezTo>
                      <a:pt x="100" y="76"/>
                      <a:pt x="100" y="76"/>
                      <a:pt x="99" y="76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9" y="76"/>
                      <a:pt x="98" y="76"/>
                      <a:pt x="98" y="76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5" y="78"/>
                      <a:pt x="94" y="80"/>
                      <a:pt x="92" y="83"/>
                    </a:cubicBezTo>
                    <a:cubicBezTo>
                      <a:pt x="92" y="83"/>
                      <a:pt x="92" y="83"/>
                      <a:pt x="92" y="83"/>
                    </a:cubicBezTo>
                    <a:cubicBezTo>
                      <a:pt x="90" y="83"/>
                      <a:pt x="88" y="83"/>
                      <a:pt x="87" y="83"/>
                    </a:cubicBezTo>
                    <a:moveTo>
                      <a:pt x="16" y="81"/>
                    </a:moveTo>
                    <a:cubicBezTo>
                      <a:pt x="17" y="79"/>
                      <a:pt x="18" y="77"/>
                      <a:pt x="19" y="75"/>
                    </a:cubicBezTo>
                    <a:cubicBezTo>
                      <a:pt x="20" y="75"/>
                      <a:pt x="21" y="75"/>
                      <a:pt x="22" y="75"/>
                    </a:cubicBezTo>
                    <a:cubicBezTo>
                      <a:pt x="22" y="77"/>
                      <a:pt x="22" y="79"/>
                      <a:pt x="21" y="81"/>
                    </a:cubicBezTo>
                    <a:cubicBezTo>
                      <a:pt x="16" y="81"/>
                      <a:pt x="16" y="81"/>
                      <a:pt x="16" y="81"/>
                    </a:cubicBezTo>
                    <a:moveTo>
                      <a:pt x="4" y="76"/>
                    </a:moveTo>
                    <a:cubicBezTo>
                      <a:pt x="4" y="68"/>
                      <a:pt x="4" y="68"/>
                      <a:pt x="4" y="68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7"/>
                      <a:pt x="5" y="68"/>
                      <a:pt x="5" y="69"/>
                    </a:cubicBezTo>
                    <a:cubicBezTo>
                      <a:pt x="5" y="71"/>
                      <a:pt x="5" y="73"/>
                      <a:pt x="5" y="74"/>
                    </a:cubicBezTo>
                    <a:cubicBezTo>
                      <a:pt x="4" y="76"/>
                      <a:pt x="4" y="76"/>
                      <a:pt x="4" y="76"/>
                    </a:cubicBezTo>
                    <a:moveTo>
                      <a:pt x="61" y="52"/>
                    </a:moveTo>
                    <a:cubicBezTo>
                      <a:pt x="60" y="52"/>
                      <a:pt x="60" y="52"/>
                      <a:pt x="60" y="52"/>
                    </a:cubicBezTo>
                    <a:cubicBezTo>
                      <a:pt x="61" y="50"/>
                      <a:pt x="62" y="49"/>
                      <a:pt x="62" y="48"/>
                    </a:cubicBezTo>
                    <a:cubicBezTo>
                      <a:pt x="62" y="49"/>
                      <a:pt x="62" y="50"/>
                      <a:pt x="61" y="51"/>
                    </a:cubicBezTo>
                    <a:cubicBezTo>
                      <a:pt x="61" y="52"/>
                      <a:pt x="61" y="52"/>
                      <a:pt x="61" y="52"/>
                    </a:cubicBezTo>
                    <a:moveTo>
                      <a:pt x="65" y="52"/>
                    </a:moveTo>
                    <a:cubicBezTo>
                      <a:pt x="64" y="52"/>
                      <a:pt x="64" y="52"/>
                      <a:pt x="63" y="52"/>
                    </a:cubicBezTo>
                    <a:cubicBezTo>
                      <a:pt x="64" y="49"/>
                      <a:pt x="65" y="47"/>
                      <a:pt x="67" y="44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8" y="42"/>
                      <a:pt x="69" y="41"/>
                      <a:pt x="71" y="40"/>
                    </a:cubicBezTo>
                    <a:cubicBezTo>
                      <a:pt x="70" y="43"/>
                      <a:pt x="69" y="46"/>
                      <a:pt x="67" y="48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67" y="49"/>
                      <a:pt x="66" y="50"/>
                      <a:pt x="65" y="51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5" y="52"/>
                      <a:pt x="65" y="52"/>
                      <a:pt x="65" y="52"/>
                    </a:cubicBezTo>
                    <a:moveTo>
                      <a:pt x="112" y="46"/>
                    </a:moveTo>
                    <a:cubicBezTo>
                      <a:pt x="112" y="46"/>
                      <a:pt x="111" y="46"/>
                      <a:pt x="111" y="45"/>
                    </a:cubicBezTo>
                    <a:cubicBezTo>
                      <a:pt x="113" y="43"/>
                      <a:pt x="115" y="41"/>
                      <a:pt x="118" y="38"/>
                    </a:cubicBezTo>
                    <a:cubicBezTo>
                      <a:pt x="118" y="39"/>
                      <a:pt x="119" y="39"/>
                      <a:pt x="119" y="40"/>
                    </a:cubicBezTo>
                    <a:cubicBezTo>
                      <a:pt x="117" y="42"/>
                      <a:pt x="114" y="44"/>
                      <a:pt x="112" y="46"/>
                    </a:cubicBezTo>
                    <a:moveTo>
                      <a:pt x="109" y="44"/>
                    </a:moveTo>
                    <a:cubicBezTo>
                      <a:pt x="108" y="44"/>
                      <a:pt x="107" y="43"/>
                      <a:pt x="106" y="43"/>
                    </a:cubicBezTo>
                    <a:cubicBezTo>
                      <a:pt x="109" y="40"/>
                      <a:pt x="110" y="38"/>
                      <a:pt x="112" y="35"/>
                    </a:cubicBezTo>
                    <a:cubicBezTo>
                      <a:pt x="113" y="36"/>
                      <a:pt x="115" y="37"/>
                      <a:pt x="116" y="37"/>
                    </a:cubicBezTo>
                    <a:cubicBezTo>
                      <a:pt x="114" y="40"/>
                      <a:pt x="112" y="42"/>
                      <a:pt x="109" y="44"/>
                    </a:cubicBezTo>
                    <a:moveTo>
                      <a:pt x="71" y="45"/>
                    </a:moveTo>
                    <a:cubicBezTo>
                      <a:pt x="72" y="43"/>
                      <a:pt x="73" y="41"/>
                      <a:pt x="73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5" y="37"/>
                      <a:pt x="77" y="36"/>
                      <a:pt x="79" y="35"/>
                    </a:cubicBezTo>
                    <a:cubicBezTo>
                      <a:pt x="77" y="38"/>
                      <a:pt x="76" y="40"/>
                      <a:pt x="75" y="43"/>
                    </a:cubicBezTo>
                    <a:cubicBezTo>
                      <a:pt x="74" y="43"/>
                      <a:pt x="72" y="44"/>
                      <a:pt x="71" y="45"/>
                    </a:cubicBezTo>
                    <a:moveTo>
                      <a:pt x="105" y="42"/>
                    </a:moveTo>
                    <a:cubicBezTo>
                      <a:pt x="103" y="41"/>
                      <a:pt x="102" y="41"/>
                      <a:pt x="100" y="40"/>
                    </a:cubicBezTo>
                    <a:cubicBezTo>
                      <a:pt x="102" y="38"/>
                      <a:pt x="104" y="35"/>
                      <a:pt x="105" y="33"/>
                    </a:cubicBezTo>
                    <a:cubicBezTo>
                      <a:pt x="107" y="33"/>
                      <a:pt x="109" y="34"/>
                      <a:pt x="110" y="35"/>
                    </a:cubicBezTo>
                    <a:cubicBezTo>
                      <a:pt x="109" y="37"/>
                      <a:pt x="107" y="40"/>
                      <a:pt x="105" y="42"/>
                    </a:cubicBezTo>
                    <a:moveTo>
                      <a:pt x="78" y="41"/>
                    </a:moveTo>
                    <a:cubicBezTo>
                      <a:pt x="79" y="39"/>
                      <a:pt x="80" y="37"/>
                      <a:pt x="81" y="35"/>
                    </a:cubicBezTo>
                    <a:cubicBezTo>
                      <a:pt x="81" y="34"/>
                      <a:pt x="81" y="34"/>
                      <a:pt x="81" y="34"/>
                    </a:cubicBezTo>
                    <a:cubicBezTo>
                      <a:pt x="83" y="34"/>
                      <a:pt x="84" y="33"/>
                      <a:pt x="85" y="33"/>
                    </a:cubicBezTo>
                    <a:cubicBezTo>
                      <a:pt x="86" y="33"/>
                      <a:pt x="87" y="33"/>
                      <a:pt x="87" y="33"/>
                    </a:cubicBezTo>
                    <a:cubicBezTo>
                      <a:pt x="86" y="35"/>
                      <a:pt x="85" y="37"/>
                      <a:pt x="83" y="40"/>
                    </a:cubicBezTo>
                    <a:cubicBezTo>
                      <a:pt x="81" y="40"/>
                      <a:pt x="79" y="41"/>
                      <a:pt x="78" y="41"/>
                    </a:cubicBezTo>
                    <a:moveTo>
                      <a:pt x="98" y="40"/>
                    </a:moveTo>
                    <a:cubicBezTo>
                      <a:pt x="97" y="39"/>
                      <a:pt x="95" y="39"/>
                      <a:pt x="94" y="39"/>
                    </a:cubicBezTo>
                    <a:cubicBezTo>
                      <a:pt x="95" y="37"/>
                      <a:pt x="97" y="35"/>
                      <a:pt x="99" y="32"/>
                    </a:cubicBezTo>
                    <a:cubicBezTo>
                      <a:pt x="99" y="32"/>
                      <a:pt x="99" y="32"/>
                      <a:pt x="99" y="32"/>
                    </a:cubicBezTo>
                    <a:cubicBezTo>
                      <a:pt x="100" y="32"/>
                      <a:pt x="102" y="32"/>
                      <a:pt x="103" y="33"/>
                    </a:cubicBezTo>
                    <a:cubicBezTo>
                      <a:pt x="102" y="35"/>
                      <a:pt x="100" y="38"/>
                      <a:pt x="98" y="40"/>
                    </a:cubicBezTo>
                    <a:moveTo>
                      <a:pt x="86" y="39"/>
                    </a:moveTo>
                    <a:cubicBezTo>
                      <a:pt x="87" y="37"/>
                      <a:pt x="89" y="35"/>
                      <a:pt x="90" y="32"/>
                    </a:cubicBezTo>
                    <a:cubicBezTo>
                      <a:pt x="92" y="32"/>
                      <a:pt x="94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5" y="34"/>
                      <a:pt x="93" y="37"/>
                      <a:pt x="91" y="39"/>
                    </a:cubicBezTo>
                    <a:cubicBezTo>
                      <a:pt x="90" y="39"/>
                      <a:pt x="90" y="39"/>
                      <a:pt x="90" y="39"/>
                    </a:cubicBezTo>
                    <a:cubicBezTo>
                      <a:pt x="90" y="39"/>
                      <a:pt x="89" y="39"/>
                      <a:pt x="88" y="39"/>
                    </a:cubicBezTo>
                    <a:cubicBezTo>
                      <a:pt x="87" y="39"/>
                      <a:pt x="86" y="39"/>
                      <a:pt x="86" y="39"/>
                    </a:cubicBezTo>
                    <a:moveTo>
                      <a:pt x="27" y="56"/>
                    </a:moveTo>
                    <a:cubicBezTo>
                      <a:pt x="28" y="56"/>
                      <a:pt x="28" y="55"/>
                      <a:pt x="29" y="54"/>
                    </a:cubicBezTo>
                    <a:cubicBezTo>
                      <a:pt x="33" y="40"/>
                      <a:pt x="43" y="21"/>
                      <a:pt x="68" y="9"/>
                    </a:cubicBezTo>
                    <a:cubicBezTo>
                      <a:pt x="76" y="5"/>
                      <a:pt x="84" y="4"/>
                      <a:pt x="93" y="4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103" y="4"/>
                      <a:pt x="112" y="6"/>
                      <a:pt x="121" y="10"/>
                    </a:cubicBezTo>
                    <a:cubicBezTo>
                      <a:pt x="120" y="15"/>
                      <a:pt x="120" y="19"/>
                      <a:pt x="120" y="24"/>
                    </a:cubicBezTo>
                    <a:cubicBezTo>
                      <a:pt x="120" y="28"/>
                      <a:pt x="120" y="32"/>
                      <a:pt x="120" y="35"/>
                    </a:cubicBezTo>
                    <a:cubicBezTo>
                      <a:pt x="113" y="30"/>
                      <a:pt x="104" y="28"/>
                      <a:pt x="96" y="28"/>
                    </a:cubicBezTo>
                    <a:cubicBezTo>
                      <a:pt x="92" y="28"/>
                      <a:pt x="88" y="28"/>
                      <a:pt x="84" y="29"/>
                    </a:cubicBezTo>
                    <a:cubicBezTo>
                      <a:pt x="72" y="32"/>
                      <a:pt x="61" y="41"/>
                      <a:pt x="55" y="53"/>
                    </a:cubicBezTo>
                    <a:cubicBezTo>
                      <a:pt x="55" y="54"/>
                      <a:pt x="55" y="55"/>
                      <a:pt x="56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63" y="56"/>
                      <a:pt x="69" y="56"/>
                      <a:pt x="75" y="56"/>
                    </a:cubicBezTo>
                    <a:cubicBezTo>
                      <a:pt x="83" y="57"/>
                      <a:pt x="89" y="57"/>
                      <a:pt x="102" y="57"/>
                    </a:cubicBezTo>
                    <a:cubicBezTo>
                      <a:pt x="103" y="61"/>
                      <a:pt x="103" y="67"/>
                      <a:pt x="103" y="72"/>
                    </a:cubicBezTo>
                    <a:cubicBezTo>
                      <a:pt x="95" y="72"/>
                      <a:pt x="88" y="72"/>
                      <a:pt x="81" y="72"/>
                    </a:cubicBezTo>
                    <a:cubicBezTo>
                      <a:pt x="71" y="72"/>
                      <a:pt x="62" y="72"/>
                      <a:pt x="52" y="72"/>
                    </a:cubicBezTo>
                    <a:cubicBezTo>
                      <a:pt x="52" y="72"/>
                      <a:pt x="52" y="72"/>
                      <a:pt x="52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0" y="73"/>
                      <a:pt x="50" y="73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5"/>
                      <a:pt x="50" y="77"/>
                      <a:pt x="50" y="79"/>
                    </a:cubicBezTo>
                    <a:cubicBezTo>
                      <a:pt x="50" y="81"/>
                      <a:pt x="50" y="83"/>
                      <a:pt x="50" y="85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50" y="86"/>
                      <a:pt x="51" y="87"/>
                      <a:pt x="52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55" y="87"/>
                      <a:pt x="59" y="87"/>
                      <a:pt x="64" y="87"/>
                    </a:cubicBezTo>
                    <a:cubicBezTo>
                      <a:pt x="67" y="87"/>
                      <a:pt x="70" y="87"/>
                      <a:pt x="74" y="87"/>
                    </a:cubicBezTo>
                    <a:cubicBezTo>
                      <a:pt x="80" y="87"/>
                      <a:pt x="87" y="87"/>
                      <a:pt x="92" y="87"/>
                    </a:cubicBezTo>
                    <a:cubicBezTo>
                      <a:pt x="97" y="86"/>
                      <a:pt x="100" y="86"/>
                      <a:pt x="103" y="86"/>
                    </a:cubicBezTo>
                    <a:cubicBezTo>
                      <a:pt x="104" y="90"/>
                      <a:pt x="104" y="95"/>
                      <a:pt x="105" y="100"/>
                    </a:cubicBezTo>
                    <a:cubicBezTo>
                      <a:pt x="94" y="100"/>
                      <a:pt x="86" y="100"/>
                      <a:pt x="78" y="100"/>
                    </a:cubicBezTo>
                    <a:cubicBezTo>
                      <a:pt x="72" y="100"/>
                      <a:pt x="65" y="100"/>
                      <a:pt x="57" y="100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5" y="101"/>
                      <a:pt x="55" y="101"/>
                      <a:pt x="55" y="101"/>
                    </a:cubicBezTo>
                    <a:cubicBezTo>
                      <a:pt x="55" y="101"/>
                      <a:pt x="54" y="101"/>
                      <a:pt x="54" y="102"/>
                    </a:cubicBezTo>
                    <a:cubicBezTo>
                      <a:pt x="54" y="102"/>
                      <a:pt x="54" y="103"/>
                      <a:pt x="54" y="103"/>
                    </a:cubicBezTo>
                    <a:cubicBezTo>
                      <a:pt x="55" y="108"/>
                      <a:pt x="57" y="112"/>
                      <a:pt x="60" y="116"/>
                    </a:cubicBezTo>
                    <a:cubicBezTo>
                      <a:pt x="60" y="117"/>
                      <a:pt x="60" y="117"/>
                      <a:pt x="60" y="117"/>
                    </a:cubicBezTo>
                    <a:cubicBezTo>
                      <a:pt x="60" y="118"/>
                      <a:pt x="61" y="118"/>
                      <a:pt x="62" y="118"/>
                    </a:cubicBezTo>
                    <a:cubicBezTo>
                      <a:pt x="64" y="121"/>
                      <a:pt x="66" y="124"/>
                      <a:pt x="69" y="127"/>
                    </a:cubicBezTo>
                    <a:cubicBezTo>
                      <a:pt x="75" y="133"/>
                      <a:pt x="84" y="136"/>
                      <a:pt x="94" y="136"/>
                    </a:cubicBezTo>
                    <a:cubicBezTo>
                      <a:pt x="94" y="136"/>
                      <a:pt x="94" y="136"/>
                      <a:pt x="94" y="136"/>
                    </a:cubicBezTo>
                    <a:cubicBezTo>
                      <a:pt x="100" y="136"/>
                      <a:pt x="106" y="135"/>
                      <a:pt x="111" y="134"/>
                    </a:cubicBezTo>
                    <a:cubicBezTo>
                      <a:pt x="115" y="132"/>
                      <a:pt x="118" y="130"/>
                      <a:pt x="121" y="127"/>
                    </a:cubicBezTo>
                    <a:cubicBezTo>
                      <a:pt x="121" y="135"/>
                      <a:pt x="121" y="143"/>
                      <a:pt x="122" y="151"/>
                    </a:cubicBezTo>
                    <a:cubicBezTo>
                      <a:pt x="115" y="154"/>
                      <a:pt x="106" y="156"/>
                      <a:pt x="97" y="156"/>
                    </a:cubicBezTo>
                    <a:cubicBezTo>
                      <a:pt x="97" y="156"/>
                      <a:pt x="97" y="156"/>
                      <a:pt x="97" y="156"/>
                    </a:cubicBezTo>
                    <a:cubicBezTo>
                      <a:pt x="80" y="156"/>
                      <a:pt x="62" y="150"/>
                      <a:pt x="53" y="143"/>
                    </a:cubicBezTo>
                    <a:cubicBezTo>
                      <a:pt x="40" y="133"/>
                      <a:pt x="31" y="118"/>
                      <a:pt x="27" y="102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8" y="101"/>
                      <a:pt x="27" y="100"/>
                      <a:pt x="26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22" y="100"/>
                      <a:pt x="16" y="101"/>
                      <a:pt x="10" y="101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0" y="101"/>
                      <a:pt x="10" y="101"/>
                      <a:pt x="9" y="101"/>
                    </a:cubicBezTo>
                    <a:cubicBezTo>
                      <a:pt x="9" y="100"/>
                      <a:pt x="9" y="99"/>
                      <a:pt x="9" y="98"/>
                    </a:cubicBezTo>
                    <a:cubicBezTo>
                      <a:pt x="9" y="95"/>
                      <a:pt x="9" y="93"/>
                      <a:pt x="10" y="90"/>
                    </a:cubicBezTo>
                    <a:cubicBezTo>
                      <a:pt x="14" y="89"/>
                      <a:pt x="18" y="89"/>
                      <a:pt x="23" y="88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24" y="88"/>
                      <a:pt x="25" y="88"/>
                      <a:pt x="25" y="86"/>
                    </a:cubicBezTo>
                    <a:cubicBezTo>
                      <a:pt x="25" y="86"/>
                      <a:pt x="25" y="85"/>
                      <a:pt x="25" y="84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2"/>
                      <a:pt x="25" y="82"/>
                      <a:pt x="25" y="82"/>
                    </a:cubicBezTo>
                    <a:cubicBezTo>
                      <a:pt x="25" y="79"/>
                      <a:pt x="25" y="76"/>
                      <a:pt x="26" y="73"/>
                    </a:cubicBezTo>
                    <a:cubicBezTo>
                      <a:pt x="26" y="72"/>
                      <a:pt x="25" y="71"/>
                      <a:pt x="24" y="71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3" y="71"/>
                      <a:pt x="23" y="71"/>
                      <a:pt x="23" y="71"/>
                    </a:cubicBezTo>
                    <a:cubicBezTo>
                      <a:pt x="23" y="71"/>
                      <a:pt x="23" y="71"/>
                      <a:pt x="23" y="71"/>
                    </a:cubicBezTo>
                    <a:cubicBezTo>
                      <a:pt x="18" y="71"/>
                      <a:pt x="13" y="72"/>
                      <a:pt x="9" y="73"/>
                    </a:cubicBezTo>
                    <a:cubicBezTo>
                      <a:pt x="9" y="72"/>
                      <a:pt x="9" y="70"/>
                      <a:pt x="9" y="69"/>
                    </a:cubicBezTo>
                    <a:cubicBezTo>
                      <a:pt x="9" y="65"/>
                      <a:pt x="9" y="60"/>
                      <a:pt x="10" y="57"/>
                    </a:cubicBezTo>
                    <a:cubicBezTo>
                      <a:pt x="16" y="56"/>
                      <a:pt x="21" y="56"/>
                      <a:pt x="26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moveTo>
                      <a:pt x="93" y="0"/>
                    </a:moveTo>
                    <a:cubicBezTo>
                      <a:pt x="84" y="0"/>
                      <a:pt x="75" y="2"/>
                      <a:pt x="66" y="6"/>
                    </a:cubicBezTo>
                    <a:cubicBezTo>
                      <a:pt x="41" y="18"/>
                      <a:pt x="30" y="37"/>
                      <a:pt x="25" y="52"/>
                    </a:cubicBezTo>
                    <a:cubicBezTo>
                      <a:pt x="20" y="52"/>
                      <a:pt x="14" y="53"/>
                      <a:pt x="8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" y="85"/>
                      <a:pt x="2" y="85"/>
                      <a:pt x="2" y="85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17" y="85"/>
                      <a:pt x="12" y="86"/>
                      <a:pt x="8" y="86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7" y="87"/>
                      <a:pt x="7" y="87"/>
                      <a:pt x="7" y="87"/>
                    </a:cubicBezTo>
                    <a:cubicBezTo>
                      <a:pt x="6" y="87"/>
                      <a:pt x="6" y="87"/>
                      <a:pt x="6" y="87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1" y="121"/>
                      <a:pt x="1" y="121"/>
                      <a:pt x="1" y="121"/>
                    </a:cubicBezTo>
                    <a:cubicBezTo>
                      <a:pt x="1" y="122"/>
                      <a:pt x="1" y="122"/>
                      <a:pt x="1" y="122"/>
                    </a:cubicBezTo>
                    <a:cubicBezTo>
                      <a:pt x="2" y="122"/>
                      <a:pt x="2" y="122"/>
                      <a:pt x="2" y="122"/>
                    </a:cubicBezTo>
                    <a:cubicBezTo>
                      <a:pt x="2" y="122"/>
                      <a:pt x="2" y="122"/>
                      <a:pt x="2" y="122"/>
                    </a:cubicBezTo>
                    <a:cubicBezTo>
                      <a:pt x="2" y="123"/>
                      <a:pt x="2" y="123"/>
                      <a:pt x="2" y="123"/>
                    </a:cubicBezTo>
                    <a:cubicBezTo>
                      <a:pt x="2" y="123"/>
                      <a:pt x="2" y="123"/>
                      <a:pt x="2" y="123"/>
                    </a:cubicBezTo>
                    <a:cubicBezTo>
                      <a:pt x="2" y="123"/>
                      <a:pt x="3" y="123"/>
                      <a:pt x="3" y="123"/>
                    </a:cubicBezTo>
                    <a:cubicBezTo>
                      <a:pt x="3" y="123"/>
                      <a:pt x="3" y="123"/>
                      <a:pt x="3" y="123"/>
                    </a:cubicBezTo>
                    <a:cubicBezTo>
                      <a:pt x="3" y="123"/>
                      <a:pt x="3" y="123"/>
                      <a:pt x="3" y="123"/>
                    </a:cubicBezTo>
                    <a:cubicBezTo>
                      <a:pt x="6" y="123"/>
                      <a:pt x="6" y="123"/>
                      <a:pt x="6" y="123"/>
                    </a:cubicBezTo>
                    <a:cubicBezTo>
                      <a:pt x="6" y="124"/>
                      <a:pt x="6" y="124"/>
                      <a:pt x="6" y="124"/>
                    </a:cubicBezTo>
                    <a:cubicBezTo>
                      <a:pt x="6" y="124"/>
                      <a:pt x="6" y="124"/>
                      <a:pt x="6" y="124"/>
                    </a:cubicBezTo>
                    <a:cubicBezTo>
                      <a:pt x="7" y="124"/>
                      <a:pt x="7" y="124"/>
                      <a:pt x="7" y="123"/>
                    </a:cubicBezTo>
                    <a:cubicBezTo>
                      <a:pt x="8" y="123"/>
                      <a:pt x="8" y="123"/>
                      <a:pt x="8" y="123"/>
                    </a:cubicBezTo>
                    <a:cubicBezTo>
                      <a:pt x="21" y="122"/>
                      <a:pt x="21" y="122"/>
                      <a:pt x="21" y="122"/>
                    </a:cubicBezTo>
                    <a:cubicBezTo>
                      <a:pt x="24" y="129"/>
                      <a:pt x="29" y="142"/>
                      <a:pt x="40" y="153"/>
                    </a:cubicBezTo>
                    <a:cubicBezTo>
                      <a:pt x="53" y="165"/>
                      <a:pt x="72" y="176"/>
                      <a:pt x="102" y="176"/>
                    </a:cubicBezTo>
                    <a:cubicBezTo>
                      <a:pt x="102" y="176"/>
                      <a:pt x="102" y="176"/>
                      <a:pt x="102" y="176"/>
                    </a:cubicBezTo>
                    <a:cubicBezTo>
                      <a:pt x="108" y="176"/>
                      <a:pt x="115" y="175"/>
                      <a:pt x="122" y="174"/>
                    </a:cubicBezTo>
                    <a:cubicBezTo>
                      <a:pt x="122" y="174"/>
                      <a:pt x="122" y="174"/>
                      <a:pt x="122" y="174"/>
                    </a:cubicBezTo>
                    <a:cubicBezTo>
                      <a:pt x="122" y="174"/>
                      <a:pt x="122" y="174"/>
                      <a:pt x="122" y="174"/>
                    </a:cubicBezTo>
                    <a:cubicBezTo>
                      <a:pt x="122" y="174"/>
                      <a:pt x="122" y="174"/>
                      <a:pt x="122" y="174"/>
                    </a:cubicBezTo>
                    <a:cubicBezTo>
                      <a:pt x="123" y="174"/>
                      <a:pt x="123" y="174"/>
                      <a:pt x="123" y="174"/>
                    </a:cubicBezTo>
                    <a:cubicBezTo>
                      <a:pt x="123" y="174"/>
                      <a:pt x="123" y="174"/>
                      <a:pt x="123" y="174"/>
                    </a:cubicBezTo>
                    <a:cubicBezTo>
                      <a:pt x="123" y="174"/>
                      <a:pt x="123" y="174"/>
                      <a:pt x="123" y="174"/>
                    </a:cubicBezTo>
                    <a:cubicBezTo>
                      <a:pt x="124" y="173"/>
                      <a:pt x="124" y="173"/>
                      <a:pt x="124" y="173"/>
                    </a:cubicBezTo>
                    <a:cubicBezTo>
                      <a:pt x="124" y="173"/>
                      <a:pt x="124" y="173"/>
                      <a:pt x="124" y="173"/>
                    </a:cubicBezTo>
                    <a:cubicBezTo>
                      <a:pt x="124" y="173"/>
                      <a:pt x="124" y="173"/>
                      <a:pt x="124" y="173"/>
                    </a:cubicBezTo>
                    <a:cubicBezTo>
                      <a:pt x="124" y="172"/>
                      <a:pt x="124" y="172"/>
                      <a:pt x="124" y="172"/>
                    </a:cubicBezTo>
                    <a:cubicBezTo>
                      <a:pt x="124" y="172"/>
                      <a:pt x="124" y="172"/>
                      <a:pt x="124" y="172"/>
                    </a:cubicBezTo>
                    <a:cubicBezTo>
                      <a:pt x="124" y="171"/>
                      <a:pt x="124" y="169"/>
                      <a:pt x="124" y="168"/>
                    </a:cubicBezTo>
                    <a:cubicBezTo>
                      <a:pt x="124" y="163"/>
                      <a:pt x="125" y="158"/>
                      <a:pt x="125" y="153"/>
                    </a:cubicBezTo>
                    <a:cubicBezTo>
                      <a:pt x="125" y="153"/>
                      <a:pt x="126" y="152"/>
                      <a:pt x="126" y="152"/>
                    </a:cubicBezTo>
                    <a:cubicBezTo>
                      <a:pt x="125" y="142"/>
                      <a:pt x="125" y="133"/>
                      <a:pt x="125" y="123"/>
                    </a:cubicBezTo>
                    <a:cubicBezTo>
                      <a:pt x="125" y="122"/>
                      <a:pt x="125" y="122"/>
                      <a:pt x="125" y="122"/>
                    </a:cubicBezTo>
                    <a:cubicBezTo>
                      <a:pt x="125" y="121"/>
                      <a:pt x="124" y="121"/>
                      <a:pt x="124" y="120"/>
                    </a:cubicBezTo>
                    <a:cubicBezTo>
                      <a:pt x="123" y="120"/>
                      <a:pt x="123" y="120"/>
                      <a:pt x="123" y="120"/>
                    </a:cubicBezTo>
                    <a:cubicBezTo>
                      <a:pt x="122" y="120"/>
                      <a:pt x="122" y="121"/>
                      <a:pt x="121" y="121"/>
                    </a:cubicBezTo>
                    <a:cubicBezTo>
                      <a:pt x="119" y="125"/>
                      <a:pt x="115" y="128"/>
                      <a:pt x="110" y="130"/>
                    </a:cubicBezTo>
                    <a:cubicBezTo>
                      <a:pt x="105" y="132"/>
                      <a:pt x="100" y="132"/>
                      <a:pt x="94" y="132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85" y="132"/>
                      <a:pt x="77" y="129"/>
                      <a:pt x="71" y="124"/>
                    </a:cubicBezTo>
                    <a:cubicBezTo>
                      <a:pt x="69" y="122"/>
                      <a:pt x="68" y="120"/>
                      <a:pt x="66" y="118"/>
                    </a:cubicBezTo>
                    <a:cubicBezTo>
                      <a:pt x="102" y="118"/>
                      <a:pt x="102" y="118"/>
                      <a:pt x="102" y="118"/>
                    </a:cubicBezTo>
                    <a:cubicBezTo>
                      <a:pt x="103" y="118"/>
                      <a:pt x="104" y="118"/>
                      <a:pt x="104" y="117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08" y="95"/>
                      <a:pt x="108" y="89"/>
                      <a:pt x="106" y="83"/>
                    </a:cubicBezTo>
                    <a:cubicBezTo>
                      <a:pt x="106" y="83"/>
                      <a:pt x="105" y="82"/>
                      <a:pt x="104" y="82"/>
                    </a:cubicBezTo>
                    <a:cubicBezTo>
                      <a:pt x="104" y="82"/>
                      <a:pt x="104" y="82"/>
                      <a:pt x="104" y="82"/>
                    </a:cubicBezTo>
                    <a:cubicBezTo>
                      <a:pt x="103" y="82"/>
                      <a:pt x="103" y="82"/>
                      <a:pt x="103" y="82"/>
                    </a:cubicBezTo>
                    <a:cubicBezTo>
                      <a:pt x="107" y="74"/>
                      <a:pt x="107" y="74"/>
                      <a:pt x="107" y="74"/>
                    </a:cubicBezTo>
                    <a:cubicBezTo>
                      <a:pt x="107" y="74"/>
                      <a:pt x="107" y="74"/>
                      <a:pt x="107" y="74"/>
                    </a:cubicBezTo>
                    <a:cubicBezTo>
                      <a:pt x="107" y="74"/>
                      <a:pt x="107" y="74"/>
                      <a:pt x="107" y="74"/>
                    </a:cubicBezTo>
                    <a:cubicBezTo>
                      <a:pt x="107" y="73"/>
                      <a:pt x="107" y="73"/>
                      <a:pt x="107" y="73"/>
                    </a:cubicBezTo>
                    <a:cubicBezTo>
                      <a:pt x="107" y="73"/>
                      <a:pt x="107" y="73"/>
                      <a:pt x="107" y="73"/>
                    </a:cubicBezTo>
                    <a:cubicBezTo>
                      <a:pt x="107" y="68"/>
                      <a:pt x="107" y="60"/>
                      <a:pt x="105" y="54"/>
                    </a:cubicBezTo>
                    <a:cubicBezTo>
                      <a:pt x="105" y="53"/>
                      <a:pt x="104" y="53"/>
                      <a:pt x="103" y="53"/>
                    </a:cubicBezTo>
                    <a:cubicBezTo>
                      <a:pt x="90" y="53"/>
                      <a:pt x="83" y="53"/>
                      <a:pt x="76" y="52"/>
                    </a:cubicBezTo>
                    <a:cubicBezTo>
                      <a:pt x="73" y="52"/>
                      <a:pt x="71" y="52"/>
                      <a:pt x="69" y="52"/>
                    </a:cubicBezTo>
                    <a:cubicBezTo>
                      <a:pt x="74" y="47"/>
                      <a:pt x="81" y="43"/>
                      <a:pt x="88" y="43"/>
                    </a:cubicBezTo>
                    <a:cubicBezTo>
                      <a:pt x="89" y="43"/>
                      <a:pt x="90" y="43"/>
                      <a:pt x="90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98" y="43"/>
                      <a:pt x="106" y="45"/>
                      <a:pt x="111" y="50"/>
                    </a:cubicBezTo>
                    <a:cubicBezTo>
                      <a:pt x="111" y="51"/>
                      <a:pt x="112" y="51"/>
                      <a:pt x="112" y="51"/>
                    </a:cubicBezTo>
                    <a:cubicBezTo>
                      <a:pt x="112" y="51"/>
                      <a:pt x="113" y="51"/>
                      <a:pt x="113" y="50"/>
                    </a:cubicBezTo>
                    <a:cubicBezTo>
                      <a:pt x="117" y="47"/>
                      <a:pt x="120" y="45"/>
                      <a:pt x="123" y="42"/>
                    </a:cubicBezTo>
                    <a:cubicBezTo>
                      <a:pt x="123" y="41"/>
                      <a:pt x="123" y="41"/>
                      <a:pt x="123" y="41"/>
                    </a:cubicBezTo>
                    <a:cubicBezTo>
                      <a:pt x="124" y="41"/>
                      <a:pt x="124" y="40"/>
                      <a:pt x="124" y="39"/>
                    </a:cubicBezTo>
                    <a:cubicBezTo>
                      <a:pt x="124" y="34"/>
                      <a:pt x="124" y="29"/>
                      <a:pt x="124" y="24"/>
                    </a:cubicBezTo>
                    <a:cubicBezTo>
                      <a:pt x="124" y="19"/>
                      <a:pt x="124" y="14"/>
                      <a:pt x="125" y="9"/>
                    </a:cubicBezTo>
                    <a:cubicBezTo>
                      <a:pt x="125" y="8"/>
                      <a:pt x="124" y="8"/>
                      <a:pt x="124" y="7"/>
                    </a:cubicBezTo>
                    <a:cubicBezTo>
                      <a:pt x="114" y="2"/>
                      <a:pt x="104" y="0"/>
                      <a:pt x="9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75" name="Freeform 877"/>
              <p:cNvSpPr>
                <a:spLocks noEditPoints="1"/>
              </p:cNvSpPr>
              <p:nvPr/>
            </p:nvSpPr>
            <p:spPr bwMode="auto">
              <a:xfrm>
                <a:off x="3565" y="707"/>
                <a:ext cx="609" cy="253"/>
              </a:xfrm>
              <a:custGeom>
                <a:avLst/>
                <a:gdLst>
                  <a:gd name="T0" fmla="*/ 16 w 257"/>
                  <a:gd name="T1" fmla="*/ 100 h 107"/>
                  <a:gd name="T2" fmla="*/ 181 w 257"/>
                  <a:gd name="T3" fmla="*/ 95 h 107"/>
                  <a:gd name="T4" fmla="*/ 9 w 257"/>
                  <a:gd name="T5" fmla="*/ 94 h 107"/>
                  <a:gd name="T6" fmla="*/ 19 w 257"/>
                  <a:gd name="T7" fmla="*/ 95 h 107"/>
                  <a:gd name="T8" fmla="*/ 4 w 257"/>
                  <a:gd name="T9" fmla="*/ 90 h 107"/>
                  <a:gd name="T10" fmla="*/ 8 w 257"/>
                  <a:gd name="T11" fmla="*/ 93 h 107"/>
                  <a:gd name="T12" fmla="*/ 169 w 257"/>
                  <a:gd name="T13" fmla="*/ 87 h 107"/>
                  <a:gd name="T14" fmla="*/ 6 w 257"/>
                  <a:gd name="T15" fmla="*/ 86 h 107"/>
                  <a:gd name="T16" fmla="*/ 181 w 257"/>
                  <a:gd name="T17" fmla="*/ 86 h 107"/>
                  <a:gd name="T18" fmla="*/ 177 w 257"/>
                  <a:gd name="T19" fmla="*/ 81 h 107"/>
                  <a:gd name="T20" fmla="*/ 241 w 257"/>
                  <a:gd name="T21" fmla="*/ 76 h 107"/>
                  <a:gd name="T22" fmla="*/ 168 w 257"/>
                  <a:gd name="T23" fmla="*/ 76 h 107"/>
                  <a:gd name="T24" fmla="*/ 180 w 257"/>
                  <a:gd name="T25" fmla="*/ 79 h 107"/>
                  <a:gd name="T26" fmla="*/ 179 w 257"/>
                  <a:gd name="T27" fmla="*/ 66 h 107"/>
                  <a:gd name="T28" fmla="*/ 156 w 257"/>
                  <a:gd name="T29" fmla="*/ 67 h 107"/>
                  <a:gd name="T30" fmla="*/ 59 w 257"/>
                  <a:gd name="T31" fmla="*/ 65 h 107"/>
                  <a:gd name="T32" fmla="*/ 25 w 257"/>
                  <a:gd name="T33" fmla="*/ 94 h 107"/>
                  <a:gd name="T34" fmla="*/ 25 w 257"/>
                  <a:gd name="T35" fmla="*/ 93 h 107"/>
                  <a:gd name="T36" fmla="*/ 166 w 257"/>
                  <a:gd name="T37" fmla="*/ 60 h 107"/>
                  <a:gd name="T38" fmla="*/ 153 w 257"/>
                  <a:gd name="T39" fmla="*/ 66 h 107"/>
                  <a:gd name="T40" fmla="*/ 164 w 257"/>
                  <a:gd name="T41" fmla="*/ 58 h 107"/>
                  <a:gd name="T42" fmla="*/ 142 w 257"/>
                  <a:gd name="T43" fmla="*/ 61 h 107"/>
                  <a:gd name="T44" fmla="*/ 141 w 257"/>
                  <a:gd name="T45" fmla="*/ 61 h 107"/>
                  <a:gd name="T46" fmla="*/ 67 w 257"/>
                  <a:gd name="T47" fmla="*/ 67 h 107"/>
                  <a:gd name="T48" fmla="*/ 116 w 257"/>
                  <a:gd name="T49" fmla="*/ 57 h 107"/>
                  <a:gd name="T50" fmla="*/ 76 w 257"/>
                  <a:gd name="T51" fmla="*/ 63 h 107"/>
                  <a:gd name="T52" fmla="*/ 88 w 257"/>
                  <a:gd name="T53" fmla="*/ 60 h 107"/>
                  <a:gd name="T54" fmla="*/ 87 w 257"/>
                  <a:gd name="T55" fmla="*/ 60 h 107"/>
                  <a:gd name="T56" fmla="*/ 118 w 257"/>
                  <a:gd name="T57" fmla="*/ 50 h 107"/>
                  <a:gd name="T58" fmla="*/ 179 w 257"/>
                  <a:gd name="T59" fmla="*/ 25 h 107"/>
                  <a:gd name="T60" fmla="*/ 179 w 257"/>
                  <a:gd name="T61" fmla="*/ 25 h 107"/>
                  <a:gd name="T62" fmla="*/ 172 w 257"/>
                  <a:gd name="T63" fmla="*/ 13 h 107"/>
                  <a:gd name="T64" fmla="*/ 181 w 257"/>
                  <a:gd name="T65" fmla="*/ 29 h 107"/>
                  <a:gd name="T66" fmla="*/ 185 w 257"/>
                  <a:gd name="T67" fmla="*/ 94 h 107"/>
                  <a:gd name="T68" fmla="*/ 182 w 257"/>
                  <a:gd name="T69" fmla="*/ 63 h 107"/>
                  <a:gd name="T70" fmla="*/ 58 w 257"/>
                  <a:gd name="T71" fmla="*/ 61 h 107"/>
                  <a:gd name="T72" fmla="*/ 11 w 257"/>
                  <a:gd name="T73" fmla="*/ 81 h 107"/>
                  <a:gd name="T74" fmla="*/ 129 w 257"/>
                  <a:gd name="T75" fmla="*/ 18 h 107"/>
                  <a:gd name="T76" fmla="*/ 180 w 257"/>
                  <a:gd name="T77" fmla="*/ 29 h 107"/>
                  <a:gd name="T78" fmla="*/ 181 w 257"/>
                  <a:gd name="T79" fmla="*/ 5 h 107"/>
                  <a:gd name="T80" fmla="*/ 168 w 257"/>
                  <a:gd name="T81" fmla="*/ 9 h 107"/>
                  <a:gd name="T82" fmla="*/ 52 w 257"/>
                  <a:gd name="T83" fmla="*/ 37 h 107"/>
                  <a:gd name="T84" fmla="*/ 0 w 257"/>
                  <a:gd name="T85" fmla="*/ 89 h 107"/>
                  <a:gd name="T86" fmla="*/ 17 w 257"/>
                  <a:gd name="T87" fmla="*/ 104 h 107"/>
                  <a:gd name="T88" fmla="*/ 111 w 257"/>
                  <a:gd name="T89" fmla="*/ 61 h 107"/>
                  <a:gd name="T90" fmla="*/ 166 w 257"/>
                  <a:gd name="T91" fmla="*/ 105 h 107"/>
                  <a:gd name="T92" fmla="*/ 167 w 257"/>
                  <a:gd name="T93" fmla="*/ 106 h 107"/>
                  <a:gd name="T94" fmla="*/ 168 w 257"/>
                  <a:gd name="T95" fmla="*/ 107 h 107"/>
                  <a:gd name="T96" fmla="*/ 169 w 257"/>
                  <a:gd name="T97" fmla="*/ 107 h 107"/>
                  <a:gd name="T98" fmla="*/ 235 w 257"/>
                  <a:gd name="T99" fmla="*/ 84 h 107"/>
                  <a:gd name="T100" fmla="*/ 257 w 257"/>
                  <a:gd name="T101" fmla="*/ 6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7" h="107">
                    <a:moveTo>
                      <a:pt x="16" y="100"/>
                    </a:moveTo>
                    <a:cubicBezTo>
                      <a:pt x="16" y="100"/>
                      <a:pt x="15" y="99"/>
                      <a:pt x="14" y="98"/>
                    </a:cubicBezTo>
                    <a:cubicBezTo>
                      <a:pt x="15" y="98"/>
                      <a:pt x="17" y="98"/>
                      <a:pt x="18" y="97"/>
                    </a:cubicBezTo>
                    <a:cubicBezTo>
                      <a:pt x="17" y="98"/>
                      <a:pt x="17" y="99"/>
                      <a:pt x="16" y="100"/>
                    </a:cubicBezTo>
                    <a:moveTo>
                      <a:pt x="170" y="102"/>
                    </a:moveTo>
                    <a:cubicBezTo>
                      <a:pt x="170" y="100"/>
                      <a:pt x="169" y="97"/>
                      <a:pt x="169" y="95"/>
                    </a:cubicBezTo>
                    <a:cubicBezTo>
                      <a:pt x="173" y="95"/>
                      <a:pt x="177" y="95"/>
                      <a:pt x="181" y="95"/>
                    </a:cubicBezTo>
                    <a:cubicBezTo>
                      <a:pt x="181" y="95"/>
                      <a:pt x="181" y="95"/>
                      <a:pt x="181" y="95"/>
                    </a:cubicBezTo>
                    <a:cubicBezTo>
                      <a:pt x="178" y="97"/>
                      <a:pt x="173" y="100"/>
                      <a:pt x="170" y="102"/>
                    </a:cubicBezTo>
                    <a:moveTo>
                      <a:pt x="13" y="97"/>
                    </a:moveTo>
                    <a:cubicBezTo>
                      <a:pt x="12" y="96"/>
                      <a:pt x="11" y="95"/>
                      <a:pt x="10" y="95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12" y="94"/>
                      <a:pt x="14" y="93"/>
                      <a:pt x="16" y="91"/>
                    </a:cubicBezTo>
                    <a:cubicBezTo>
                      <a:pt x="17" y="92"/>
                      <a:pt x="18" y="92"/>
                      <a:pt x="19" y="93"/>
                    </a:cubicBezTo>
                    <a:cubicBezTo>
                      <a:pt x="19" y="93"/>
                      <a:pt x="20" y="93"/>
                      <a:pt x="20" y="94"/>
                    </a:cubicBezTo>
                    <a:cubicBezTo>
                      <a:pt x="20" y="94"/>
                      <a:pt x="20" y="95"/>
                      <a:pt x="19" y="95"/>
                    </a:cubicBezTo>
                    <a:cubicBezTo>
                      <a:pt x="17" y="96"/>
                      <a:pt x="15" y="96"/>
                      <a:pt x="13" y="97"/>
                    </a:cubicBezTo>
                    <a:cubicBezTo>
                      <a:pt x="13" y="97"/>
                      <a:pt x="13" y="97"/>
                      <a:pt x="13" y="97"/>
                    </a:cubicBezTo>
                    <a:moveTo>
                      <a:pt x="8" y="93"/>
                    </a:moveTo>
                    <a:cubicBezTo>
                      <a:pt x="6" y="92"/>
                      <a:pt x="5" y="91"/>
                      <a:pt x="4" y="90"/>
                    </a:cubicBezTo>
                    <a:cubicBezTo>
                      <a:pt x="7" y="89"/>
                      <a:pt x="9" y="88"/>
                      <a:pt x="12" y="87"/>
                    </a:cubicBezTo>
                    <a:cubicBezTo>
                      <a:pt x="12" y="88"/>
                      <a:pt x="13" y="89"/>
                      <a:pt x="14" y="90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3" y="91"/>
                      <a:pt x="10" y="92"/>
                      <a:pt x="8" y="93"/>
                    </a:cubicBezTo>
                    <a:cubicBezTo>
                      <a:pt x="8" y="93"/>
                      <a:pt x="8" y="93"/>
                      <a:pt x="8" y="93"/>
                    </a:cubicBezTo>
                    <a:moveTo>
                      <a:pt x="181" y="93"/>
                    </a:moveTo>
                    <a:cubicBezTo>
                      <a:pt x="177" y="93"/>
                      <a:pt x="173" y="93"/>
                      <a:pt x="169" y="93"/>
                    </a:cubicBezTo>
                    <a:cubicBezTo>
                      <a:pt x="169" y="91"/>
                      <a:pt x="169" y="89"/>
                      <a:pt x="169" y="87"/>
                    </a:cubicBezTo>
                    <a:cubicBezTo>
                      <a:pt x="173" y="87"/>
                      <a:pt x="177" y="87"/>
                      <a:pt x="181" y="88"/>
                    </a:cubicBezTo>
                    <a:cubicBezTo>
                      <a:pt x="181" y="89"/>
                      <a:pt x="181" y="91"/>
                      <a:pt x="181" y="93"/>
                    </a:cubicBezTo>
                    <a:moveTo>
                      <a:pt x="5" y="88"/>
                    </a:moveTo>
                    <a:cubicBezTo>
                      <a:pt x="5" y="87"/>
                      <a:pt x="5" y="87"/>
                      <a:pt x="6" y="86"/>
                    </a:cubicBezTo>
                    <a:cubicBezTo>
                      <a:pt x="6" y="85"/>
                      <a:pt x="7" y="84"/>
                      <a:pt x="8" y="83"/>
                    </a:cubicBezTo>
                    <a:cubicBezTo>
                      <a:pt x="8" y="84"/>
                      <a:pt x="9" y="85"/>
                      <a:pt x="10" y="86"/>
                    </a:cubicBezTo>
                    <a:cubicBezTo>
                      <a:pt x="8" y="87"/>
                      <a:pt x="6" y="87"/>
                      <a:pt x="5" y="88"/>
                    </a:cubicBezTo>
                    <a:moveTo>
                      <a:pt x="181" y="86"/>
                    </a:moveTo>
                    <a:cubicBezTo>
                      <a:pt x="177" y="85"/>
                      <a:pt x="173" y="85"/>
                      <a:pt x="170" y="85"/>
                    </a:cubicBezTo>
                    <a:cubicBezTo>
                      <a:pt x="169" y="85"/>
                      <a:pt x="169" y="85"/>
                      <a:pt x="169" y="85"/>
                    </a:cubicBezTo>
                    <a:cubicBezTo>
                      <a:pt x="169" y="84"/>
                      <a:pt x="168" y="83"/>
                      <a:pt x="168" y="82"/>
                    </a:cubicBezTo>
                    <a:cubicBezTo>
                      <a:pt x="171" y="81"/>
                      <a:pt x="174" y="81"/>
                      <a:pt x="177" y="81"/>
                    </a:cubicBezTo>
                    <a:cubicBezTo>
                      <a:pt x="178" y="81"/>
                      <a:pt x="179" y="81"/>
                      <a:pt x="180" y="81"/>
                    </a:cubicBezTo>
                    <a:cubicBezTo>
                      <a:pt x="181" y="82"/>
                      <a:pt x="181" y="84"/>
                      <a:pt x="181" y="86"/>
                    </a:cubicBezTo>
                    <a:moveTo>
                      <a:pt x="214" y="86"/>
                    </a:moveTo>
                    <a:cubicBezTo>
                      <a:pt x="223" y="82"/>
                      <a:pt x="233" y="79"/>
                      <a:pt x="241" y="76"/>
                    </a:cubicBezTo>
                    <a:cubicBezTo>
                      <a:pt x="239" y="78"/>
                      <a:pt x="236" y="79"/>
                      <a:pt x="234" y="81"/>
                    </a:cubicBezTo>
                    <a:cubicBezTo>
                      <a:pt x="227" y="82"/>
                      <a:pt x="220" y="84"/>
                      <a:pt x="214" y="86"/>
                    </a:cubicBezTo>
                    <a:moveTo>
                      <a:pt x="168" y="80"/>
                    </a:moveTo>
                    <a:cubicBezTo>
                      <a:pt x="168" y="79"/>
                      <a:pt x="168" y="78"/>
                      <a:pt x="168" y="76"/>
                    </a:cubicBezTo>
                    <a:cubicBezTo>
                      <a:pt x="168" y="76"/>
                      <a:pt x="168" y="75"/>
                      <a:pt x="168" y="75"/>
                    </a:cubicBezTo>
                    <a:cubicBezTo>
                      <a:pt x="172" y="75"/>
                      <a:pt x="176" y="74"/>
                      <a:pt x="180" y="74"/>
                    </a:cubicBezTo>
                    <a:cubicBezTo>
                      <a:pt x="180" y="75"/>
                      <a:pt x="180" y="76"/>
                      <a:pt x="180" y="77"/>
                    </a:cubicBezTo>
                    <a:cubicBezTo>
                      <a:pt x="180" y="78"/>
                      <a:pt x="180" y="79"/>
                      <a:pt x="180" y="79"/>
                    </a:cubicBezTo>
                    <a:cubicBezTo>
                      <a:pt x="179" y="79"/>
                      <a:pt x="178" y="79"/>
                      <a:pt x="177" y="79"/>
                    </a:cubicBezTo>
                    <a:cubicBezTo>
                      <a:pt x="174" y="79"/>
                      <a:pt x="171" y="79"/>
                      <a:pt x="168" y="80"/>
                    </a:cubicBezTo>
                    <a:moveTo>
                      <a:pt x="168" y="73"/>
                    </a:moveTo>
                    <a:cubicBezTo>
                      <a:pt x="172" y="71"/>
                      <a:pt x="176" y="68"/>
                      <a:pt x="179" y="66"/>
                    </a:cubicBezTo>
                    <a:cubicBezTo>
                      <a:pt x="179" y="68"/>
                      <a:pt x="180" y="70"/>
                      <a:pt x="180" y="72"/>
                    </a:cubicBezTo>
                    <a:cubicBezTo>
                      <a:pt x="176" y="72"/>
                      <a:pt x="172" y="73"/>
                      <a:pt x="168" y="73"/>
                    </a:cubicBezTo>
                    <a:moveTo>
                      <a:pt x="165" y="71"/>
                    </a:moveTo>
                    <a:cubicBezTo>
                      <a:pt x="162" y="69"/>
                      <a:pt x="159" y="68"/>
                      <a:pt x="156" y="67"/>
                    </a:cubicBezTo>
                    <a:cubicBezTo>
                      <a:pt x="162" y="66"/>
                      <a:pt x="168" y="65"/>
                      <a:pt x="174" y="65"/>
                    </a:cubicBezTo>
                    <a:cubicBezTo>
                      <a:pt x="171" y="67"/>
                      <a:pt x="168" y="69"/>
                      <a:pt x="165" y="71"/>
                    </a:cubicBezTo>
                    <a:moveTo>
                      <a:pt x="25" y="93"/>
                    </a:moveTo>
                    <a:cubicBezTo>
                      <a:pt x="32" y="84"/>
                      <a:pt x="43" y="73"/>
                      <a:pt x="59" y="65"/>
                    </a:cubicBezTo>
                    <a:cubicBezTo>
                      <a:pt x="60" y="64"/>
                      <a:pt x="61" y="64"/>
                      <a:pt x="62" y="63"/>
                    </a:cubicBezTo>
                    <a:cubicBezTo>
                      <a:pt x="54" y="70"/>
                      <a:pt x="45" y="77"/>
                      <a:pt x="39" y="84"/>
                    </a:cubicBezTo>
                    <a:cubicBezTo>
                      <a:pt x="34" y="87"/>
                      <a:pt x="29" y="91"/>
                      <a:pt x="24" y="94"/>
                    </a:cubicBezTo>
                    <a:cubicBezTo>
                      <a:pt x="25" y="94"/>
                      <a:pt x="25" y="94"/>
                      <a:pt x="25" y="94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moveTo>
                      <a:pt x="153" y="66"/>
                    </a:moveTo>
                    <a:cubicBezTo>
                      <a:pt x="151" y="65"/>
                      <a:pt x="148" y="64"/>
                      <a:pt x="145" y="63"/>
                    </a:cubicBezTo>
                    <a:cubicBezTo>
                      <a:pt x="149" y="63"/>
                      <a:pt x="152" y="62"/>
                      <a:pt x="155" y="62"/>
                    </a:cubicBezTo>
                    <a:cubicBezTo>
                      <a:pt x="158" y="61"/>
                      <a:pt x="162" y="60"/>
                      <a:pt x="166" y="60"/>
                    </a:cubicBezTo>
                    <a:cubicBezTo>
                      <a:pt x="167" y="59"/>
                      <a:pt x="167" y="59"/>
                      <a:pt x="167" y="59"/>
                    </a:cubicBezTo>
                    <a:cubicBezTo>
                      <a:pt x="170" y="61"/>
                      <a:pt x="173" y="62"/>
                      <a:pt x="176" y="63"/>
                    </a:cubicBezTo>
                    <a:cubicBezTo>
                      <a:pt x="168" y="63"/>
                      <a:pt x="161" y="64"/>
                      <a:pt x="154" y="65"/>
                    </a:cubicBezTo>
                    <a:cubicBezTo>
                      <a:pt x="153" y="66"/>
                      <a:pt x="153" y="66"/>
                      <a:pt x="153" y="66"/>
                    </a:cubicBezTo>
                    <a:moveTo>
                      <a:pt x="141" y="61"/>
                    </a:moveTo>
                    <a:cubicBezTo>
                      <a:pt x="138" y="61"/>
                      <a:pt x="135" y="60"/>
                      <a:pt x="132" y="59"/>
                    </a:cubicBezTo>
                    <a:cubicBezTo>
                      <a:pt x="139" y="58"/>
                      <a:pt x="145" y="56"/>
                      <a:pt x="152" y="54"/>
                    </a:cubicBezTo>
                    <a:cubicBezTo>
                      <a:pt x="156" y="55"/>
                      <a:pt x="160" y="57"/>
                      <a:pt x="164" y="58"/>
                    </a:cubicBezTo>
                    <a:cubicBezTo>
                      <a:pt x="161" y="59"/>
                      <a:pt x="157" y="59"/>
                      <a:pt x="154" y="60"/>
                    </a:cubicBezTo>
                    <a:cubicBezTo>
                      <a:pt x="151" y="60"/>
                      <a:pt x="147" y="61"/>
                      <a:pt x="144" y="61"/>
                    </a:cubicBezTo>
                    <a:cubicBezTo>
                      <a:pt x="143" y="61"/>
                      <a:pt x="143" y="61"/>
                      <a:pt x="142" y="61"/>
                    </a:cubicBezTo>
                    <a:cubicBezTo>
                      <a:pt x="142" y="61"/>
                      <a:pt x="142" y="61"/>
                      <a:pt x="142" y="61"/>
                    </a:cubicBezTo>
                    <a:cubicBezTo>
                      <a:pt x="142" y="61"/>
                      <a:pt x="142" y="61"/>
                      <a:pt x="142" y="61"/>
                    </a:cubicBezTo>
                    <a:cubicBezTo>
                      <a:pt x="142" y="61"/>
                      <a:pt x="142" y="61"/>
                      <a:pt x="141" y="61"/>
                    </a:cubicBezTo>
                    <a:cubicBezTo>
                      <a:pt x="141" y="61"/>
                      <a:pt x="141" y="61"/>
                      <a:pt x="141" y="61"/>
                    </a:cubicBezTo>
                    <a:cubicBezTo>
                      <a:pt x="141" y="61"/>
                      <a:pt x="141" y="61"/>
                      <a:pt x="141" y="61"/>
                    </a:cubicBezTo>
                    <a:moveTo>
                      <a:pt x="50" y="76"/>
                    </a:moveTo>
                    <a:cubicBezTo>
                      <a:pt x="56" y="70"/>
                      <a:pt x="64" y="64"/>
                      <a:pt x="70" y="60"/>
                    </a:cubicBezTo>
                    <a:cubicBezTo>
                      <a:pt x="76" y="57"/>
                      <a:pt x="82" y="55"/>
                      <a:pt x="89" y="53"/>
                    </a:cubicBezTo>
                    <a:cubicBezTo>
                      <a:pt x="82" y="58"/>
                      <a:pt x="74" y="63"/>
                      <a:pt x="67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1" y="70"/>
                      <a:pt x="55" y="73"/>
                      <a:pt x="50" y="76"/>
                    </a:cubicBezTo>
                    <a:moveTo>
                      <a:pt x="128" y="59"/>
                    </a:moveTo>
                    <a:cubicBezTo>
                      <a:pt x="124" y="58"/>
                      <a:pt x="120" y="58"/>
                      <a:pt x="116" y="57"/>
                    </a:cubicBezTo>
                    <a:cubicBezTo>
                      <a:pt x="122" y="55"/>
                      <a:pt x="127" y="53"/>
                      <a:pt x="133" y="51"/>
                    </a:cubicBezTo>
                    <a:cubicBezTo>
                      <a:pt x="138" y="51"/>
                      <a:pt x="143" y="52"/>
                      <a:pt x="148" y="53"/>
                    </a:cubicBezTo>
                    <a:cubicBezTo>
                      <a:pt x="141" y="55"/>
                      <a:pt x="135" y="57"/>
                      <a:pt x="128" y="59"/>
                    </a:cubicBezTo>
                    <a:moveTo>
                      <a:pt x="76" y="63"/>
                    </a:moveTo>
                    <a:cubicBezTo>
                      <a:pt x="83" y="60"/>
                      <a:pt x="89" y="55"/>
                      <a:pt x="95" y="52"/>
                    </a:cubicBezTo>
                    <a:cubicBezTo>
                      <a:pt x="100" y="51"/>
                      <a:pt x="105" y="50"/>
                      <a:pt x="111" y="50"/>
                    </a:cubicBezTo>
                    <a:cubicBezTo>
                      <a:pt x="103" y="53"/>
                      <a:pt x="96" y="56"/>
                      <a:pt x="89" y="59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3" y="61"/>
                      <a:pt x="80" y="62"/>
                      <a:pt x="76" y="63"/>
                    </a:cubicBezTo>
                    <a:moveTo>
                      <a:pt x="95" y="59"/>
                    </a:moveTo>
                    <a:cubicBezTo>
                      <a:pt x="102" y="56"/>
                      <a:pt x="109" y="53"/>
                      <a:pt x="116" y="50"/>
                    </a:cubicBezTo>
                    <a:cubicBezTo>
                      <a:pt x="117" y="50"/>
                      <a:pt x="117" y="50"/>
                      <a:pt x="118" y="50"/>
                    </a:cubicBezTo>
                    <a:cubicBezTo>
                      <a:pt x="122" y="50"/>
                      <a:pt x="125" y="50"/>
                      <a:pt x="129" y="50"/>
                    </a:cubicBezTo>
                    <a:cubicBezTo>
                      <a:pt x="123" y="53"/>
                      <a:pt x="117" y="55"/>
                      <a:pt x="111" y="57"/>
                    </a:cubicBezTo>
                    <a:cubicBezTo>
                      <a:pt x="106" y="57"/>
                      <a:pt x="100" y="58"/>
                      <a:pt x="95" y="59"/>
                    </a:cubicBezTo>
                    <a:moveTo>
                      <a:pt x="179" y="25"/>
                    </a:moveTo>
                    <a:cubicBezTo>
                      <a:pt x="176" y="24"/>
                      <a:pt x="173" y="22"/>
                      <a:pt x="170" y="21"/>
                    </a:cubicBezTo>
                    <a:cubicBezTo>
                      <a:pt x="170" y="20"/>
                      <a:pt x="170" y="19"/>
                      <a:pt x="170" y="18"/>
                    </a:cubicBezTo>
                    <a:cubicBezTo>
                      <a:pt x="173" y="19"/>
                      <a:pt x="176" y="20"/>
                      <a:pt x="180" y="20"/>
                    </a:cubicBezTo>
                    <a:cubicBezTo>
                      <a:pt x="179" y="22"/>
                      <a:pt x="179" y="23"/>
                      <a:pt x="179" y="25"/>
                    </a:cubicBezTo>
                    <a:moveTo>
                      <a:pt x="180" y="18"/>
                    </a:moveTo>
                    <a:cubicBezTo>
                      <a:pt x="177" y="18"/>
                      <a:pt x="174" y="18"/>
                      <a:pt x="171" y="17"/>
                    </a:cubicBezTo>
                    <a:cubicBezTo>
                      <a:pt x="171" y="15"/>
                      <a:pt x="171" y="14"/>
                      <a:pt x="171" y="13"/>
                    </a:cubicBezTo>
                    <a:cubicBezTo>
                      <a:pt x="172" y="13"/>
                      <a:pt x="172" y="13"/>
                      <a:pt x="172" y="13"/>
                    </a:cubicBezTo>
                    <a:cubicBezTo>
                      <a:pt x="175" y="13"/>
                      <a:pt x="178" y="13"/>
                      <a:pt x="180" y="14"/>
                    </a:cubicBezTo>
                    <a:cubicBezTo>
                      <a:pt x="180" y="15"/>
                      <a:pt x="180" y="17"/>
                      <a:pt x="180" y="18"/>
                    </a:cubicBezTo>
                    <a:moveTo>
                      <a:pt x="181" y="29"/>
                    </a:moveTo>
                    <a:cubicBezTo>
                      <a:pt x="181" y="29"/>
                      <a:pt x="181" y="29"/>
                      <a:pt x="181" y="29"/>
                    </a:cubicBezTo>
                    <a:cubicBezTo>
                      <a:pt x="182" y="29"/>
                      <a:pt x="182" y="28"/>
                      <a:pt x="182" y="28"/>
                    </a:cubicBezTo>
                    <a:cubicBezTo>
                      <a:pt x="183" y="19"/>
                      <a:pt x="184" y="14"/>
                      <a:pt x="185" y="6"/>
                    </a:cubicBezTo>
                    <a:cubicBezTo>
                      <a:pt x="208" y="24"/>
                      <a:pt x="232" y="52"/>
                      <a:pt x="252" y="69"/>
                    </a:cubicBezTo>
                    <a:cubicBezTo>
                      <a:pt x="234" y="74"/>
                      <a:pt x="207" y="83"/>
                      <a:pt x="185" y="94"/>
                    </a:cubicBezTo>
                    <a:cubicBezTo>
                      <a:pt x="184" y="86"/>
                      <a:pt x="184" y="79"/>
                      <a:pt x="184" y="74"/>
                    </a:cubicBezTo>
                    <a:cubicBezTo>
                      <a:pt x="183" y="71"/>
                      <a:pt x="183" y="68"/>
                      <a:pt x="183" y="66"/>
                    </a:cubicBezTo>
                    <a:cubicBezTo>
                      <a:pt x="183" y="65"/>
                      <a:pt x="183" y="64"/>
                      <a:pt x="182" y="64"/>
                    </a:cubicBezTo>
                    <a:cubicBezTo>
                      <a:pt x="182" y="63"/>
                      <a:pt x="182" y="63"/>
                      <a:pt x="182" y="63"/>
                    </a:cubicBezTo>
                    <a:cubicBezTo>
                      <a:pt x="182" y="62"/>
                      <a:pt x="181" y="62"/>
                      <a:pt x="181" y="62"/>
                    </a:cubicBezTo>
                    <a:cubicBezTo>
                      <a:pt x="159" y="50"/>
                      <a:pt x="137" y="46"/>
                      <a:pt x="118" y="46"/>
                    </a:cubicBezTo>
                    <a:cubicBezTo>
                      <a:pt x="118" y="46"/>
                      <a:pt x="118" y="46"/>
                      <a:pt x="118" y="46"/>
                    </a:cubicBezTo>
                    <a:cubicBezTo>
                      <a:pt x="95" y="46"/>
                      <a:pt x="74" y="53"/>
                      <a:pt x="58" y="61"/>
                    </a:cubicBezTo>
                    <a:cubicBezTo>
                      <a:pt x="42" y="70"/>
                      <a:pt x="29" y="81"/>
                      <a:pt x="23" y="91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0" y="90"/>
                      <a:pt x="17" y="87"/>
                      <a:pt x="14" y="85"/>
                    </a:cubicBezTo>
                    <a:cubicBezTo>
                      <a:pt x="13" y="84"/>
                      <a:pt x="11" y="82"/>
                      <a:pt x="11" y="81"/>
                    </a:cubicBezTo>
                    <a:cubicBezTo>
                      <a:pt x="10" y="81"/>
                      <a:pt x="10" y="80"/>
                      <a:pt x="10" y="80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7" y="68"/>
                      <a:pt x="33" y="52"/>
                      <a:pt x="53" y="40"/>
                    </a:cubicBezTo>
                    <a:cubicBezTo>
                      <a:pt x="74" y="27"/>
                      <a:pt x="101" y="18"/>
                      <a:pt x="129" y="18"/>
                    </a:cubicBezTo>
                    <a:cubicBezTo>
                      <a:pt x="141" y="18"/>
                      <a:pt x="154" y="20"/>
                      <a:pt x="167" y="24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172" y="26"/>
                      <a:pt x="176" y="27"/>
                      <a:pt x="180" y="29"/>
                    </a:cubicBezTo>
                    <a:cubicBezTo>
                      <a:pt x="180" y="29"/>
                      <a:pt x="180" y="29"/>
                      <a:pt x="181" y="29"/>
                    </a:cubicBezTo>
                    <a:moveTo>
                      <a:pt x="181" y="12"/>
                    </a:moveTo>
                    <a:cubicBezTo>
                      <a:pt x="178" y="11"/>
                      <a:pt x="175" y="11"/>
                      <a:pt x="172" y="11"/>
                    </a:cubicBezTo>
                    <a:cubicBezTo>
                      <a:pt x="175" y="9"/>
                      <a:pt x="178" y="7"/>
                      <a:pt x="181" y="5"/>
                    </a:cubicBezTo>
                    <a:cubicBezTo>
                      <a:pt x="181" y="8"/>
                      <a:pt x="181" y="10"/>
                      <a:pt x="181" y="12"/>
                    </a:cubicBezTo>
                    <a:moveTo>
                      <a:pt x="184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78" y="3"/>
                      <a:pt x="173" y="6"/>
                      <a:pt x="168" y="9"/>
                    </a:cubicBezTo>
                    <a:cubicBezTo>
                      <a:pt x="168" y="9"/>
                      <a:pt x="168" y="10"/>
                      <a:pt x="167" y="10"/>
                    </a:cubicBezTo>
                    <a:cubicBezTo>
                      <a:pt x="167" y="14"/>
                      <a:pt x="167" y="17"/>
                      <a:pt x="167" y="20"/>
                    </a:cubicBezTo>
                    <a:cubicBezTo>
                      <a:pt x="154" y="16"/>
                      <a:pt x="141" y="14"/>
                      <a:pt x="129" y="14"/>
                    </a:cubicBezTo>
                    <a:cubicBezTo>
                      <a:pt x="100" y="14"/>
                      <a:pt x="73" y="24"/>
                      <a:pt x="52" y="37"/>
                    </a:cubicBezTo>
                    <a:cubicBezTo>
                      <a:pt x="30" y="49"/>
                      <a:pt x="14" y="65"/>
                      <a:pt x="6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5" y="81"/>
                      <a:pt x="3" y="83"/>
                      <a:pt x="3" y="84"/>
                    </a:cubicBezTo>
                    <a:cubicBezTo>
                      <a:pt x="2" y="86"/>
                      <a:pt x="1" y="87"/>
                      <a:pt x="0" y="89"/>
                    </a:cubicBezTo>
                    <a:cubicBezTo>
                      <a:pt x="0" y="90"/>
                      <a:pt x="0" y="90"/>
                      <a:pt x="1" y="91"/>
                    </a:cubicBezTo>
                    <a:cubicBezTo>
                      <a:pt x="2" y="92"/>
                      <a:pt x="4" y="95"/>
                      <a:pt x="7" y="97"/>
                    </a:cubicBezTo>
                    <a:cubicBezTo>
                      <a:pt x="10" y="100"/>
                      <a:pt x="13" y="103"/>
                      <a:pt x="16" y="104"/>
                    </a:cubicBezTo>
                    <a:cubicBezTo>
                      <a:pt x="16" y="104"/>
                      <a:pt x="16" y="104"/>
                      <a:pt x="17" y="104"/>
                    </a:cubicBezTo>
                    <a:cubicBezTo>
                      <a:pt x="17" y="104"/>
                      <a:pt x="18" y="104"/>
                      <a:pt x="18" y="104"/>
                    </a:cubicBezTo>
                    <a:cubicBezTo>
                      <a:pt x="18" y="104"/>
                      <a:pt x="18" y="104"/>
                      <a:pt x="18" y="104"/>
                    </a:cubicBezTo>
                    <a:cubicBezTo>
                      <a:pt x="41" y="86"/>
                      <a:pt x="71" y="61"/>
                      <a:pt x="111" y="61"/>
                    </a:cubicBezTo>
                    <a:cubicBezTo>
                      <a:pt x="111" y="61"/>
                      <a:pt x="111" y="61"/>
                      <a:pt x="111" y="61"/>
                    </a:cubicBezTo>
                    <a:cubicBezTo>
                      <a:pt x="127" y="61"/>
                      <a:pt x="144" y="65"/>
                      <a:pt x="164" y="74"/>
                    </a:cubicBezTo>
                    <a:cubicBezTo>
                      <a:pt x="164" y="74"/>
                      <a:pt x="164" y="75"/>
                      <a:pt x="164" y="75"/>
                    </a:cubicBezTo>
                    <a:cubicBezTo>
                      <a:pt x="165" y="81"/>
                      <a:pt x="166" y="97"/>
                      <a:pt x="166" y="105"/>
                    </a:cubicBezTo>
                    <a:cubicBezTo>
                      <a:pt x="166" y="105"/>
                      <a:pt x="166" y="105"/>
                      <a:pt x="166" y="105"/>
                    </a:cubicBezTo>
                    <a:cubicBezTo>
                      <a:pt x="166" y="106"/>
                      <a:pt x="166" y="106"/>
                      <a:pt x="166" y="106"/>
                    </a:cubicBezTo>
                    <a:cubicBezTo>
                      <a:pt x="167" y="106"/>
                      <a:pt x="167" y="106"/>
                      <a:pt x="167" y="106"/>
                    </a:cubicBezTo>
                    <a:cubicBezTo>
                      <a:pt x="167" y="106"/>
                      <a:pt x="167" y="106"/>
                      <a:pt x="167" y="106"/>
                    </a:cubicBezTo>
                    <a:cubicBezTo>
                      <a:pt x="167" y="106"/>
                      <a:pt x="167" y="106"/>
                      <a:pt x="167" y="106"/>
                    </a:cubicBezTo>
                    <a:cubicBezTo>
                      <a:pt x="167" y="106"/>
                      <a:pt x="167" y="106"/>
                      <a:pt x="167" y="106"/>
                    </a:cubicBezTo>
                    <a:cubicBezTo>
                      <a:pt x="167" y="107"/>
                      <a:pt x="167" y="107"/>
                      <a:pt x="167" y="107"/>
                    </a:cubicBezTo>
                    <a:cubicBezTo>
                      <a:pt x="168" y="107"/>
                      <a:pt x="168" y="107"/>
                      <a:pt x="168" y="107"/>
                    </a:cubicBezTo>
                    <a:cubicBezTo>
                      <a:pt x="168" y="107"/>
                      <a:pt x="168" y="107"/>
                      <a:pt x="168" y="107"/>
                    </a:cubicBezTo>
                    <a:cubicBezTo>
                      <a:pt x="168" y="107"/>
                      <a:pt x="168" y="107"/>
                      <a:pt x="168" y="107"/>
                    </a:cubicBezTo>
                    <a:cubicBezTo>
                      <a:pt x="168" y="107"/>
                      <a:pt x="168" y="107"/>
                      <a:pt x="168" y="107"/>
                    </a:cubicBezTo>
                    <a:cubicBezTo>
                      <a:pt x="169" y="107"/>
                      <a:pt x="169" y="107"/>
                      <a:pt x="169" y="107"/>
                    </a:cubicBezTo>
                    <a:cubicBezTo>
                      <a:pt x="169" y="107"/>
                      <a:pt x="169" y="107"/>
                      <a:pt x="169" y="107"/>
                    </a:cubicBezTo>
                    <a:cubicBezTo>
                      <a:pt x="169" y="107"/>
                      <a:pt x="169" y="107"/>
                      <a:pt x="169" y="107"/>
                    </a:cubicBezTo>
                    <a:cubicBezTo>
                      <a:pt x="169" y="106"/>
                      <a:pt x="170" y="106"/>
                      <a:pt x="170" y="106"/>
                    </a:cubicBezTo>
                    <a:cubicBezTo>
                      <a:pt x="191" y="96"/>
                      <a:pt x="214" y="88"/>
                      <a:pt x="235" y="85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41" y="80"/>
                      <a:pt x="248" y="76"/>
                      <a:pt x="254" y="73"/>
                    </a:cubicBezTo>
                    <a:cubicBezTo>
                      <a:pt x="254" y="72"/>
                      <a:pt x="255" y="72"/>
                      <a:pt x="256" y="72"/>
                    </a:cubicBezTo>
                    <a:cubicBezTo>
                      <a:pt x="256" y="72"/>
                      <a:pt x="257" y="71"/>
                      <a:pt x="257" y="71"/>
                    </a:cubicBezTo>
                    <a:cubicBezTo>
                      <a:pt x="257" y="70"/>
                      <a:pt x="257" y="69"/>
                      <a:pt x="257" y="69"/>
                    </a:cubicBezTo>
                    <a:cubicBezTo>
                      <a:pt x="237" y="51"/>
                      <a:pt x="211" y="21"/>
                      <a:pt x="186" y="2"/>
                    </a:cubicBezTo>
                    <a:cubicBezTo>
                      <a:pt x="185" y="1"/>
                      <a:pt x="185" y="1"/>
                      <a:pt x="185" y="1"/>
                    </a:cubicBezTo>
                    <a:cubicBezTo>
                      <a:pt x="185" y="0"/>
                      <a:pt x="184" y="0"/>
                      <a:pt x="184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76" name="Freeform 878"/>
              <p:cNvSpPr>
                <a:spLocks noEditPoints="1"/>
              </p:cNvSpPr>
              <p:nvPr/>
            </p:nvSpPr>
            <p:spPr bwMode="auto">
              <a:xfrm>
                <a:off x="2372" y="3078"/>
                <a:ext cx="545" cy="564"/>
              </a:xfrm>
              <a:custGeom>
                <a:avLst/>
                <a:gdLst>
                  <a:gd name="T0" fmla="*/ 216 w 230"/>
                  <a:gd name="T1" fmla="*/ 232 h 238"/>
                  <a:gd name="T2" fmla="*/ 216 w 230"/>
                  <a:gd name="T3" fmla="*/ 232 h 238"/>
                  <a:gd name="T4" fmla="*/ 217 w 230"/>
                  <a:gd name="T5" fmla="*/ 220 h 238"/>
                  <a:gd name="T6" fmla="*/ 225 w 230"/>
                  <a:gd name="T7" fmla="*/ 222 h 238"/>
                  <a:gd name="T8" fmla="*/ 218 w 230"/>
                  <a:gd name="T9" fmla="*/ 212 h 238"/>
                  <a:gd name="T10" fmla="*/ 226 w 230"/>
                  <a:gd name="T11" fmla="*/ 214 h 238"/>
                  <a:gd name="T12" fmla="*/ 226 w 230"/>
                  <a:gd name="T13" fmla="*/ 214 h 238"/>
                  <a:gd name="T14" fmla="*/ 214 w 230"/>
                  <a:gd name="T15" fmla="*/ 207 h 238"/>
                  <a:gd name="T16" fmla="*/ 212 w 230"/>
                  <a:gd name="T17" fmla="*/ 207 h 238"/>
                  <a:gd name="T18" fmla="*/ 146 w 230"/>
                  <a:gd name="T19" fmla="*/ 190 h 238"/>
                  <a:gd name="T20" fmla="*/ 155 w 230"/>
                  <a:gd name="T21" fmla="*/ 187 h 238"/>
                  <a:gd name="T22" fmla="*/ 104 w 230"/>
                  <a:gd name="T23" fmla="*/ 158 h 238"/>
                  <a:gd name="T24" fmla="*/ 133 w 230"/>
                  <a:gd name="T25" fmla="*/ 173 h 238"/>
                  <a:gd name="T26" fmla="*/ 100 w 230"/>
                  <a:gd name="T27" fmla="*/ 153 h 238"/>
                  <a:gd name="T28" fmla="*/ 19 w 230"/>
                  <a:gd name="T29" fmla="*/ 128 h 238"/>
                  <a:gd name="T30" fmla="*/ 108 w 230"/>
                  <a:gd name="T31" fmla="*/ 147 h 238"/>
                  <a:gd name="T32" fmla="*/ 108 w 230"/>
                  <a:gd name="T33" fmla="*/ 147 h 238"/>
                  <a:gd name="T34" fmla="*/ 27 w 230"/>
                  <a:gd name="T35" fmla="*/ 126 h 238"/>
                  <a:gd name="T36" fmla="*/ 28 w 230"/>
                  <a:gd name="T37" fmla="*/ 111 h 238"/>
                  <a:gd name="T38" fmla="*/ 77 w 230"/>
                  <a:gd name="T39" fmla="*/ 115 h 238"/>
                  <a:gd name="T40" fmla="*/ 92 w 230"/>
                  <a:gd name="T41" fmla="*/ 119 h 238"/>
                  <a:gd name="T42" fmla="*/ 97 w 230"/>
                  <a:gd name="T43" fmla="*/ 130 h 238"/>
                  <a:gd name="T44" fmla="*/ 86 w 230"/>
                  <a:gd name="T45" fmla="*/ 101 h 238"/>
                  <a:gd name="T46" fmla="*/ 71 w 230"/>
                  <a:gd name="T47" fmla="*/ 96 h 238"/>
                  <a:gd name="T48" fmla="*/ 90 w 230"/>
                  <a:gd name="T49" fmla="*/ 114 h 238"/>
                  <a:gd name="T50" fmla="*/ 83 w 230"/>
                  <a:gd name="T51" fmla="*/ 84 h 238"/>
                  <a:gd name="T52" fmla="*/ 80 w 230"/>
                  <a:gd name="T53" fmla="*/ 68 h 238"/>
                  <a:gd name="T54" fmla="*/ 91 w 230"/>
                  <a:gd name="T55" fmla="*/ 77 h 238"/>
                  <a:gd name="T56" fmla="*/ 93 w 230"/>
                  <a:gd name="T57" fmla="*/ 74 h 238"/>
                  <a:gd name="T58" fmla="*/ 87 w 230"/>
                  <a:gd name="T59" fmla="*/ 61 h 238"/>
                  <a:gd name="T60" fmla="*/ 103 w 230"/>
                  <a:gd name="T61" fmla="*/ 67 h 238"/>
                  <a:gd name="T62" fmla="*/ 103 w 230"/>
                  <a:gd name="T63" fmla="*/ 67 h 238"/>
                  <a:gd name="T64" fmla="*/ 60 w 230"/>
                  <a:gd name="T65" fmla="*/ 31 h 238"/>
                  <a:gd name="T66" fmla="*/ 90 w 230"/>
                  <a:gd name="T67" fmla="*/ 52 h 238"/>
                  <a:gd name="T68" fmla="*/ 62 w 230"/>
                  <a:gd name="T69" fmla="*/ 79 h 238"/>
                  <a:gd name="T70" fmla="*/ 209 w 230"/>
                  <a:gd name="T71" fmla="*/ 212 h 238"/>
                  <a:gd name="T72" fmla="*/ 212 w 230"/>
                  <a:gd name="T73" fmla="*/ 230 h 238"/>
                  <a:gd name="T74" fmla="*/ 199 w 230"/>
                  <a:gd name="T75" fmla="*/ 233 h 238"/>
                  <a:gd name="T76" fmla="*/ 32 w 230"/>
                  <a:gd name="T77" fmla="*/ 107 h 238"/>
                  <a:gd name="T78" fmla="*/ 5 w 230"/>
                  <a:gd name="T79" fmla="*/ 120 h 238"/>
                  <a:gd name="T80" fmla="*/ 0 w 230"/>
                  <a:gd name="T81" fmla="*/ 118 h 238"/>
                  <a:gd name="T82" fmla="*/ 21 w 230"/>
                  <a:gd name="T83" fmla="*/ 134 h 238"/>
                  <a:gd name="T84" fmla="*/ 103 w 230"/>
                  <a:gd name="T85" fmla="*/ 208 h 238"/>
                  <a:gd name="T86" fmla="*/ 221 w 230"/>
                  <a:gd name="T87" fmla="*/ 236 h 238"/>
                  <a:gd name="T88" fmla="*/ 230 w 230"/>
                  <a:gd name="T89" fmla="*/ 213 h 238"/>
                  <a:gd name="T90" fmla="*/ 227 w 230"/>
                  <a:gd name="T91" fmla="*/ 206 h 238"/>
                  <a:gd name="T92" fmla="*/ 101 w 230"/>
                  <a:gd name="T93" fmla="*/ 75 h 238"/>
                  <a:gd name="T94" fmla="*/ 116 w 230"/>
                  <a:gd name="T95" fmla="*/ 61 h 238"/>
                  <a:gd name="T96" fmla="*/ 116 w 230"/>
                  <a:gd name="T97" fmla="*/ 60 h 238"/>
                  <a:gd name="T98" fmla="*/ 115 w 230"/>
                  <a:gd name="T99" fmla="*/ 58 h 238"/>
                  <a:gd name="T100" fmla="*/ 113 w 230"/>
                  <a:gd name="T101" fmla="*/ 57 h 238"/>
                  <a:gd name="T102" fmla="*/ 15 w 230"/>
                  <a:gd name="T103" fmla="*/ 1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0" h="238">
                    <a:moveTo>
                      <a:pt x="211" y="233"/>
                    </a:moveTo>
                    <a:cubicBezTo>
                      <a:pt x="211" y="233"/>
                      <a:pt x="211" y="233"/>
                      <a:pt x="211" y="233"/>
                    </a:cubicBezTo>
                    <a:cubicBezTo>
                      <a:pt x="211" y="233"/>
                      <a:pt x="211" y="233"/>
                      <a:pt x="211" y="233"/>
                    </a:cubicBezTo>
                    <a:moveTo>
                      <a:pt x="216" y="232"/>
                    </a:moveTo>
                    <a:cubicBezTo>
                      <a:pt x="216" y="231"/>
                      <a:pt x="217" y="229"/>
                      <a:pt x="217" y="227"/>
                    </a:cubicBezTo>
                    <a:cubicBezTo>
                      <a:pt x="219" y="229"/>
                      <a:pt x="221" y="230"/>
                      <a:pt x="223" y="231"/>
                    </a:cubicBezTo>
                    <a:cubicBezTo>
                      <a:pt x="222" y="231"/>
                      <a:pt x="221" y="232"/>
                      <a:pt x="220" y="232"/>
                    </a:cubicBezTo>
                    <a:cubicBezTo>
                      <a:pt x="219" y="232"/>
                      <a:pt x="218" y="232"/>
                      <a:pt x="216" y="232"/>
                    </a:cubicBezTo>
                    <a:moveTo>
                      <a:pt x="225" y="230"/>
                    </a:moveTo>
                    <a:cubicBezTo>
                      <a:pt x="222" y="228"/>
                      <a:pt x="220" y="227"/>
                      <a:pt x="217" y="225"/>
                    </a:cubicBezTo>
                    <a:cubicBezTo>
                      <a:pt x="217" y="223"/>
                      <a:pt x="217" y="222"/>
                      <a:pt x="217" y="221"/>
                    </a:cubicBezTo>
                    <a:cubicBezTo>
                      <a:pt x="217" y="220"/>
                      <a:pt x="217" y="220"/>
                      <a:pt x="217" y="220"/>
                    </a:cubicBezTo>
                    <a:cubicBezTo>
                      <a:pt x="220" y="221"/>
                      <a:pt x="223" y="222"/>
                      <a:pt x="225" y="224"/>
                    </a:cubicBezTo>
                    <a:cubicBezTo>
                      <a:pt x="225" y="225"/>
                      <a:pt x="225" y="225"/>
                      <a:pt x="225" y="225"/>
                    </a:cubicBezTo>
                    <a:cubicBezTo>
                      <a:pt x="225" y="227"/>
                      <a:pt x="225" y="228"/>
                      <a:pt x="225" y="230"/>
                    </a:cubicBezTo>
                    <a:moveTo>
                      <a:pt x="225" y="222"/>
                    </a:moveTo>
                    <a:cubicBezTo>
                      <a:pt x="223" y="220"/>
                      <a:pt x="220" y="218"/>
                      <a:pt x="217" y="217"/>
                    </a:cubicBezTo>
                    <a:cubicBezTo>
                      <a:pt x="217" y="216"/>
                      <a:pt x="217" y="214"/>
                      <a:pt x="217" y="212"/>
                    </a:cubicBezTo>
                    <a:cubicBezTo>
                      <a:pt x="216" y="212"/>
                      <a:pt x="216" y="212"/>
                      <a:pt x="216" y="212"/>
                    </a:cubicBezTo>
                    <a:cubicBezTo>
                      <a:pt x="217" y="212"/>
                      <a:pt x="218" y="212"/>
                      <a:pt x="218" y="212"/>
                    </a:cubicBezTo>
                    <a:cubicBezTo>
                      <a:pt x="220" y="213"/>
                      <a:pt x="223" y="215"/>
                      <a:pt x="225" y="216"/>
                    </a:cubicBezTo>
                    <a:cubicBezTo>
                      <a:pt x="225" y="216"/>
                      <a:pt x="225" y="216"/>
                      <a:pt x="225" y="216"/>
                    </a:cubicBezTo>
                    <a:cubicBezTo>
                      <a:pt x="225" y="218"/>
                      <a:pt x="225" y="220"/>
                      <a:pt x="225" y="222"/>
                    </a:cubicBezTo>
                    <a:moveTo>
                      <a:pt x="226" y="214"/>
                    </a:moveTo>
                    <a:cubicBezTo>
                      <a:pt x="224" y="213"/>
                      <a:pt x="223" y="212"/>
                      <a:pt x="222" y="211"/>
                    </a:cubicBezTo>
                    <a:cubicBezTo>
                      <a:pt x="223" y="211"/>
                      <a:pt x="224" y="211"/>
                      <a:pt x="226" y="211"/>
                    </a:cubicBezTo>
                    <a:cubicBezTo>
                      <a:pt x="226" y="211"/>
                      <a:pt x="226" y="212"/>
                      <a:pt x="226" y="213"/>
                    </a:cubicBezTo>
                    <a:cubicBezTo>
                      <a:pt x="226" y="214"/>
                      <a:pt x="226" y="214"/>
                      <a:pt x="226" y="214"/>
                    </a:cubicBezTo>
                    <a:moveTo>
                      <a:pt x="209" y="207"/>
                    </a:moveTo>
                    <a:cubicBezTo>
                      <a:pt x="194" y="207"/>
                      <a:pt x="175" y="204"/>
                      <a:pt x="155" y="194"/>
                    </a:cubicBezTo>
                    <a:cubicBezTo>
                      <a:pt x="167" y="197"/>
                      <a:pt x="181" y="200"/>
                      <a:pt x="192" y="202"/>
                    </a:cubicBezTo>
                    <a:cubicBezTo>
                      <a:pt x="200" y="204"/>
                      <a:pt x="207" y="206"/>
                      <a:pt x="214" y="207"/>
                    </a:cubicBezTo>
                    <a:cubicBezTo>
                      <a:pt x="213" y="207"/>
                      <a:pt x="213" y="207"/>
                      <a:pt x="213" y="207"/>
                    </a:cubicBezTo>
                    <a:cubicBezTo>
                      <a:pt x="212" y="207"/>
                      <a:pt x="212" y="207"/>
                      <a:pt x="212" y="207"/>
                    </a:cubicBezTo>
                    <a:cubicBezTo>
                      <a:pt x="212" y="207"/>
                      <a:pt x="212" y="207"/>
                      <a:pt x="212" y="207"/>
                    </a:cubicBezTo>
                    <a:cubicBezTo>
                      <a:pt x="212" y="207"/>
                      <a:pt x="212" y="207"/>
                      <a:pt x="212" y="207"/>
                    </a:cubicBezTo>
                    <a:cubicBezTo>
                      <a:pt x="211" y="207"/>
                      <a:pt x="210" y="207"/>
                      <a:pt x="209" y="207"/>
                    </a:cubicBezTo>
                    <a:cubicBezTo>
                      <a:pt x="209" y="207"/>
                      <a:pt x="209" y="207"/>
                      <a:pt x="209" y="207"/>
                    </a:cubicBezTo>
                    <a:moveTo>
                      <a:pt x="177" y="197"/>
                    </a:moveTo>
                    <a:cubicBezTo>
                      <a:pt x="166" y="195"/>
                      <a:pt x="154" y="192"/>
                      <a:pt x="146" y="190"/>
                    </a:cubicBezTo>
                    <a:cubicBezTo>
                      <a:pt x="140" y="187"/>
                      <a:pt x="135" y="184"/>
                      <a:pt x="130" y="180"/>
                    </a:cubicBezTo>
                    <a:cubicBezTo>
                      <a:pt x="128" y="179"/>
                      <a:pt x="126" y="178"/>
                      <a:pt x="124" y="176"/>
                    </a:cubicBezTo>
                    <a:cubicBezTo>
                      <a:pt x="134" y="180"/>
                      <a:pt x="145" y="183"/>
                      <a:pt x="154" y="187"/>
                    </a:cubicBezTo>
                    <a:cubicBezTo>
                      <a:pt x="155" y="187"/>
                      <a:pt x="155" y="187"/>
                      <a:pt x="155" y="187"/>
                    </a:cubicBezTo>
                    <a:cubicBezTo>
                      <a:pt x="162" y="191"/>
                      <a:pt x="170" y="194"/>
                      <a:pt x="177" y="197"/>
                    </a:cubicBezTo>
                    <a:moveTo>
                      <a:pt x="144" y="181"/>
                    </a:moveTo>
                    <a:cubicBezTo>
                      <a:pt x="135" y="178"/>
                      <a:pt x="126" y="175"/>
                      <a:pt x="119" y="172"/>
                    </a:cubicBezTo>
                    <a:cubicBezTo>
                      <a:pt x="114" y="167"/>
                      <a:pt x="109" y="163"/>
                      <a:pt x="104" y="158"/>
                    </a:cubicBezTo>
                    <a:cubicBezTo>
                      <a:pt x="113" y="162"/>
                      <a:pt x="122" y="167"/>
                      <a:pt x="131" y="172"/>
                    </a:cubicBezTo>
                    <a:cubicBezTo>
                      <a:pt x="132" y="172"/>
                      <a:pt x="132" y="172"/>
                      <a:pt x="132" y="172"/>
                    </a:cubicBezTo>
                    <a:cubicBezTo>
                      <a:pt x="132" y="173"/>
                      <a:pt x="132" y="173"/>
                      <a:pt x="132" y="173"/>
                    </a:cubicBezTo>
                    <a:cubicBezTo>
                      <a:pt x="132" y="173"/>
                      <a:pt x="133" y="173"/>
                      <a:pt x="133" y="173"/>
                    </a:cubicBezTo>
                    <a:cubicBezTo>
                      <a:pt x="133" y="173"/>
                      <a:pt x="133" y="173"/>
                      <a:pt x="133" y="173"/>
                    </a:cubicBezTo>
                    <a:cubicBezTo>
                      <a:pt x="137" y="176"/>
                      <a:pt x="140" y="178"/>
                      <a:pt x="144" y="181"/>
                    </a:cubicBezTo>
                    <a:moveTo>
                      <a:pt x="125" y="166"/>
                    </a:moveTo>
                    <a:cubicBezTo>
                      <a:pt x="117" y="162"/>
                      <a:pt x="108" y="157"/>
                      <a:pt x="100" y="153"/>
                    </a:cubicBezTo>
                    <a:cubicBezTo>
                      <a:pt x="97" y="149"/>
                      <a:pt x="94" y="144"/>
                      <a:pt x="91" y="140"/>
                    </a:cubicBezTo>
                    <a:cubicBezTo>
                      <a:pt x="98" y="143"/>
                      <a:pt x="105" y="148"/>
                      <a:pt x="111" y="152"/>
                    </a:cubicBezTo>
                    <a:cubicBezTo>
                      <a:pt x="116" y="157"/>
                      <a:pt x="120" y="162"/>
                      <a:pt x="125" y="166"/>
                    </a:cubicBezTo>
                    <a:moveTo>
                      <a:pt x="19" y="128"/>
                    </a:moveTo>
                    <a:cubicBezTo>
                      <a:pt x="15" y="127"/>
                      <a:pt x="11" y="125"/>
                      <a:pt x="7" y="124"/>
                    </a:cubicBezTo>
                    <a:cubicBezTo>
                      <a:pt x="10" y="122"/>
                      <a:pt x="12" y="121"/>
                      <a:pt x="14" y="119"/>
                    </a:cubicBezTo>
                    <a:cubicBezTo>
                      <a:pt x="16" y="122"/>
                      <a:pt x="17" y="125"/>
                      <a:pt x="19" y="128"/>
                    </a:cubicBezTo>
                    <a:moveTo>
                      <a:pt x="108" y="147"/>
                    </a:moveTo>
                    <a:cubicBezTo>
                      <a:pt x="101" y="143"/>
                      <a:pt x="95" y="139"/>
                      <a:pt x="88" y="136"/>
                    </a:cubicBezTo>
                    <a:cubicBezTo>
                      <a:pt x="85" y="131"/>
                      <a:pt x="82" y="125"/>
                      <a:pt x="79" y="119"/>
                    </a:cubicBezTo>
                    <a:cubicBezTo>
                      <a:pt x="86" y="124"/>
                      <a:pt x="93" y="129"/>
                      <a:pt x="100" y="134"/>
                    </a:cubicBezTo>
                    <a:cubicBezTo>
                      <a:pt x="102" y="139"/>
                      <a:pt x="105" y="143"/>
                      <a:pt x="108" y="147"/>
                    </a:cubicBezTo>
                    <a:moveTo>
                      <a:pt x="22" y="128"/>
                    </a:moveTo>
                    <a:cubicBezTo>
                      <a:pt x="20" y="125"/>
                      <a:pt x="18" y="122"/>
                      <a:pt x="16" y="118"/>
                    </a:cubicBezTo>
                    <a:cubicBezTo>
                      <a:pt x="18" y="117"/>
                      <a:pt x="20" y="116"/>
                      <a:pt x="21" y="115"/>
                    </a:cubicBezTo>
                    <a:cubicBezTo>
                      <a:pt x="23" y="118"/>
                      <a:pt x="25" y="122"/>
                      <a:pt x="27" y="126"/>
                    </a:cubicBezTo>
                    <a:cubicBezTo>
                      <a:pt x="25" y="127"/>
                      <a:pt x="24" y="127"/>
                      <a:pt x="22" y="128"/>
                    </a:cubicBezTo>
                    <a:moveTo>
                      <a:pt x="28" y="124"/>
                    </a:moveTo>
                    <a:cubicBezTo>
                      <a:pt x="27" y="121"/>
                      <a:pt x="25" y="117"/>
                      <a:pt x="23" y="114"/>
                    </a:cubicBezTo>
                    <a:cubicBezTo>
                      <a:pt x="25" y="113"/>
                      <a:pt x="26" y="112"/>
                      <a:pt x="28" y="111"/>
                    </a:cubicBezTo>
                    <a:cubicBezTo>
                      <a:pt x="29" y="115"/>
                      <a:pt x="30" y="118"/>
                      <a:pt x="31" y="122"/>
                    </a:cubicBezTo>
                    <a:cubicBezTo>
                      <a:pt x="30" y="123"/>
                      <a:pt x="29" y="123"/>
                      <a:pt x="28" y="124"/>
                    </a:cubicBezTo>
                    <a:moveTo>
                      <a:pt x="97" y="130"/>
                    </a:moveTo>
                    <a:cubicBezTo>
                      <a:pt x="91" y="125"/>
                      <a:pt x="84" y="120"/>
                      <a:pt x="77" y="115"/>
                    </a:cubicBezTo>
                    <a:cubicBezTo>
                      <a:pt x="75" y="110"/>
                      <a:pt x="74" y="105"/>
                      <a:pt x="72" y="100"/>
                    </a:cubicBezTo>
                    <a:cubicBezTo>
                      <a:pt x="75" y="103"/>
                      <a:pt x="78" y="106"/>
                      <a:pt x="81" y="108"/>
                    </a:cubicBezTo>
                    <a:cubicBezTo>
                      <a:pt x="84" y="111"/>
                      <a:pt x="87" y="114"/>
                      <a:pt x="90" y="117"/>
                    </a:cubicBezTo>
                    <a:cubicBezTo>
                      <a:pt x="90" y="118"/>
                      <a:pt x="91" y="118"/>
                      <a:pt x="92" y="119"/>
                    </a:cubicBezTo>
                    <a:cubicBezTo>
                      <a:pt x="92" y="119"/>
                      <a:pt x="92" y="119"/>
                      <a:pt x="92" y="119"/>
                    </a:cubicBezTo>
                    <a:cubicBezTo>
                      <a:pt x="91" y="119"/>
                      <a:pt x="92" y="120"/>
                      <a:pt x="92" y="120"/>
                    </a:cubicBezTo>
                    <a:cubicBezTo>
                      <a:pt x="93" y="120"/>
                      <a:pt x="93" y="120"/>
                      <a:pt x="93" y="120"/>
                    </a:cubicBezTo>
                    <a:cubicBezTo>
                      <a:pt x="94" y="124"/>
                      <a:pt x="96" y="127"/>
                      <a:pt x="97" y="130"/>
                    </a:cubicBezTo>
                    <a:moveTo>
                      <a:pt x="86" y="101"/>
                    </a:moveTo>
                    <a:cubicBezTo>
                      <a:pt x="81" y="96"/>
                      <a:pt x="76" y="91"/>
                      <a:pt x="71" y="85"/>
                    </a:cubicBezTo>
                    <a:cubicBezTo>
                      <a:pt x="75" y="86"/>
                      <a:pt x="79" y="88"/>
                      <a:pt x="83" y="89"/>
                    </a:cubicBezTo>
                    <a:cubicBezTo>
                      <a:pt x="84" y="93"/>
                      <a:pt x="85" y="97"/>
                      <a:pt x="86" y="101"/>
                    </a:cubicBezTo>
                    <a:moveTo>
                      <a:pt x="90" y="114"/>
                    </a:moveTo>
                    <a:cubicBezTo>
                      <a:pt x="88" y="112"/>
                      <a:pt x="85" y="109"/>
                      <a:pt x="82" y="107"/>
                    </a:cubicBezTo>
                    <a:cubicBezTo>
                      <a:pt x="79" y="103"/>
                      <a:pt x="75" y="100"/>
                      <a:pt x="71" y="97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70" y="93"/>
                      <a:pt x="69" y="89"/>
                      <a:pt x="68" y="85"/>
                    </a:cubicBezTo>
                    <a:cubicBezTo>
                      <a:pt x="73" y="92"/>
                      <a:pt x="79" y="98"/>
                      <a:pt x="86" y="104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88" y="108"/>
                      <a:pt x="89" y="111"/>
                      <a:pt x="90" y="114"/>
                    </a:cubicBezTo>
                    <a:moveTo>
                      <a:pt x="83" y="84"/>
                    </a:moveTo>
                    <a:cubicBezTo>
                      <a:pt x="78" y="83"/>
                      <a:pt x="73" y="81"/>
                      <a:pt x="68" y="79"/>
                    </a:cubicBezTo>
                    <a:cubicBezTo>
                      <a:pt x="69" y="78"/>
                      <a:pt x="71" y="76"/>
                      <a:pt x="73" y="74"/>
                    </a:cubicBezTo>
                    <a:cubicBezTo>
                      <a:pt x="76" y="77"/>
                      <a:pt x="80" y="81"/>
                      <a:pt x="83" y="84"/>
                    </a:cubicBezTo>
                    <a:moveTo>
                      <a:pt x="85" y="83"/>
                    </a:moveTo>
                    <a:cubicBezTo>
                      <a:pt x="82" y="80"/>
                      <a:pt x="78" y="76"/>
                      <a:pt x="75" y="72"/>
                    </a:cubicBezTo>
                    <a:cubicBezTo>
                      <a:pt x="76" y="72"/>
                      <a:pt x="77" y="71"/>
                      <a:pt x="78" y="70"/>
                    </a:cubicBezTo>
                    <a:cubicBezTo>
                      <a:pt x="78" y="69"/>
                      <a:pt x="79" y="69"/>
                      <a:pt x="80" y="68"/>
                    </a:cubicBezTo>
                    <a:cubicBezTo>
                      <a:pt x="82" y="72"/>
                      <a:pt x="86" y="76"/>
                      <a:pt x="90" y="79"/>
                    </a:cubicBezTo>
                    <a:cubicBezTo>
                      <a:pt x="89" y="80"/>
                      <a:pt x="88" y="81"/>
                      <a:pt x="87" y="82"/>
                    </a:cubicBezTo>
                    <a:cubicBezTo>
                      <a:pt x="86" y="83"/>
                      <a:pt x="86" y="83"/>
                      <a:pt x="85" y="83"/>
                    </a:cubicBezTo>
                    <a:moveTo>
                      <a:pt x="91" y="77"/>
                    </a:moveTo>
                    <a:cubicBezTo>
                      <a:pt x="87" y="74"/>
                      <a:pt x="84" y="71"/>
                      <a:pt x="81" y="67"/>
                    </a:cubicBezTo>
                    <a:cubicBezTo>
                      <a:pt x="83" y="65"/>
                      <a:pt x="84" y="64"/>
                      <a:pt x="86" y="63"/>
                    </a:cubicBezTo>
                    <a:cubicBezTo>
                      <a:pt x="88" y="66"/>
                      <a:pt x="91" y="70"/>
                      <a:pt x="93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4"/>
                      <a:pt x="93" y="75"/>
                      <a:pt x="94" y="75"/>
                    </a:cubicBezTo>
                    <a:cubicBezTo>
                      <a:pt x="93" y="76"/>
                      <a:pt x="92" y="77"/>
                      <a:pt x="91" y="77"/>
                    </a:cubicBezTo>
                    <a:moveTo>
                      <a:pt x="96" y="73"/>
                    </a:moveTo>
                    <a:cubicBezTo>
                      <a:pt x="93" y="69"/>
                      <a:pt x="90" y="65"/>
                      <a:pt x="87" y="61"/>
                    </a:cubicBezTo>
                    <a:cubicBezTo>
                      <a:pt x="89" y="60"/>
                      <a:pt x="91" y="58"/>
                      <a:pt x="93" y="56"/>
                    </a:cubicBezTo>
                    <a:cubicBezTo>
                      <a:pt x="96" y="60"/>
                      <a:pt x="98" y="64"/>
                      <a:pt x="101" y="68"/>
                    </a:cubicBezTo>
                    <a:cubicBezTo>
                      <a:pt x="100" y="70"/>
                      <a:pt x="98" y="72"/>
                      <a:pt x="96" y="73"/>
                    </a:cubicBezTo>
                    <a:moveTo>
                      <a:pt x="103" y="67"/>
                    </a:moveTo>
                    <a:cubicBezTo>
                      <a:pt x="100" y="63"/>
                      <a:pt x="97" y="59"/>
                      <a:pt x="94" y="55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9" y="56"/>
                      <a:pt x="105" y="59"/>
                      <a:pt x="110" y="61"/>
                    </a:cubicBezTo>
                    <a:cubicBezTo>
                      <a:pt x="108" y="63"/>
                      <a:pt x="105" y="65"/>
                      <a:pt x="103" y="67"/>
                    </a:cubicBezTo>
                    <a:moveTo>
                      <a:pt x="60" y="31"/>
                    </a:moveTo>
                    <a:cubicBezTo>
                      <a:pt x="49" y="25"/>
                      <a:pt x="39" y="18"/>
                      <a:pt x="30" y="12"/>
                    </a:cubicBezTo>
                    <a:cubicBezTo>
                      <a:pt x="34" y="13"/>
                      <a:pt x="37" y="14"/>
                      <a:pt x="41" y="15"/>
                    </a:cubicBezTo>
                    <a:cubicBezTo>
                      <a:pt x="47" y="21"/>
                      <a:pt x="53" y="26"/>
                      <a:pt x="60" y="31"/>
                    </a:cubicBezTo>
                    <a:moveTo>
                      <a:pt x="5" y="120"/>
                    </a:moveTo>
                    <a:cubicBezTo>
                      <a:pt x="5" y="119"/>
                      <a:pt x="5" y="119"/>
                      <a:pt x="5" y="118"/>
                    </a:cubicBezTo>
                    <a:cubicBezTo>
                      <a:pt x="5" y="82"/>
                      <a:pt x="13" y="39"/>
                      <a:pt x="15" y="7"/>
                    </a:cubicBezTo>
                    <a:cubicBezTo>
                      <a:pt x="34" y="20"/>
                      <a:pt x="62" y="40"/>
                      <a:pt x="90" y="52"/>
                    </a:cubicBezTo>
                    <a:cubicBezTo>
                      <a:pt x="83" y="59"/>
                      <a:pt x="77" y="64"/>
                      <a:pt x="72" y="69"/>
                    </a:cubicBezTo>
                    <a:cubicBezTo>
                      <a:pt x="69" y="71"/>
                      <a:pt x="67" y="74"/>
                      <a:pt x="65" y="75"/>
                    </a:cubicBezTo>
                    <a:cubicBezTo>
                      <a:pt x="64" y="76"/>
                      <a:pt x="64" y="77"/>
                      <a:pt x="63" y="78"/>
                    </a:cubicBezTo>
                    <a:cubicBezTo>
                      <a:pt x="63" y="78"/>
                      <a:pt x="63" y="79"/>
                      <a:pt x="62" y="79"/>
                    </a:cubicBezTo>
                    <a:cubicBezTo>
                      <a:pt x="62" y="79"/>
                      <a:pt x="62" y="80"/>
                      <a:pt x="62" y="81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73" y="131"/>
                      <a:pt x="99" y="164"/>
                      <a:pt x="128" y="184"/>
                    </a:cubicBezTo>
                    <a:cubicBezTo>
                      <a:pt x="156" y="204"/>
                      <a:pt x="188" y="212"/>
                      <a:pt x="209" y="212"/>
                    </a:cubicBezTo>
                    <a:cubicBezTo>
                      <a:pt x="210" y="212"/>
                      <a:pt x="211" y="212"/>
                      <a:pt x="212" y="212"/>
                    </a:cubicBezTo>
                    <a:cubicBezTo>
                      <a:pt x="212" y="212"/>
                      <a:pt x="212" y="212"/>
                      <a:pt x="212" y="212"/>
                    </a:cubicBezTo>
                    <a:cubicBezTo>
                      <a:pt x="212" y="214"/>
                      <a:pt x="213" y="217"/>
                      <a:pt x="213" y="221"/>
                    </a:cubicBezTo>
                    <a:cubicBezTo>
                      <a:pt x="213" y="224"/>
                      <a:pt x="212" y="227"/>
                      <a:pt x="212" y="230"/>
                    </a:cubicBezTo>
                    <a:cubicBezTo>
                      <a:pt x="212" y="231"/>
                      <a:pt x="211" y="232"/>
                      <a:pt x="211" y="232"/>
                    </a:cubicBezTo>
                    <a:cubicBezTo>
                      <a:pt x="211" y="233"/>
                      <a:pt x="211" y="233"/>
                      <a:pt x="211" y="233"/>
                    </a:cubicBezTo>
                    <a:cubicBezTo>
                      <a:pt x="208" y="233"/>
                      <a:pt x="204" y="233"/>
                      <a:pt x="200" y="233"/>
                    </a:cubicBezTo>
                    <a:cubicBezTo>
                      <a:pt x="200" y="233"/>
                      <a:pt x="200" y="233"/>
                      <a:pt x="199" y="233"/>
                    </a:cubicBezTo>
                    <a:cubicBezTo>
                      <a:pt x="174" y="233"/>
                      <a:pt x="138" y="225"/>
                      <a:pt x="105" y="204"/>
                    </a:cubicBezTo>
                    <a:cubicBezTo>
                      <a:pt x="76" y="187"/>
                      <a:pt x="50" y="160"/>
                      <a:pt x="36" y="123"/>
                    </a:cubicBezTo>
                    <a:cubicBezTo>
                      <a:pt x="36" y="122"/>
                      <a:pt x="36" y="122"/>
                      <a:pt x="36" y="122"/>
                    </a:cubicBezTo>
                    <a:cubicBezTo>
                      <a:pt x="34" y="117"/>
                      <a:pt x="33" y="112"/>
                      <a:pt x="32" y="107"/>
                    </a:cubicBezTo>
                    <a:cubicBezTo>
                      <a:pt x="31" y="106"/>
                      <a:pt x="31" y="106"/>
                      <a:pt x="30" y="106"/>
                    </a:cubicBezTo>
                    <a:cubicBezTo>
                      <a:pt x="30" y="105"/>
                      <a:pt x="30" y="105"/>
                      <a:pt x="29" y="105"/>
                    </a:cubicBezTo>
                    <a:cubicBezTo>
                      <a:pt x="29" y="105"/>
                      <a:pt x="29" y="105"/>
                      <a:pt x="28" y="106"/>
                    </a:cubicBezTo>
                    <a:cubicBezTo>
                      <a:pt x="19" y="111"/>
                      <a:pt x="13" y="115"/>
                      <a:pt x="5" y="120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2" y="0"/>
                    </a:cubicBezTo>
                    <a:cubicBezTo>
                      <a:pt x="12" y="1"/>
                      <a:pt x="11" y="2"/>
                      <a:pt x="11" y="2"/>
                    </a:cubicBezTo>
                    <a:cubicBezTo>
                      <a:pt x="9" y="34"/>
                      <a:pt x="0" y="80"/>
                      <a:pt x="0" y="118"/>
                    </a:cubicBezTo>
                    <a:cubicBezTo>
                      <a:pt x="0" y="120"/>
                      <a:pt x="0" y="121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4"/>
                      <a:pt x="0" y="126"/>
                      <a:pt x="1" y="126"/>
                    </a:cubicBezTo>
                    <a:cubicBezTo>
                      <a:pt x="8" y="129"/>
                      <a:pt x="14" y="131"/>
                      <a:pt x="21" y="134"/>
                    </a:cubicBezTo>
                    <a:cubicBezTo>
                      <a:pt x="21" y="134"/>
                      <a:pt x="22" y="134"/>
                      <a:pt x="22" y="134"/>
                    </a:cubicBezTo>
                    <a:cubicBezTo>
                      <a:pt x="22" y="134"/>
                      <a:pt x="23" y="134"/>
                      <a:pt x="23" y="133"/>
                    </a:cubicBezTo>
                    <a:cubicBezTo>
                      <a:pt x="27" y="131"/>
                      <a:pt x="30" y="129"/>
                      <a:pt x="33" y="126"/>
                    </a:cubicBezTo>
                    <a:cubicBezTo>
                      <a:pt x="47" y="164"/>
                      <a:pt x="74" y="190"/>
                      <a:pt x="103" y="208"/>
                    </a:cubicBezTo>
                    <a:cubicBezTo>
                      <a:pt x="136" y="229"/>
                      <a:pt x="173" y="238"/>
                      <a:pt x="200" y="238"/>
                    </a:cubicBezTo>
                    <a:cubicBezTo>
                      <a:pt x="204" y="238"/>
                      <a:pt x="208" y="238"/>
                      <a:pt x="212" y="237"/>
                    </a:cubicBezTo>
                    <a:cubicBezTo>
                      <a:pt x="212" y="237"/>
                      <a:pt x="212" y="237"/>
                      <a:pt x="212" y="237"/>
                    </a:cubicBezTo>
                    <a:cubicBezTo>
                      <a:pt x="216" y="237"/>
                      <a:pt x="219" y="236"/>
                      <a:pt x="221" y="236"/>
                    </a:cubicBezTo>
                    <a:cubicBezTo>
                      <a:pt x="223" y="236"/>
                      <a:pt x="225" y="235"/>
                      <a:pt x="227" y="235"/>
                    </a:cubicBezTo>
                    <a:cubicBezTo>
                      <a:pt x="228" y="234"/>
                      <a:pt x="229" y="234"/>
                      <a:pt x="229" y="233"/>
                    </a:cubicBezTo>
                    <a:cubicBezTo>
                      <a:pt x="229" y="231"/>
                      <a:pt x="229" y="228"/>
                      <a:pt x="230" y="225"/>
                    </a:cubicBezTo>
                    <a:cubicBezTo>
                      <a:pt x="230" y="221"/>
                      <a:pt x="230" y="217"/>
                      <a:pt x="230" y="213"/>
                    </a:cubicBezTo>
                    <a:cubicBezTo>
                      <a:pt x="230" y="211"/>
                      <a:pt x="230" y="209"/>
                      <a:pt x="230" y="208"/>
                    </a:cubicBezTo>
                    <a:cubicBezTo>
                      <a:pt x="230" y="207"/>
                      <a:pt x="229" y="206"/>
                      <a:pt x="228" y="206"/>
                    </a:cubicBezTo>
                    <a:cubicBezTo>
                      <a:pt x="228" y="206"/>
                      <a:pt x="228" y="206"/>
                      <a:pt x="227" y="206"/>
                    </a:cubicBezTo>
                    <a:cubicBezTo>
                      <a:pt x="227" y="206"/>
                      <a:pt x="227" y="206"/>
                      <a:pt x="227" y="206"/>
                    </a:cubicBezTo>
                    <a:cubicBezTo>
                      <a:pt x="203" y="200"/>
                      <a:pt x="173" y="194"/>
                      <a:pt x="147" y="177"/>
                    </a:cubicBezTo>
                    <a:cubicBezTo>
                      <a:pt x="121" y="161"/>
                      <a:pt x="98" y="134"/>
                      <a:pt x="87" y="88"/>
                    </a:cubicBezTo>
                    <a:cubicBezTo>
                      <a:pt x="87" y="88"/>
                      <a:pt x="88" y="87"/>
                      <a:pt x="88" y="87"/>
                    </a:cubicBezTo>
                    <a:cubicBezTo>
                      <a:pt x="90" y="85"/>
                      <a:pt x="95" y="80"/>
                      <a:pt x="101" y="75"/>
                    </a:cubicBezTo>
                    <a:cubicBezTo>
                      <a:pt x="106" y="70"/>
                      <a:pt x="112" y="65"/>
                      <a:pt x="115" y="62"/>
                    </a:cubicBezTo>
                    <a:cubicBezTo>
                      <a:pt x="115" y="62"/>
                      <a:pt x="115" y="62"/>
                      <a:pt x="115" y="62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61"/>
                      <a:pt x="116" y="61"/>
                      <a:pt x="116" y="61"/>
                    </a:cubicBezTo>
                    <a:cubicBezTo>
                      <a:pt x="116" y="60"/>
                      <a:pt x="116" y="60"/>
                      <a:pt x="116" y="60"/>
                    </a:cubicBezTo>
                    <a:cubicBezTo>
                      <a:pt x="116" y="60"/>
                      <a:pt x="116" y="60"/>
                      <a:pt x="116" y="60"/>
                    </a:cubicBezTo>
                    <a:cubicBezTo>
                      <a:pt x="116" y="60"/>
                      <a:pt x="116" y="60"/>
                      <a:pt x="116" y="60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14" y="58"/>
                      <a:pt x="114" y="58"/>
                      <a:pt x="113" y="57"/>
                    </a:cubicBezTo>
                    <a:cubicBezTo>
                      <a:pt x="87" y="45"/>
                      <a:pt x="62" y="29"/>
                      <a:pt x="43" y="11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34" y="8"/>
                      <a:pt x="25" y="5"/>
                      <a:pt x="17" y="2"/>
                    </a:cubicBezTo>
                    <a:cubicBezTo>
                      <a:pt x="16" y="2"/>
                      <a:pt x="15" y="1"/>
                      <a:pt x="15" y="1"/>
                    </a:cubicBezTo>
                    <a:cubicBezTo>
                      <a:pt x="14" y="0"/>
                      <a:pt x="14" y="0"/>
                      <a:pt x="13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77" name="Freeform 879"/>
              <p:cNvSpPr>
                <a:spLocks noEditPoints="1"/>
              </p:cNvSpPr>
              <p:nvPr/>
            </p:nvSpPr>
            <p:spPr bwMode="auto">
              <a:xfrm>
                <a:off x="4044" y="1022"/>
                <a:ext cx="236" cy="239"/>
              </a:xfrm>
              <a:custGeom>
                <a:avLst/>
                <a:gdLst>
                  <a:gd name="T0" fmla="*/ 37 w 100"/>
                  <a:gd name="T1" fmla="*/ 97 h 101"/>
                  <a:gd name="T2" fmla="*/ 7 w 100"/>
                  <a:gd name="T3" fmla="*/ 88 h 101"/>
                  <a:gd name="T4" fmla="*/ 4 w 100"/>
                  <a:gd name="T5" fmla="*/ 67 h 101"/>
                  <a:gd name="T6" fmla="*/ 6 w 100"/>
                  <a:gd name="T7" fmla="*/ 33 h 101"/>
                  <a:gd name="T8" fmla="*/ 13 w 100"/>
                  <a:gd name="T9" fmla="*/ 20 h 101"/>
                  <a:gd name="T10" fmla="*/ 45 w 100"/>
                  <a:gd name="T11" fmla="*/ 16 h 101"/>
                  <a:gd name="T12" fmla="*/ 75 w 100"/>
                  <a:gd name="T13" fmla="*/ 19 h 101"/>
                  <a:gd name="T14" fmla="*/ 40 w 100"/>
                  <a:gd name="T15" fmla="*/ 48 h 101"/>
                  <a:gd name="T16" fmla="*/ 31 w 100"/>
                  <a:gd name="T17" fmla="*/ 31 h 101"/>
                  <a:gd name="T18" fmla="*/ 20 w 100"/>
                  <a:gd name="T19" fmla="*/ 43 h 101"/>
                  <a:gd name="T20" fmla="*/ 20 w 100"/>
                  <a:gd name="T21" fmla="*/ 46 h 101"/>
                  <a:gd name="T22" fmla="*/ 45 w 100"/>
                  <a:gd name="T23" fmla="*/ 83 h 101"/>
                  <a:gd name="T24" fmla="*/ 87 w 100"/>
                  <a:gd name="T25" fmla="*/ 27 h 101"/>
                  <a:gd name="T26" fmla="*/ 89 w 100"/>
                  <a:gd name="T27" fmla="*/ 48 h 101"/>
                  <a:gd name="T28" fmla="*/ 85 w 100"/>
                  <a:gd name="T29" fmla="*/ 83 h 101"/>
                  <a:gd name="T30" fmla="*/ 66 w 100"/>
                  <a:gd name="T31" fmla="*/ 96 h 101"/>
                  <a:gd name="T32" fmla="*/ 46 w 100"/>
                  <a:gd name="T33" fmla="*/ 66 h 101"/>
                  <a:gd name="T34" fmla="*/ 88 w 100"/>
                  <a:gd name="T35" fmla="*/ 7 h 101"/>
                  <a:gd name="T36" fmla="*/ 94 w 100"/>
                  <a:gd name="T37" fmla="*/ 15 h 101"/>
                  <a:gd name="T38" fmla="*/ 24 w 100"/>
                  <a:gd name="T39" fmla="*/ 45 h 101"/>
                  <a:gd name="T40" fmla="*/ 37 w 100"/>
                  <a:gd name="T41" fmla="*/ 49 h 101"/>
                  <a:gd name="T42" fmla="*/ 46 w 100"/>
                  <a:gd name="T43" fmla="*/ 66 h 101"/>
                  <a:gd name="T44" fmla="*/ 87 w 100"/>
                  <a:gd name="T45" fmla="*/ 3 h 101"/>
                  <a:gd name="T46" fmla="*/ 56 w 100"/>
                  <a:gd name="T47" fmla="*/ 12 h 101"/>
                  <a:gd name="T48" fmla="*/ 22 w 100"/>
                  <a:gd name="T49" fmla="*/ 14 h 101"/>
                  <a:gd name="T50" fmla="*/ 4 w 100"/>
                  <a:gd name="T51" fmla="*/ 23 h 101"/>
                  <a:gd name="T52" fmla="*/ 0 w 100"/>
                  <a:gd name="T53" fmla="*/ 67 h 101"/>
                  <a:gd name="T54" fmla="*/ 4 w 100"/>
                  <a:gd name="T55" fmla="*/ 90 h 101"/>
                  <a:gd name="T56" fmla="*/ 37 w 100"/>
                  <a:gd name="T57" fmla="*/ 101 h 101"/>
                  <a:gd name="T58" fmla="*/ 67 w 100"/>
                  <a:gd name="T59" fmla="*/ 100 h 101"/>
                  <a:gd name="T60" fmla="*/ 88 w 100"/>
                  <a:gd name="T61" fmla="*/ 85 h 101"/>
                  <a:gd name="T62" fmla="*/ 93 w 100"/>
                  <a:gd name="T63" fmla="*/ 48 h 101"/>
                  <a:gd name="T64" fmla="*/ 93 w 100"/>
                  <a:gd name="T65" fmla="*/ 32 h 101"/>
                  <a:gd name="T66" fmla="*/ 90 w 100"/>
                  <a:gd name="T67" fmla="*/ 25 h 101"/>
                  <a:gd name="T68" fmla="*/ 100 w 100"/>
                  <a:gd name="T69" fmla="*/ 14 h 101"/>
                  <a:gd name="T70" fmla="*/ 93 w 100"/>
                  <a:gd name="T71" fmla="*/ 9 h 101"/>
                  <a:gd name="T72" fmla="*/ 89 w 100"/>
                  <a:gd name="T7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0" h="101">
                    <a:moveTo>
                      <a:pt x="50" y="97"/>
                    </a:moveTo>
                    <a:cubicBezTo>
                      <a:pt x="46" y="97"/>
                      <a:pt x="41" y="97"/>
                      <a:pt x="37" y="97"/>
                    </a:cubicBezTo>
                    <a:cubicBezTo>
                      <a:pt x="32" y="97"/>
                      <a:pt x="25" y="97"/>
                      <a:pt x="20" y="95"/>
                    </a:cubicBezTo>
                    <a:cubicBezTo>
                      <a:pt x="15" y="94"/>
                      <a:pt x="10" y="92"/>
                      <a:pt x="7" y="88"/>
                    </a:cubicBezTo>
                    <a:cubicBezTo>
                      <a:pt x="4" y="84"/>
                      <a:pt x="3" y="79"/>
                      <a:pt x="3" y="73"/>
                    </a:cubicBezTo>
                    <a:cubicBezTo>
                      <a:pt x="3" y="71"/>
                      <a:pt x="4" y="69"/>
                      <a:pt x="4" y="67"/>
                    </a:cubicBezTo>
                    <a:cubicBezTo>
                      <a:pt x="4" y="62"/>
                      <a:pt x="4" y="53"/>
                      <a:pt x="5" y="45"/>
                    </a:cubicBezTo>
                    <a:cubicBezTo>
                      <a:pt x="5" y="40"/>
                      <a:pt x="5" y="36"/>
                      <a:pt x="6" y="33"/>
                    </a:cubicBezTo>
                    <a:cubicBezTo>
                      <a:pt x="6" y="29"/>
                      <a:pt x="7" y="27"/>
                      <a:pt x="8" y="25"/>
                    </a:cubicBezTo>
                    <a:cubicBezTo>
                      <a:pt x="9" y="23"/>
                      <a:pt x="10" y="22"/>
                      <a:pt x="13" y="20"/>
                    </a:cubicBezTo>
                    <a:cubicBezTo>
                      <a:pt x="17" y="19"/>
                      <a:pt x="22" y="17"/>
                      <a:pt x="28" y="17"/>
                    </a:cubicBezTo>
                    <a:cubicBezTo>
                      <a:pt x="33" y="16"/>
                      <a:pt x="39" y="16"/>
                      <a:pt x="45" y="16"/>
                    </a:cubicBezTo>
                    <a:cubicBezTo>
                      <a:pt x="50" y="16"/>
                      <a:pt x="54" y="16"/>
                      <a:pt x="56" y="16"/>
                    </a:cubicBezTo>
                    <a:cubicBezTo>
                      <a:pt x="66" y="16"/>
                      <a:pt x="70" y="17"/>
                      <a:pt x="75" y="19"/>
                    </a:cubicBezTo>
                    <a:cubicBezTo>
                      <a:pt x="66" y="30"/>
                      <a:pt x="57" y="43"/>
                      <a:pt x="46" y="60"/>
                    </a:cubicBezTo>
                    <a:cubicBezTo>
                      <a:pt x="44" y="56"/>
                      <a:pt x="42" y="52"/>
                      <a:pt x="40" y="48"/>
                    </a:cubicBezTo>
                    <a:cubicBezTo>
                      <a:pt x="37" y="42"/>
                      <a:pt x="35" y="36"/>
                      <a:pt x="33" y="33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27" y="37"/>
                      <a:pt x="24" y="40"/>
                      <a:pt x="20" y="43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5" y="52"/>
                      <a:pt x="39" y="69"/>
                      <a:pt x="44" y="80"/>
                    </a:cubicBezTo>
                    <a:cubicBezTo>
                      <a:pt x="45" y="83"/>
                      <a:pt x="45" y="83"/>
                      <a:pt x="45" y="83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59" y="62"/>
                      <a:pt x="73" y="44"/>
                      <a:pt x="87" y="27"/>
                    </a:cubicBezTo>
                    <a:cubicBezTo>
                      <a:pt x="88" y="28"/>
                      <a:pt x="89" y="29"/>
                      <a:pt x="89" y="32"/>
                    </a:cubicBezTo>
                    <a:cubicBezTo>
                      <a:pt x="89" y="38"/>
                      <a:pt x="89" y="43"/>
                      <a:pt x="89" y="48"/>
                    </a:cubicBezTo>
                    <a:cubicBezTo>
                      <a:pt x="89" y="56"/>
                      <a:pt x="89" y="64"/>
                      <a:pt x="88" y="74"/>
                    </a:cubicBezTo>
                    <a:cubicBezTo>
                      <a:pt x="87" y="78"/>
                      <a:pt x="86" y="81"/>
                      <a:pt x="85" y="83"/>
                    </a:cubicBezTo>
                    <a:cubicBezTo>
                      <a:pt x="84" y="85"/>
                      <a:pt x="82" y="88"/>
                      <a:pt x="79" y="90"/>
                    </a:cubicBezTo>
                    <a:cubicBezTo>
                      <a:pt x="76" y="93"/>
                      <a:pt x="71" y="95"/>
                      <a:pt x="66" y="96"/>
                    </a:cubicBezTo>
                    <a:cubicBezTo>
                      <a:pt x="61" y="97"/>
                      <a:pt x="56" y="97"/>
                      <a:pt x="50" y="97"/>
                    </a:cubicBezTo>
                    <a:moveTo>
                      <a:pt x="46" y="66"/>
                    </a:moveTo>
                    <a:cubicBezTo>
                      <a:pt x="48" y="64"/>
                      <a:pt x="48" y="64"/>
                      <a:pt x="48" y="64"/>
                    </a:cubicBezTo>
                    <a:cubicBezTo>
                      <a:pt x="64" y="40"/>
                      <a:pt x="74" y="24"/>
                      <a:pt x="88" y="7"/>
                    </a:cubicBezTo>
                    <a:cubicBezTo>
                      <a:pt x="89" y="9"/>
                      <a:pt x="89" y="10"/>
                      <a:pt x="90" y="11"/>
                    </a:cubicBezTo>
                    <a:cubicBezTo>
                      <a:pt x="91" y="12"/>
                      <a:pt x="93" y="13"/>
                      <a:pt x="94" y="15"/>
                    </a:cubicBezTo>
                    <a:cubicBezTo>
                      <a:pt x="76" y="34"/>
                      <a:pt x="60" y="54"/>
                      <a:pt x="46" y="76"/>
                    </a:cubicBezTo>
                    <a:cubicBezTo>
                      <a:pt x="40" y="65"/>
                      <a:pt x="29" y="51"/>
                      <a:pt x="24" y="45"/>
                    </a:cubicBezTo>
                    <a:cubicBezTo>
                      <a:pt x="26" y="42"/>
                      <a:pt x="29" y="40"/>
                      <a:pt x="31" y="37"/>
                    </a:cubicBezTo>
                    <a:cubicBezTo>
                      <a:pt x="33" y="40"/>
                      <a:pt x="35" y="45"/>
                      <a:pt x="37" y="49"/>
                    </a:cubicBezTo>
                    <a:cubicBezTo>
                      <a:pt x="40" y="55"/>
                      <a:pt x="42" y="60"/>
                      <a:pt x="45" y="64"/>
                    </a:cubicBezTo>
                    <a:cubicBezTo>
                      <a:pt x="46" y="66"/>
                      <a:pt x="46" y="66"/>
                      <a:pt x="46" y="66"/>
                    </a:cubicBezTo>
                    <a:moveTo>
                      <a:pt x="89" y="0"/>
                    </a:moveTo>
                    <a:cubicBezTo>
                      <a:pt x="87" y="3"/>
                      <a:pt x="87" y="3"/>
                      <a:pt x="87" y="3"/>
                    </a:cubicBezTo>
                    <a:cubicBezTo>
                      <a:pt x="83" y="7"/>
                      <a:pt x="80" y="11"/>
                      <a:pt x="77" y="16"/>
                    </a:cubicBezTo>
                    <a:cubicBezTo>
                      <a:pt x="72" y="14"/>
                      <a:pt x="67" y="13"/>
                      <a:pt x="56" y="12"/>
                    </a:cubicBezTo>
                    <a:cubicBezTo>
                      <a:pt x="54" y="12"/>
                      <a:pt x="50" y="12"/>
                      <a:pt x="45" y="12"/>
                    </a:cubicBezTo>
                    <a:cubicBezTo>
                      <a:pt x="38" y="12"/>
                      <a:pt x="29" y="12"/>
                      <a:pt x="22" y="14"/>
                    </a:cubicBezTo>
                    <a:cubicBezTo>
                      <a:pt x="18" y="15"/>
                      <a:pt x="14" y="16"/>
                      <a:pt x="11" y="17"/>
                    </a:cubicBezTo>
                    <a:cubicBezTo>
                      <a:pt x="8" y="19"/>
                      <a:pt x="6" y="21"/>
                      <a:pt x="4" y="23"/>
                    </a:cubicBezTo>
                    <a:cubicBezTo>
                      <a:pt x="3" y="26"/>
                      <a:pt x="3" y="29"/>
                      <a:pt x="2" y="32"/>
                    </a:cubicBezTo>
                    <a:cubicBezTo>
                      <a:pt x="1" y="43"/>
                      <a:pt x="1" y="60"/>
                      <a:pt x="0" y="67"/>
                    </a:cubicBezTo>
                    <a:cubicBezTo>
                      <a:pt x="0" y="69"/>
                      <a:pt x="0" y="71"/>
                      <a:pt x="0" y="73"/>
                    </a:cubicBezTo>
                    <a:cubicBezTo>
                      <a:pt x="0" y="79"/>
                      <a:pt x="1" y="85"/>
                      <a:pt x="4" y="90"/>
                    </a:cubicBezTo>
                    <a:cubicBezTo>
                      <a:pt x="8" y="95"/>
                      <a:pt x="13" y="97"/>
                      <a:pt x="19" y="99"/>
                    </a:cubicBezTo>
                    <a:cubicBezTo>
                      <a:pt x="25" y="100"/>
                      <a:pt x="31" y="101"/>
                      <a:pt x="37" y="101"/>
                    </a:cubicBezTo>
                    <a:cubicBezTo>
                      <a:pt x="41" y="101"/>
                      <a:pt x="46" y="101"/>
                      <a:pt x="50" y="101"/>
                    </a:cubicBezTo>
                    <a:cubicBezTo>
                      <a:pt x="56" y="101"/>
                      <a:pt x="62" y="101"/>
                      <a:pt x="67" y="100"/>
                    </a:cubicBezTo>
                    <a:cubicBezTo>
                      <a:pt x="72" y="99"/>
                      <a:pt x="77" y="97"/>
                      <a:pt x="81" y="93"/>
                    </a:cubicBezTo>
                    <a:cubicBezTo>
                      <a:pt x="85" y="90"/>
                      <a:pt x="87" y="88"/>
                      <a:pt x="88" y="85"/>
                    </a:cubicBezTo>
                    <a:cubicBezTo>
                      <a:pt x="90" y="82"/>
                      <a:pt x="90" y="79"/>
                      <a:pt x="91" y="75"/>
                    </a:cubicBezTo>
                    <a:cubicBezTo>
                      <a:pt x="93" y="65"/>
                      <a:pt x="93" y="56"/>
                      <a:pt x="93" y="48"/>
                    </a:cubicBezTo>
                    <a:cubicBezTo>
                      <a:pt x="93" y="43"/>
                      <a:pt x="93" y="38"/>
                      <a:pt x="93" y="32"/>
                    </a:cubicBezTo>
                    <a:cubicBezTo>
                      <a:pt x="93" y="32"/>
                      <a:pt x="93" y="32"/>
                      <a:pt x="93" y="32"/>
                    </a:cubicBezTo>
                    <a:cubicBezTo>
                      <a:pt x="93" y="32"/>
                      <a:pt x="93" y="32"/>
                      <a:pt x="93" y="32"/>
                    </a:cubicBezTo>
                    <a:cubicBezTo>
                      <a:pt x="92" y="28"/>
                      <a:pt x="91" y="26"/>
                      <a:pt x="90" y="25"/>
                    </a:cubicBezTo>
                    <a:cubicBezTo>
                      <a:pt x="93" y="22"/>
                      <a:pt x="95" y="19"/>
                      <a:pt x="98" y="16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98" y="13"/>
                      <a:pt x="98" y="13"/>
                      <a:pt x="98" y="13"/>
                    </a:cubicBezTo>
                    <a:cubicBezTo>
                      <a:pt x="96" y="11"/>
                      <a:pt x="94" y="10"/>
                      <a:pt x="93" y="9"/>
                    </a:cubicBezTo>
                    <a:cubicBezTo>
                      <a:pt x="92" y="7"/>
                      <a:pt x="91" y="6"/>
                      <a:pt x="90" y="3"/>
                    </a:cubicBezTo>
                    <a:cubicBezTo>
                      <a:pt x="89" y="0"/>
                      <a:pt x="89" y="0"/>
                      <a:pt x="89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78" name="Freeform 880"/>
              <p:cNvSpPr/>
              <p:nvPr/>
            </p:nvSpPr>
            <p:spPr bwMode="auto">
              <a:xfrm>
                <a:off x="2879" y="16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79" name="Freeform 881"/>
              <p:cNvSpPr/>
              <p:nvPr/>
            </p:nvSpPr>
            <p:spPr bwMode="auto">
              <a:xfrm>
                <a:off x="2879" y="16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80" name="Freeform 882"/>
              <p:cNvSpPr/>
              <p:nvPr/>
            </p:nvSpPr>
            <p:spPr bwMode="auto">
              <a:xfrm>
                <a:off x="2749" y="17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81" name="Freeform 883"/>
              <p:cNvSpPr/>
              <p:nvPr/>
            </p:nvSpPr>
            <p:spPr bwMode="auto">
              <a:xfrm>
                <a:off x="2749" y="17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182" name="Freeform 884"/>
              <p:cNvSpPr>
                <a:spLocks noEditPoints="1"/>
              </p:cNvSpPr>
              <p:nvPr/>
            </p:nvSpPr>
            <p:spPr bwMode="auto">
              <a:xfrm>
                <a:off x="2803" y="724"/>
                <a:ext cx="277" cy="433"/>
              </a:xfrm>
              <a:custGeom>
                <a:avLst/>
                <a:gdLst>
                  <a:gd name="T0" fmla="*/ 78 w 117"/>
                  <a:gd name="T1" fmla="*/ 178 h 183"/>
                  <a:gd name="T2" fmla="*/ 91 w 117"/>
                  <a:gd name="T3" fmla="*/ 179 h 183"/>
                  <a:gd name="T4" fmla="*/ 86 w 117"/>
                  <a:gd name="T5" fmla="*/ 178 h 183"/>
                  <a:gd name="T6" fmla="*/ 94 w 117"/>
                  <a:gd name="T7" fmla="*/ 179 h 183"/>
                  <a:gd name="T8" fmla="*/ 64 w 117"/>
                  <a:gd name="T9" fmla="*/ 174 h 183"/>
                  <a:gd name="T10" fmla="*/ 100 w 117"/>
                  <a:gd name="T11" fmla="*/ 178 h 183"/>
                  <a:gd name="T12" fmla="*/ 106 w 117"/>
                  <a:gd name="T13" fmla="*/ 175 h 183"/>
                  <a:gd name="T14" fmla="*/ 57 w 117"/>
                  <a:gd name="T15" fmla="*/ 172 h 183"/>
                  <a:gd name="T16" fmla="*/ 11 w 117"/>
                  <a:gd name="T17" fmla="*/ 167 h 183"/>
                  <a:gd name="T18" fmla="*/ 47 w 117"/>
                  <a:gd name="T19" fmla="*/ 169 h 183"/>
                  <a:gd name="T20" fmla="*/ 18 w 117"/>
                  <a:gd name="T21" fmla="*/ 164 h 183"/>
                  <a:gd name="T22" fmla="*/ 41 w 117"/>
                  <a:gd name="T23" fmla="*/ 157 h 183"/>
                  <a:gd name="T24" fmla="*/ 32 w 117"/>
                  <a:gd name="T25" fmla="*/ 157 h 183"/>
                  <a:gd name="T26" fmla="*/ 35 w 117"/>
                  <a:gd name="T27" fmla="*/ 157 h 183"/>
                  <a:gd name="T28" fmla="*/ 12 w 117"/>
                  <a:gd name="T29" fmla="*/ 151 h 183"/>
                  <a:gd name="T30" fmla="*/ 5 w 117"/>
                  <a:gd name="T31" fmla="*/ 154 h 183"/>
                  <a:gd name="T32" fmla="*/ 6 w 117"/>
                  <a:gd name="T33" fmla="*/ 142 h 183"/>
                  <a:gd name="T34" fmla="*/ 86 w 117"/>
                  <a:gd name="T35" fmla="*/ 103 h 183"/>
                  <a:gd name="T36" fmla="*/ 73 w 117"/>
                  <a:gd name="T37" fmla="*/ 112 h 183"/>
                  <a:gd name="T38" fmla="*/ 66 w 117"/>
                  <a:gd name="T39" fmla="*/ 102 h 183"/>
                  <a:gd name="T40" fmla="*/ 12 w 117"/>
                  <a:gd name="T41" fmla="*/ 103 h 183"/>
                  <a:gd name="T42" fmla="*/ 10 w 117"/>
                  <a:gd name="T43" fmla="*/ 111 h 183"/>
                  <a:gd name="T44" fmla="*/ 19 w 117"/>
                  <a:gd name="T45" fmla="*/ 102 h 183"/>
                  <a:gd name="T46" fmla="*/ 30 w 117"/>
                  <a:gd name="T47" fmla="*/ 101 h 183"/>
                  <a:gd name="T48" fmla="*/ 102 w 117"/>
                  <a:gd name="T49" fmla="*/ 56 h 183"/>
                  <a:gd name="T50" fmla="*/ 84 w 117"/>
                  <a:gd name="T51" fmla="*/ 53 h 183"/>
                  <a:gd name="T52" fmla="*/ 80 w 117"/>
                  <a:gd name="T53" fmla="*/ 63 h 183"/>
                  <a:gd name="T54" fmla="*/ 89 w 117"/>
                  <a:gd name="T55" fmla="*/ 60 h 183"/>
                  <a:gd name="T56" fmla="*/ 76 w 117"/>
                  <a:gd name="T57" fmla="*/ 52 h 183"/>
                  <a:gd name="T58" fmla="*/ 103 w 117"/>
                  <a:gd name="T59" fmla="*/ 52 h 183"/>
                  <a:gd name="T60" fmla="*/ 97 w 117"/>
                  <a:gd name="T61" fmla="*/ 49 h 183"/>
                  <a:gd name="T62" fmla="*/ 72 w 117"/>
                  <a:gd name="T63" fmla="*/ 48 h 183"/>
                  <a:gd name="T64" fmla="*/ 53 w 117"/>
                  <a:gd name="T65" fmla="*/ 46 h 183"/>
                  <a:gd name="T66" fmla="*/ 73 w 117"/>
                  <a:gd name="T67" fmla="*/ 37 h 183"/>
                  <a:gd name="T68" fmla="*/ 54 w 117"/>
                  <a:gd name="T69" fmla="*/ 50 h 183"/>
                  <a:gd name="T70" fmla="*/ 66 w 117"/>
                  <a:gd name="T71" fmla="*/ 36 h 183"/>
                  <a:gd name="T72" fmla="*/ 65 w 117"/>
                  <a:gd name="T73" fmla="*/ 46 h 183"/>
                  <a:gd name="T74" fmla="*/ 30 w 117"/>
                  <a:gd name="T75" fmla="*/ 79 h 183"/>
                  <a:gd name="T76" fmla="*/ 62 w 117"/>
                  <a:gd name="T77" fmla="*/ 4 h 183"/>
                  <a:gd name="T78" fmla="*/ 75 w 117"/>
                  <a:gd name="T79" fmla="*/ 33 h 183"/>
                  <a:gd name="T80" fmla="*/ 49 w 117"/>
                  <a:gd name="T81" fmla="*/ 54 h 183"/>
                  <a:gd name="T82" fmla="*/ 57 w 117"/>
                  <a:gd name="T83" fmla="*/ 81 h 183"/>
                  <a:gd name="T84" fmla="*/ 58 w 117"/>
                  <a:gd name="T85" fmla="*/ 98 h 183"/>
                  <a:gd name="T86" fmla="*/ 54 w 117"/>
                  <a:gd name="T87" fmla="*/ 114 h 183"/>
                  <a:gd name="T88" fmla="*/ 83 w 117"/>
                  <a:gd name="T89" fmla="*/ 142 h 183"/>
                  <a:gd name="T90" fmla="*/ 34 w 117"/>
                  <a:gd name="T91" fmla="*/ 153 h 183"/>
                  <a:gd name="T92" fmla="*/ 25 w 117"/>
                  <a:gd name="T93" fmla="*/ 120 h 183"/>
                  <a:gd name="T94" fmla="*/ 33 w 117"/>
                  <a:gd name="T95" fmla="*/ 98 h 183"/>
                  <a:gd name="T96" fmla="*/ 32 w 117"/>
                  <a:gd name="T97" fmla="*/ 97 h 183"/>
                  <a:gd name="T98" fmla="*/ 22 w 117"/>
                  <a:gd name="T99" fmla="*/ 32 h 183"/>
                  <a:gd name="T100" fmla="*/ 7 w 117"/>
                  <a:gd name="T101" fmla="*/ 115 h 183"/>
                  <a:gd name="T102" fmla="*/ 10 w 117"/>
                  <a:gd name="T103" fmla="*/ 117 h 183"/>
                  <a:gd name="T104" fmla="*/ 4 w 117"/>
                  <a:gd name="T105" fmla="*/ 132 h 183"/>
                  <a:gd name="T106" fmla="*/ 8 w 117"/>
                  <a:gd name="T107" fmla="*/ 170 h 183"/>
                  <a:gd name="T108" fmla="*/ 36 w 117"/>
                  <a:gd name="T109" fmla="*/ 173 h 183"/>
                  <a:gd name="T110" fmla="*/ 111 w 117"/>
                  <a:gd name="T111" fmla="*/ 180 h 183"/>
                  <a:gd name="T112" fmla="*/ 111 w 117"/>
                  <a:gd name="T113" fmla="*/ 136 h 183"/>
                  <a:gd name="T114" fmla="*/ 50 w 117"/>
                  <a:gd name="T115" fmla="*/ 130 h 183"/>
                  <a:gd name="T116" fmla="*/ 87 w 117"/>
                  <a:gd name="T117" fmla="*/ 116 h 183"/>
                  <a:gd name="T118" fmla="*/ 90 w 117"/>
                  <a:gd name="T119" fmla="*/ 95 h 183"/>
                  <a:gd name="T120" fmla="*/ 55 w 117"/>
                  <a:gd name="T121" fmla="*/ 64 h 183"/>
                  <a:gd name="T122" fmla="*/ 73 w 117"/>
                  <a:gd name="T123" fmla="*/ 60 h 183"/>
                  <a:gd name="T124" fmla="*/ 104 w 117"/>
                  <a:gd name="T125" fmla="*/ 5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" h="183">
                    <a:moveTo>
                      <a:pt x="78" y="178"/>
                    </a:moveTo>
                    <a:cubicBezTo>
                      <a:pt x="77" y="178"/>
                      <a:pt x="75" y="177"/>
                      <a:pt x="74" y="177"/>
                    </a:cubicBezTo>
                    <a:cubicBezTo>
                      <a:pt x="75" y="173"/>
                      <a:pt x="77" y="170"/>
                      <a:pt x="79" y="166"/>
                    </a:cubicBezTo>
                    <a:cubicBezTo>
                      <a:pt x="79" y="165"/>
                      <a:pt x="79" y="165"/>
                      <a:pt x="79" y="165"/>
                    </a:cubicBezTo>
                    <a:cubicBezTo>
                      <a:pt x="79" y="165"/>
                      <a:pt x="79" y="165"/>
                      <a:pt x="79" y="165"/>
                    </a:cubicBezTo>
                    <a:cubicBezTo>
                      <a:pt x="81" y="165"/>
                      <a:pt x="82" y="166"/>
                      <a:pt x="84" y="166"/>
                    </a:cubicBezTo>
                    <a:cubicBezTo>
                      <a:pt x="82" y="170"/>
                      <a:pt x="80" y="174"/>
                      <a:pt x="78" y="178"/>
                    </a:cubicBezTo>
                    <a:moveTo>
                      <a:pt x="86" y="178"/>
                    </a:moveTo>
                    <a:cubicBezTo>
                      <a:pt x="87" y="178"/>
                      <a:pt x="87" y="178"/>
                      <a:pt x="87" y="178"/>
                    </a:cubicBezTo>
                    <a:cubicBezTo>
                      <a:pt x="89" y="174"/>
                      <a:pt x="92" y="170"/>
                      <a:pt x="94" y="166"/>
                    </a:cubicBezTo>
                    <a:cubicBezTo>
                      <a:pt x="94" y="165"/>
                      <a:pt x="94" y="165"/>
                      <a:pt x="94" y="165"/>
                    </a:cubicBezTo>
                    <a:cubicBezTo>
                      <a:pt x="96" y="165"/>
                      <a:pt x="97" y="165"/>
                      <a:pt x="98" y="165"/>
                    </a:cubicBezTo>
                    <a:cubicBezTo>
                      <a:pt x="96" y="169"/>
                      <a:pt x="94" y="174"/>
                      <a:pt x="91" y="179"/>
                    </a:cubicBezTo>
                    <a:cubicBezTo>
                      <a:pt x="91" y="179"/>
                      <a:pt x="91" y="179"/>
                      <a:pt x="91" y="179"/>
                    </a:cubicBezTo>
                    <a:cubicBezTo>
                      <a:pt x="87" y="179"/>
                      <a:pt x="84" y="179"/>
                      <a:pt x="80" y="178"/>
                    </a:cubicBezTo>
                    <a:cubicBezTo>
                      <a:pt x="82" y="174"/>
                      <a:pt x="84" y="170"/>
                      <a:pt x="86" y="166"/>
                    </a:cubicBezTo>
                    <a:cubicBezTo>
                      <a:pt x="86" y="166"/>
                      <a:pt x="87" y="166"/>
                      <a:pt x="87" y="166"/>
                    </a:cubicBezTo>
                    <a:cubicBezTo>
                      <a:pt x="89" y="166"/>
                      <a:pt x="90" y="166"/>
                      <a:pt x="92" y="166"/>
                    </a:cubicBezTo>
                    <a:cubicBezTo>
                      <a:pt x="90" y="169"/>
                      <a:pt x="88" y="173"/>
                      <a:pt x="86" y="177"/>
                    </a:cubicBezTo>
                    <a:cubicBezTo>
                      <a:pt x="85" y="178"/>
                      <a:pt x="86" y="178"/>
                      <a:pt x="86" y="178"/>
                    </a:cubicBezTo>
                    <a:cubicBezTo>
                      <a:pt x="86" y="178"/>
                      <a:pt x="86" y="178"/>
                      <a:pt x="86" y="178"/>
                    </a:cubicBezTo>
                    <a:moveTo>
                      <a:pt x="72" y="176"/>
                    </a:moveTo>
                    <a:cubicBezTo>
                      <a:pt x="70" y="176"/>
                      <a:pt x="68" y="175"/>
                      <a:pt x="65" y="175"/>
                    </a:cubicBezTo>
                    <a:cubicBezTo>
                      <a:pt x="68" y="171"/>
                      <a:pt x="70" y="168"/>
                      <a:pt x="73" y="164"/>
                    </a:cubicBezTo>
                    <a:cubicBezTo>
                      <a:pt x="73" y="164"/>
                      <a:pt x="73" y="164"/>
                      <a:pt x="73" y="164"/>
                    </a:cubicBezTo>
                    <a:cubicBezTo>
                      <a:pt x="74" y="164"/>
                      <a:pt x="76" y="165"/>
                      <a:pt x="77" y="165"/>
                    </a:cubicBezTo>
                    <a:cubicBezTo>
                      <a:pt x="75" y="169"/>
                      <a:pt x="74" y="173"/>
                      <a:pt x="72" y="176"/>
                    </a:cubicBezTo>
                    <a:moveTo>
                      <a:pt x="94" y="179"/>
                    </a:moveTo>
                    <a:cubicBezTo>
                      <a:pt x="96" y="174"/>
                      <a:pt x="98" y="169"/>
                      <a:pt x="101" y="164"/>
                    </a:cubicBezTo>
                    <a:cubicBezTo>
                      <a:pt x="102" y="164"/>
                      <a:pt x="104" y="164"/>
                      <a:pt x="105" y="163"/>
                    </a:cubicBezTo>
                    <a:cubicBezTo>
                      <a:pt x="103" y="168"/>
                      <a:pt x="101" y="172"/>
                      <a:pt x="99" y="177"/>
                    </a:cubicBezTo>
                    <a:cubicBezTo>
                      <a:pt x="98" y="178"/>
                      <a:pt x="99" y="178"/>
                      <a:pt x="99" y="178"/>
                    </a:cubicBezTo>
                    <a:cubicBezTo>
                      <a:pt x="100" y="178"/>
                      <a:pt x="100" y="178"/>
                      <a:pt x="100" y="178"/>
                    </a:cubicBezTo>
                    <a:cubicBezTo>
                      <a:pt x="98" y="179"/>
                      <a:pt x="96" y="179"/>
                      <a:pt x="94" y="179"/>
                    </a:cubicBezTo>
                    <a:moveTo>
                      <a:pt x="64" y="174"/>
                    </a:moveTo>
                    <a:cubicBezTo>
                      <a:pt x="62" y="173"/>
                      <a:pt x="61" y="173"/>
                      <a:pt x="59" y="172"/>
                    </a:cubicBezTo>
                    <a:cubicBezTo>
                      <a:pt x="61" y="169"/>
                      <a:pt x="63" y="165"/>
                      <a:pt x="65" y="162"/>
                    </a:cubicBezTo>
                    <a:cubicBezTo>
                      <a:pt x="66" y="162"/>
                      <a:pt x="66" y="163"/>
                      <a:pt x="67" y="163"/>
                    </a:cubicBezTo>
                    <a:cubicBezTo>
                      <a:pt x="68" y="163"/>
                      <a:pt x="69" y="163"/>
                      <a:pt x="71" y="164"/>
                    </a:cubicBezTo>
                    <a:cubicBezTo>
                      <a:pt x="68" y="167"/>
                      <a:pt x="66" y="170"/>
                      <a:pt x="64" y="174"/>
                    </a:cubicBezTo>
                    <a:moveTo>
                      <a:pt x="100" y="178"/>
                    </a:moveTo>
                    <a:cubicBezTo>
                      <a:pt x="100" y="178"/>
                      <a:pt x="100" y="178"/>
                      <a:pt x="100" y="178"/>
                    </a:cubicBezTo>
                    <a:cubicBezTo>
                      <a:pt x="103" y="173"/>
                      <a:pt x="105" y="167"/>
                      <a:pt x="108" y="162"/>
                    </a:cubicBezTo>
                    <a:cubicBezTo>
                      <a:pt x="108" y="162"/>
                      <a:pt x="108" y="162"/>
                      <a:pt x="108" y="162"/>
                    </a:cubicBezTo>
                    <a:cubicBezTo>
                      <a:pt x="110" y="162"/>
                      <a:pt x="111" y="161"/>
                      <a:pt x="113" y="161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2" y="161"/>
                      <a:pt x="112" y="161"/>
                      <a:pt x="112" y="161"/>
                    </a:cubicBezTo>
                    <a:cubicBezTo>
                      <a:pt x="110" y="166"/>
                      <a:pt x="108" y="171"/>
                      <a:pt x="106" y="175"/>
                    </a:cubicBezTo>
                    <a:cubicBezTo>
                      <a:pt x="105" y="176"/>
                      <a:pt x="106" y="176"/>
                      <a:pt x="106" y="177"/>
                    </a:cubicBezTo>
                    <a:cubicBezTo>
                      <a:pt x="106" y="177"/>
                      <a:pt x="106" y="177"/>
                      <a:pt x="107" y="177"/>
                    </a:cubicBezTo>
                    <a:cubicBezTo>
                      <a:pt x="107" y="177"/>
                      <a:pt x="107" y="176"/>
                      <a:pt x="107" y="176"/>
                    </a:cubicBezTo>
                    <a:cubicBezTo>
                      <a:pt x="109" y="174"/>
                      <a:pt x="110" y="171"/>
                      <a:pt x="111" y="169"/>
                    </a:cubicBezTo>
                    <a:cubicBezTo>
                      <a:pt x="110" y="171"/>
                      <a:pt x="110" y="173"/>
                      <a:pt x="109" y="176"/>
                    </a:cubicBezTo>
                    <a:cubicBezTo>
                      <a:pt x="106" y="177"/>
                      <a:pt x="103" y="178"/>
                      <a:pt x="100" y="178"/>
                    </a:cubicBezTo>
                    <a:moveTo>
                      <a:pt x="57" y="172"/>
                    </a:moveTo>
                    <a:cubicBezTo>
                      <a:pt x="55" y="171"/>
                      <a:pt x="52" y="170"/>
                      <a:pt x="50" y="170"/>
                    </a:cubicBezTo>
                    <a:cubicBezTo>
                      <a:pt x="51" y="166"/>
                      <a:pt x="53" y="163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8" y="160"/>
                      <a:pt x="60" y="161"/>
                      <a:pt x="63" y="162"/>
                    </a:cubicBezTo>
                    <a:cubicBezTo>
                      <a:pt x="61" y="165"/>
                      <a:pt x="59" y="168"/>
                      <a:pt x="57" y="172"/>
                    </a:cubicBezTo>
                    <a:moveTo>
                      <a:pt x="13" y="172"/>
                    </a:moveTo>
                    <a:cubicBezTo>
                      <a:pt x="13" y="170"/>
                      <a:pt x="12" y="169"/>
                      <a:pt x="11" y="167"/>
                    </a:cubicBezTo>
                    <a:cubicBezTo>
                      <a:pt x="11" y="167"/>
                      <a:pt x="10" y="167"/>
                      <a:pt x="10" y="166"/>
                    </a:cubicBezTo>
                    <a:cubicBezTo>
                      <a:pt x="11" y="163"/>
                      <a:pt x="13" y="161"/>
                      <a:pt x="14" y="160"/>
                    </a:cubicBezTo>
                    <a:cubicBezTo>
                      <a:pt x="15" y="159"/>
                      <a:pt x="15" y="159"/>
                      <a:pt x="15" y="159"/>
                    </a:cubicBezTo>
                    <a:cubicBezTo>
                      <a:pt x="14" y="164"/>
                      <a:pt x="14" y="167"/>
                      <a:pt x="13" y="172"/>
                    </a:cubicBezTo>
                    <a:moveTo>
                      <a:pt x="48" y="169"/>
                    </a:moveTo>
                    <a:cubicBezTo>
                      <a:pt x="47" y="169"/>
                      <a:pt x="47" y="169"/>
                      <a:pt x="47" y="169"/>
                    </a:cubicBezTo>
                    <a:cubicBezTo>
                      <a:pt x="47" y="169"/>
                      <a:pt x="47" y="169"/>
                      <a:pt x="47" y="169"/>
                    </a:cubicBezTo>
                    <a:cubicBezTo>
                      <a:pt x="46" y="169"/>
                      <a:pt x="45" y="169"/>
                      <a:pt x="44" y="169"/>
                    </a:cubicBezTo>
                    <a:cubicBezTo>
                      <a:pt x="45" y="165"/>
                      <a:pt x="47" y="162"/>
                      <a:pt x="50" y="159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51" y="159"/>
                      <a:pt x="52" y="159"/>
                      <a:pt x="53" y="159"/>
                    </a:cubicBezTo>
                    <a:cubicBezTo>
                      <a:pt x="51" y="162"/>
                      <a:pt x="50" y="166"/>
                      <a:pt x="48" y="169"/>
                    </a:cubicBezTo>
                    <a:moveTo>
                      <a:pt x="17" y="174"/>
                    </a:moveTo>
                    <a:cubicBezTo>
                      <a:pt x="18" y="170"/>
                      <a:pt x="18" y="167"/>
                      <a:pt x="18" y="164"/>
                    </a:cubicBezTo>
                    <a:cubicBezTo>
                      <a:pt x="19" y="163"/>
                      <a:pt x="19" y="163"/>
                      <a:pt x="19" y="163"/>
                    </a:cubicBezTo>
                    <a:cubicBezTo>
                      <a:pt x="21" y="162"/>
                      <a:pt x="21" y="160"/>
                      <a:pt x="23" y="159"/>
                    </a:cubicBezTo>
                    <a:cubicBezTo>
                      <a:pt x="24" y="159"/>
                      <a:pt x="25" y="158"/>
                      <a:pt x="25" y="158"/>
                    </a:cubicBezTo>
                    <a:cubicBezTo>
                      <a:pt x="23" y="163"/>
                      <a:pt x="20" y="168"/>
                      <a:pt x="17" y="174"/>
                    </a:cubicBezTo>
                    <a:moveTo>
                      <a:pt x="35" y="169"/>
                    </a:moveTo>
                    <a:cubicBezTo>
                      <a:pt x="36" y="169"/>
                      <a:pt x="36" y="169"/>
                      <a:pt x="36" y="169"/>
                    </a:cubicBezTo>
                    <a:cubicBezTo>
                      <a:pt x="37" y="165"/>
                      <a:pt x="39" y="161"/>
                      <a:pt x="41" y="157"/>
                    </a:cubicBezTo>
                    <a:cubicBezTo>
                      <a:pt x="43" y="157"/>
                      <a:pt x="45" y="158"/>
                      <a:pt x="48" y="158"/>
                    </a:cubicBezTo>
                    <a:cubicBezTo>
                      <a:pt x="45" y="161"/>
                      <a:pt x="43" y="165"/>
                      <a:pt x="42" y="169"/>
                    </a:cubicBezTo>
                    <a:cubicBezTo>
                      <a:pt x="40" y="169"/>
                      <a:pt x="37" y="169"/>
                      <a:pt x="35" y="169"/>
                    </a:cubicBezTo>
                    <a:cubicBezTo>
                      <a:pt x="35" y="169"/>
                      <a:pt x="35" y="169"/>
                      <a:pt x="35" y="169"/>
                    </a:cubicBezTo>
                    <a:moveTo>
                      <a:pt x="20" y="173"/>
                    </a:moveTo>
                    <a:cubicBezTo>
                      <a:pt x="22" y="168"/>
                      <a:pt x="25" y="163"/>
                      <a:pt x="28" y="157"/>
                    </a:cubicBezTo>
                    <a:cubicBezTo>
                      <a:pt x="29" y="157"/>
                      <a:pt x="31" y="157"/>
                      <a:pt x="32" y="157"/>
                    </a:cubicBezTo>
                    <a:cubicBezTo>
                      <a:pt x="30" y="161"/>
                      <a:pt x="28" y="166"/>
                      <a:pt x="26" y="170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5" y="171"/>
                      <a:pt x="25" y="171"/>
                      <a:pt x="24" y="171"/>
                    </a:cubicBezTo>
                    <a:cubicBezTo>
                      <a:pt x="22" y="172"/>
                      <a:pt x="21" y="172"/>
                      <a:pt x="20" y="173"/>
                    </a:cubicBezTo>
                    <a:moveTo>
                      <a:pt x="28" y="170"/>
                    </a:moveTo>
                    <a:cubicBezTo>
                      <a:pt x="30" y="166"/>
                      <a:pt x="32" y="161"/>
                      <a:pt x="35" y="157"/>
                    </a:cubicBezTo>
                    <a:cubicBezTo>
                      <a:pt x="36" y="157"/>
                      <a:pt x="37" y="157"/>
                      <a:pt x="39" y="157"/>
                    </a:cubicBezTo>
                    <a:cubicBezTo>
                      <a:pt x="37" y="161"/>
                      <a:pt x="36" y="164"/>
                      <a:pt x="34" y="168"/>
                    </a:cubicBezTo>
                    <a:cubicBezTo>
                      <a:pt x="34" y="169"/>
                      <a:pt x="34" y="169"/>
                      <a:pt x="34" y="169"/>
                    </a:cubicBezTo>
                    <a:cubicBezTo>
                      <a:pt x="32" y="170"/>
                      <a:pt x="30" y="170"/>
                      <a:pt x="28" y="170"/>
                    </a:cubicBezTo>
                    <a:moveTo>
                      <a:pt x="9" y="164"/>
                    </a:moveTo>
                    <a:cubicBezTo>
                      <a:pt x="8" y="163"/>
                      <a:pt x="7" y="162"/>
                      <a:pt x="7" y="160"/>
                    </a:cubicBezTo>
                    <a:cubicBezTo>
                      <a:pt x="8" y="157"/>
                      <a:pt x="10" y="154"/>
                      <a:pt x="12" y="151"/>
                    </a:cubicBezTo>
                    <a:cubicBezTo>
                      <a:pt x="13" y="153"/>
                      <a:pt x="14" y="154"/>
                      <a:pt x="14" y="156"/>
                    </a:cubicBezTo>
                    <a:cubicBezTo>
                      <a:pt x="13" y="157"/>
                      <a:pt x="11" y="160"/>
                      <a:pt x="9" y="164"/>
                    </a:cubicBezTo>
                    <a:moveTo>
                      <a:pt x="6" y="158"/>
                    </a:moveTo>
                    <a:cubicBezTo>
                      <a:pt x="6" y="158"/>
                      <a:pt x="6" y="158"/>
                      <a:pt x="6" y="158"/>
                    </a:cubicBezTo>
                    <a:cubicBezTo>
                      <a:pt x="5" y="157"/>
                      <a:pt x="5" y="156"/>
                      <a:pt x="5" y="155"/>
                    </a:cubicBezTo>
                    <a:cubicBezTo>
                      <a:pt x="5" y="155"/>
                      <a:pt x="5" y="155"/>
                      <a:pt x="5" y="155"/>
                    </a:cubicBezTo>
                    <a:cubicBezTo>
                      <a:pt x="5" y="154"/>
                      <a:pt x="5" y="154"/>
                      <a:pt x="5" y="154"/>
                    </a:cubicBezTo>
                    <a:cubicBezTo>
                      <a:pt x="6" y="152"/>
                      <a:pt x="8" y="149"/>
                      <a:pt x="9" y="147"/>
                    </a:cubicBezTo>
                    <a:cubicBezTo>
                      <a:pt x="10" y="148"/>
                      <a:pt x="10" y="149"/>
                      <a:pt x="11" y="149"/>
                    </a:cubicBezTo>
                    <a:cubicBezTo>
                      <a:pt x="9" y="152"/>
                      <a:pt x="7" y="155"/>
                      <a:pt x="6" y="158"/>
                    </a:cubicBezTo>
                    <a:moveTo>
                      <a:pt x="4" y="152"/>
                    </a:moveTo>
                    <a:cubicBezTo>
                      <a:pt x="4" y="152"/>
                      <a:pt x="4" y="152"/>
                      <a:pt x="4" y="152"/>
                    </a:cubicBezTo>
                    <a:cubicBezTo>
                      <a:pt x="4" y="150"/>
                      <a:pt x="4" y="148"/>
                      <a:pt x="5" y="146"/>
                    </a:cubicBezTo>
                    <a:cubicBezTo>
                      <a:pt x="5" y="144"/>
                      <a:pt x="5" y="143"/>
                      <a:pt x="6" y="142"/>
                    </a:cubicBezTo>
                    <a:cubicBezTo>
                      <a:pt x="6" y="143"/>
                      <a:pt x="7" y="144"/>
                      <a:pt x="8" y="145"/>
                    </a:cubicBezTo>
                    <a:cubicBezTo>
                      <a:pt x="7" y="147"/>
                      <a:pt x="5" y="150"/>
                      <a:pt x="4" y="152"/>
                    </a:cubicBezTo>
                    <a:moveTo>
                      <a:pt x="85" y="112"/>
                    </a:moveTo>
                    <a:cubicBezTo>
                      <a:pt x="84" y="112"/>
                      <a:pt x="83" y="112"/>
                      <a:pt x="81" y="112"/>
                    </a:cubicBezTo>
                    <a:cubicBezTo>
                      <a:pt x="83" y="109"/>
                      <a:pt x="84" y="106"/>
                      <a:pt x="86" y="104"/>
                    </a:cubicBezTo>
                    <a:cubicBezTo>
                      <a:pt x="86" y="103"/>
                      <a:pt x="86" y="103"/>
                      <a:pt x="86" y="103"/>
                    </a:cubicBezTo>
                    <a:cubicBezTo>
                      <a:pt x="86" y="103"/>
                      <a:pt x="86" y="103"/>
                      <a:pt x="86" y="103"/>
                    </a:cubicBezTo>
                    <a:cubicBezTo>
                      <a:pt x="86" y="106"/>
                      <a:pt x="85" y="109"/>
                      <a:pt x="85" y="112"/>
                    </a:cubicBezTo>
                    <a:moveTo>
                      <a:pt x="79" y="112"/>
                    </a:moveTo>
                    <a:cubicBezTo>
                      <a:pt x="78" y="112"/>
                      <a:pt x="77" y="112"/>
                      <a:pt x="75" y="112"/>
                    </a:cubicBezTo>
                    <a:cubicBezTo>
                      <a:pt x="77" y="109"/>
                      <a:pt x="79" y="106"/>
                      <a:pt x="81" y="103"/>
                    </a:cubicBezTo>
                    <a:cubicBezTo>
                      <a:pt x="82" y="103"/>
                      <a:pt x="83" y="103"/>
                      <a:pt x="84" y="103"/>
                    </a:cubicBezTo>
                    <a:cubicBezTo>
                      <a:pt x="82" y="106"/>
                      <a:pt x="81" y="109"/>
                      <a:pt x="79" y="112"/>
                    </a:cubicBezTo>
                    <a:moveTo>
                      <a:pt x="73" y="112"/>
                    </a:moveTo>
                    <a:cubicBezTo>
                      <a:pt x="71" y="112"/>
                      <a:pt x="69" y="112"/>
                      <a:pt x="67" y="112"/>
                    </a:cubicBezTo>
                    <a:cubicBezTo>
                      <a:pt x="69" y="109"/>
                      <a:pt x="71" y="106"/>
                      <a:pt x="73" y="102"/>
                    </a:cubicBezTo>
                    <a:cubicBezTo>
                      <a:pt x="75" y="102"/>
                      <a:pt x="77" y="103"/>
                      <a:pt x="79" y="103"/>
                    </a:cubicBezTo>
                    <a:cubicBezTo>
                      <a:pt x="77" y="106"/>
                      <a:pt x="75" y="109"/>
                      <a:pt x="73" y="112"/>
                    </a:cubicBezTo>
                    <a:moveTo>
                      <a:pt x="65" y="112"/>
                    </a:moveTo>
                    <a:cubicBezTo>
                      <a:pt x="63" y="112"/>
                      <a:pt x="62" y="112"/>
                      <a:pt x="60" y="112"/>
                    </a:cubicBezTo>
                    <a:cubicBezTo>
                      <a:pt x="62" y="109"/>
                      <a:pt x="64" y="105"/>
                      <a:pt x="66" y="102"/>
                    </a:cubicBezTo>
                    <a:cubicBezTo>
                      <a:pt x="67" y="102"/>
                      <a:pt x="69" y="102"/>
                      <a:pt x="71" y="102"/>
                    </a:cubicBezTo>
                    <a:cubicBezTo>
                      <a:pt x="69" y="106"/>
                      <a:pt x="67" y="109"/>
                      <a:pt x="65" y="112"/>
                    </a:cubicBezTo>
                    <a:moveTo>
                      <a:pt x="10" y="107"/>
                    </a:moveTo>
                    <a:cubicBezTo>
                      <a:pt x="10" y="105"/>
                      <a:pt x="10" y="104"/>
                      <a:pt x="10" y="102"/>
                    </a:cubicBezTo>
                    <a:cubicBezTo>
                      <a:pt x="11" y="102"/>
                      <a:pt x="11" y="102"/>
                      <a:pt x="12" y="102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12" y="103"/>
                      <a:pt x="12" y="103"/>
                      <a:pt x="12" y="103"/>
                    </a:cubicBezTo>
                    <a:cubicBezTo>
                      <a:pt x="11" y="104"/>
                      <a:pt x="11" y="105"/>
                      <a:pt x="10" y="107"/>
                    </a:cubicBezTo>
                    <a:moveTo>
                      <a:pt x="59" y="109"/>
                    </a:moveTo>
                    <a:cubicBezTo>
                      <a:pt x="60" y="106"/>
                      <a:pt x="60" y="104"/>
                      <a:pt x="60" y="102"/>
                    </a:cubicBezTo>
                    <a:cubicBezTo>
                      <a:pt x="61" y="102"/>
                      <a:pt x="62" y="102"/>
                      <a:pt x="63" y="102"/>
                    </a:cubicBezTo>
                    <a:cubicBezTo>
                      <a:pt x="62" y="104"/>
                      <a:pt x="61" y="106"/>
                      <a:pt x="59" y="109"/>
                    </a:cubicBezTo>
                    <a:moveTo>
                      <a:pt x="10" y="113"/>
                    </a:moveTo>
                    <a:cubicBezTo>
                      <a:pt x="10" y="112"/>
                      <a:pt x="10" y="112"/>
                      <a:pt x="10" y="111"/>
                    </a:cubicBezTo>
                    <a:cubicBezTo>
                      <a:pt x="12" y="108"/>
                      <a:pt x="13" y="105"/>
                      <a:pt x="14" y="102"/>
                    </a:cubicBezTo>
                    <a:cubicBezTo>
                      <a:pt x="15" y="102"/>
                      <a:pt x="16" y="102"/>
                      <a:pt x="17" y="102"/>
                    </a:cubicBezTo>
                    <a:cubicBezTo>
                      <a:pt x="16" y="105"/>
                      <a:pt x="14" y="108"/>
                      <a:pt x="13" y="112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12" y="112"/>
                      <a:pt x="11" y="113"/>
                      <a:pt x="10" y="113"/>
                    </a:cubicBezTo>
                    <a:moveTo>
                      <a:pt x="15" y="112"/>
                    </a:moveTo>
                    <a:cubicBezTo>
                      <a:pt x="16" y="109"/>
                      <a:pt x="18" y="105"/>
                      <a:pt x="19" y="102"/>
                    </a:cubicBezTo>
                    <a:cubicBezTo>
                      <a:pt x="21" y="101"/>
                      <a:pt x="23" y="101"/>
                      <a:pt x="24" y="101"/>
                    </a:cubicBezTo>
                    <a:cubicBezTo>
                      <a:pt x="23" y="105"/>
                      <a:pt x="21" y="108"/>
                      <a:pt x="19" y="11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8" y="112"/>
                      <a:pt x="16" y="112"/>
                      <a:pt x="15" y="112"/>
                    </a:cubicBezTo>
                    <a:moveTo>
                      <a:pt x="21" y="112"/>
                    </a:moveTo>
                    <a:cubicBezTo>
                      <a:pt x="23" y="109"/>
                      <a:pt x="25" y="105"/>
                      <a:pt x="27" y="101"/>
                    </a:cubicBezTo>
                    <a:cubicBezTo>
                      <a:pt x="28" y="101"/>
                      <a:pt x="29" y="101"/>
                      <a:pt x="30" y="101"/>
                    </a:cubicBezTo>
                    <a:cubicBezTo>
                      <a:pt x="29" y="105"/>
                      <a:pt x="27" y="108"/>
                      <a:pt x="25" y="112"/>
                    </a:cubicBezTo>
                    <a:cubicBezTo>
                      <a:pt x="24" y="112"/>
                      <a:pt x="22" y="112"/>
                      <a:pt x="21" y="112"/>
                    </a:cubicBezTo>
                    <a:moveTo>
                      <a:pt x="27" y="75"/>
                    </a:moveTo>
                    <a:cubicBezTo>
                      <a:pt x="26" y="72"/>
                      <a:pt x="25" y="68"/>
                      <a:pt x="25" y="64"/>
                    </a:cubicBezTo>
                    <a:cubicBezTo>
                      <a:pt x="26" y="68"/>
                      <a:pt x="27" y="72"/>
                      <a:pt x="27" y="75"/>
                    </a:cubicBezTo>
                    <a:cubicBezTo>
                      <a:pt x="27" y="75"/>
                      <a:pt x="27" y="75"/>
                      <a:pt x="27" y="75"/>
                    </a:cubicBezTo>
                    <a:moveTo>
                      <a:pt x="102" y="56"/>
                    </a:moveTo>
                    <a:cubicBezTo>
                      <a:pt x="103" y="55"/>
                      <a:pt x="103" y="55"/>
                      <a:pt x="103" y="55"/>
                    </a:cubicBezTo>
                    <a:cubicBezTo>
                      <a:pt x="103" y="56"/>
                      <a:pt x="103" y="56"/>
                      <a:pt x="103" y="56"/>
                    </a:cubicBezTo>
                    <a:cubicBezTo>
                      <a:pt x="102" y="56"/>
                      <a:pt x="102" y="56"/>
                      <a:pt x="102" y="56"/>
                    </a:cubicBezTo>
                    <a:moveTo>
                      <a:pt x="80" y="60"/>
                    </a:moveTo>
                    <a:cubicBezTo>
                      <a:pt x="80" y="58"/>
                      <a:pt x="80" y="57"/>
                      <a:pt x="80" y="55"/>
                    </a:cubicBezTo>
                    <a:cubicBezTo>
                      <a:pt x="80" y="55"/>
                      <a:pt x="80" y="54"/>
                      <a:pt x="80" y="54"/>
                    </a:cubicBezTo>
                    <a:cubicBezTo>
                      <a:pt x="81" y="53"/>
                      <a:pt x="82" y="53"/>
                      <a:pt x="84" y="53"/>
                    </a:cubicBezTo>
                    <a:cubicBezTo>
                      <a:pt x="82" y="55"/>
                      <a:pt x="81" y="58"/>
                      <a:pt x="80" y="60"/>
                    </a:cubicBezTo>
                    <a:moveTo>
                      <a:pt x="80" y="63"/>
                    </a:moveTo>
                    <a:cubicBezTo>
                      <a:pt x="82" y="60"/>
                      <a:pt x="84" y="56"/>
                      <a:pt x="86" y="52"/>
                    </a:cubicBezTo>
                    <a:cubicBezTo>
                      <a:pt x="88" y="52"/>
                      <a:pt x="89" y="51"/>
                      <a:pt x="91" y="51"/>
                    </a:cubicBezTo>
                    <a:cubicBezTo>
                      <a:pt x="88" y="54"/>
                      <a:pt x="86" y="58"/>
                      <a:pt x="84" y="61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83" y="62"/>
                      <a:pt x="81" y="63"/>
                      <a:pt x="80" y="63"/>
                    </a:cubicBezTo>
                    <a:moveTo>
                      <a:pt x="87" y="61"/>
                    </a:moveTo>
                    <a:cubicBezTo>
                      <a:pt x="89" y="57"/>
                      <a:pt x="91" y="54"/>
                      <a:pt x="93" y="51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4" y="50"/>
                      <a:pt x="95" y="50"/>
                      <a:pt x="96" y="49"/>
                    </a:cubicBezTo>
                    <a:cubicBezTo>
                      <a:pt x="95" y="50"/>
                      <a:pt x="95" y="50"/>
                      <a:pt x="95" y="50"/>
                    </a:cubicBezTo>
                    <a:cubicBezTo>
                      <a:pt x="95" y="50"/>
                      <a:pt x="95" y="50"/>
                      <a:pt x="95" y="50"/>
                    </a:cubicBezTo>
                    <a:cubicBezTo>
                      <a:pt x="93" y="53"/>
                      <a:pt x="91" y="56"/>
                      <a:pt x="89" y="60"/>
                    </a:cubicBezTo>
                    <a:cubicBezTo>
                      <a:pt x="88" y="60"/>
                      <a:pt x="87" y="60"/>
                      <a:pt x="87" y="61"/>
                    </a:cubicBezTo>
                    <a:moveTo>
                      <a:pt x="76" y="55"/>
                    </a:moveTo>
                    <a:cubicBezTo>
                      <a:pt x="76" y="54"/>
                      <a:pt x="75" y="53"/>
                      <a:pt x="75" y="52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5" y="51"/>
                      <a:pt x="76" y="50"/>
                      <a:pt x="77" y="48"/>
                    </a:cubicBezTo>
                    <a:cubicBezTo>
                      <a:pt x="77" y="49"/>
                      <a:pt x="76" y="50"/>
                      <a:pt x="76" y="50"/>
                    </a:cubicBezTo>
                    <a:cubicBezTo>
                      <a:pt x="76" y="51"/>
                      <a:pt x="76" y="51"/>
                      <a:pt x="76" y="52"/>
                    </a:cubicBezTo>
                    <a:cubicBezTo>
                      <a:pt x="76" y="53"/>
                      <a:pt x="76" y="54"/>
                      <a:pt x="76" y="55"/>
                    </a:cubicBezTo>
                    <a:cubicBezTo>
                      <a:pt x="76" y="55"/>
                      <a:pt x="76" y="55"/>
                      <a:pt x="76" y="55"/>
                    </a:cubicBezTo>
                    <a:moveTo>
                      <a:pt x="98" y="57"/>
                    </a:moveTo>
                    <a:cubicBezTo>
                      <a:pt x="100" y="54"/>
                      <a:pt x="102" y="52"/>
                      <a:pt x="104" y="49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4" y="50"/>
                      <a:pt x="104" y="51"/>
                      <a:pt x="104" y="52"/>
                    </a:cubicBezTo>
                    <a:cubicBezTo>
                      <a:pt x="104" y="52"/>
                      <a:pt x="103" y="52"/>
                      <a:pt x="103" y="52"/>
                    </a:cubicBezTo>
                    <a:cubicBezTo>
                      <a:pt x="103" y="52"/>
                      <a:pt x="103" y="52"/>
                      <a:pt x="103" y="52"/>
                    </a:cubicBezTo>
                    <a:cubicBezTo>
                      <a:pt x="101" y="54"/>
                      <a:pt x="100" y="55"/>
                      <a:pt x="99" y="57"/>
                    </a:cubicBezTo>
                    <a:cubicBezTo>
                      <a:pt x="99" y="57"/>
                      <a:pt x="99" y="57"/>
                      <a:pt x="99" y="57"/>
                    </a:cubicBezTo>
                    <a:cubicBezTo>
                      <a:pt x="99" y="57"/>
                      <a:pt x="98" y="57"/>
                      <a:pt x="98" y="57"/>
                    </a:cubicBezTo>
                    <a:moveTo>
                      <a:pt x="92" y="59"/>
                    </a:moveTo>
                    <a:cubicBezTo>
                      <a:pt x="93" y="56"/>
                      <a:pt x="95" y="53"/>
                      <a:pt x="97" y="51"/>
                    </a:cubicBezTo>
                    <a:cubicBezTo>
                      <a:pt x="97" y="50"/>
                      <a:pt x="97" y="50"/>
                      <a:pt x="97" y="49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8" y="49"/>
                      <a:pt x="100" y="48"/>
                      <a:pt x="103" y="47"/>
                    </a:cubicBezTo>
                    <a:cubicBezTo>
                      <a:pt x="102" y="48"/>
                      <a:pt x="102" y="48"/>
                      <a:pt x="102" y="48"/>
                    </a:cubicBezTo>
                    <a:cubicBezTo>
                      <a:pt x="100" y="51"/>
                      <a:pt x="97" y="55"/>
                      <a:pt x="95" y="58"/>
                    </a:cubicBezTo>
                    <a:cubicBezTo>
                      <a:pt x="94" y="58"/>
                      <a:pt x="93" y="59"/>
                      <a:pt x="92" y="59"/>
                    </a:cubicBezTo>
                    <a:moveTo>
                      <a:pt x="73" y="50"/>
                    </a:moveTo>
                    <a:cubicBezTo>
                      <a:pt x="73" y="50"/>
                      <a:pt x="72" y="49"/>
                      <a:pt x="72" y="48"/>
                    </a:cubicBezTo>
                    <a:cubicBezTo>
                      <a:pt x="73" y="46"/>
                      <a:pt x="75" y="43"/>
                      <a:pt x="76" y="41"/>
                    </a:cubicBezTo>
                    <a:cubicBezTo>
                      <a:pt x="76" y="42"/>
                      <a:pt x="77" y="43"/>
                      <a:pt x="77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75" y="47"/>
                      <a:pt x="74" y="48"/>
                      <a:pt x="73" y="50"/>
                    </a:cubicBezTo>
                    <a:moveTo>
                      <a:pt x="52" y="50"/>
                    </a:moveTo>
                    <a:cubicBezTo>
                      <a:pt x="52" y="49"/>
                      <a:pt x="52" y="49"/>
                      <a:pt x="52" y="48"/>
                    </a:cubicBezTo>
                    <a:cubicBezTo>
                      <a:pt x="52" y="47"/>
                      <a:pt x="52" y="47"/>
                      <a:pt x="53" y="46"/>
                    </a:cubicBezTo>
                    <a:cubicBezTo>
                      <a:pt x="53" y="43"/>
                      <a:pt x="54" y="41"/>
                      <a:pt x="56" y="40"/>
                    </a:cubicBezTo>
                    <a:cubicBezTo>
                      <a:pt x="55" y="43"/>
                      <a:pt x="54" y="46"/>
                      <a:pt x="53" y="50"/>
                    </a:cubicBezTo>
                    <a:cubicBezTo>
                      <a:pt x="52" y="50"/>
                      <a:pt x="52" y="50"/>
                      <a:pt x="52" y="50"/>
                    </a:cubicBezTo>
                    <a:moveTo>
                      <a:pt x="70" y="47"/>
                    </a:moveTo>
                    <a:cubicBezTo>
                      <a:pt x="69" y="47"/>
                      <a:pt x="69" y="47"/>
                      <a:pt x="68" y="47"/>
                    </a:cubicBezTo>
                    <a:cubicBezTo>
                      <a:pt x="68" y="47"/>
                      <a:pt x="67" y="46"/>
                      <a:pt x="67" y="46"/>
                    </a:cubicBezTo>
                    <a:cubicBezTo>
                      <a:pt x="69" y="43"/>
                      <a:pt x="71" y="40"/>
                      <a:pt x="73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4" y="37"/>
                      <a:pt x="75" y="38"/>
                      <a:pt x="75" y="39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73" y="42"/>
                      <a:pt x="71" y="45"/>
                      <a:pt x="70" y="47"/>
                    </a:cubicBezTo>
                    <a:moveTo>
                      <a:pt x="53" y="54"/>
                    </a:move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53"/>
                      <a:pt x="54" y="52"/>
                      <a:pt x="54" y="50"/>
                    </a:cubicBezTo>
                    <a:cubicBezTo>
                      <a:pt x="56" y="47"/>
                      <a:pt x="58" y="43"/>
                      <a:pt x="58" y="38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60" y="37"/>
                      <a:pt x="62" y="36"/>
                      <a:pt x="64" y="36"/>
                    </a:cubicBezTo>
                    <a:cubicBezTo>
                      <a:pt x="61" y="40"/>
                      <a:pt x="58" y="45"/>
                      <a:pt x="57" y="50"/>
                    </a:cubicBezTo>
                    <a:cubicBezTo>
                      <a:pt x="55" y="51"/>
                      <a:pt x="54" y="52"/>
                      <a:pt x="53" y="54"/>
                    </a:cubicBezTo>
                    <a:moveTo>
                      <a:pt x="59" y="48"/>
                    </a:moveTo>
                    <a:cubicBezTo>
                      <a:pt x="61" y="44"/>
                      <a:pt x="63" y="40"/>
                      <a:pt x="66" y="36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7" y="35"/>
                      <a:pt x="67" y="35"/>
                      <a:pt x="68" y="3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9" y="35"/>
                      <a:pt x="70" y="35"/>
                      <a:pt x="71" y="36"/>
                    </a:cubicBezTo>
                    <a:cubicBezTo>
                      <a:pt x="69" y="39"/>
                      <a:pt x="67" y="43"/>
                      <a:pt x="65" y="46"/>
                    </a:cubicBezTo>
                    <a:cubicBezTo>
                      <a:pt x="64" y="46"/>
                      <a:pt x="63" y="46"/>
                      <a:pt x="63" y="47"/>
                    </a:cubicBezTo>
                    <a:cubicBezTo>
                      <a:pt x="62" y="47"/>
                      <a:pt x="60" y="47"/>
                      <a:pt x="59" y="48"/>
                    </a:cubicBezTo>
                    <a:moveTo>
                      <a:pt x="10" y="98"/>
                    </a:moveTo>
                    <a:cubicBezTo>
                      <a:pt x="10" y="92"/>
                      <a:pt x="10" y="85"/>
                      <a:pt x="10" y="79"/>
                    </a:cubicBezTo>
                    <a:cubicBezTo>
                      <a:pt x="17" y="79"/>
                      <a:pt x="23" y="79"/>
                      <a:pt x="29" y="79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1" y="78"/>
                      <a:pt x="32" y="77"/>
                      <a:pt x="32" y="76"/>
                    </a:cubicBezTo>
                    <a:cubicBezTo>
                      <a:pt x="29" y="66"/>
                      <a:pt x="26" y="50"/>
                      <a:pt x="26" y="38"/>
                    </a:cubicBezTo>
                    <a:cubicBezTo>
                      <a:pt x="26" y="35"/>
                      <a:pt x="26" y="33"/>
                      <a:pt x="26" y="31"/>
                    </a:cubicBezTo>
                    <a:cubicBezTo>
                      <a:pt x="27" y="26"/>
                      <a:pt x="29" y="21"/>
                      <a:pt x="33" y="17"/>
                    </a:cubicBezTo>
                    <a:cubicBezTo>
                      <a:pt x="36" y="13"/>
                      <a:pt x="41" y="9"/>
                      <a:pt x="45" y="7"/>
                    </a:cubicBezTo>
                    <a:cubicBezTo>
                      <a:pt x="48" y="6"/>
                      <a:pt x="55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71" y="4"/>
                      <a:pt x="81" y="6"/>
                      <a:pt x="89" y="12"/>
                    </a:cubicBezTo>
                    <a:cubicBezTo>
                      <a:pt x="97" y="18"/>
                      <a:pt x="103" y="27"/>
                      <a:pt x="104" y="43"/>
                    </a:cubicBezTo>
                    <a:cubicBezTo>
                      <a:pt x="94" y="46"/>
                      <a:pt x="90" y="47"/>
                      <a:pt x="80" y="50"/>
                    </a:cubicBezTo>
                    <a:cubicBezTo>
                      <a:pt x="81" y="48"/>
                      <a:pt x="81" y="47"/>
                      <a:pt x="81" y="45"/>
                    </a:cubicBezTo>
                    <a:cubicBezTo>
                      <a:pt x="81" y="43"/>
                      <a:pt x="80" y="41"/>
                      <a:pt x="80" y="39"/>
                    </a:cubicBezTo>
                    <a:cubicBezTo>
                      <a:pt x="79" y="37"/>
                      <a:pt x="77" y="35"/>
                      <a:pt x="75" y="33"/>
                    </a:cubicBezTo>
                    <a:cubicBezTo>
                      <a:pt x="73" y="32"/>
                      <a:pt x="70" y="31"/>
                      <a:pt x="68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3" y="31"/>
                      <a:pt x="59" y="33"/>
                      <a:pt x="56" y="35"/>
                    </a:cubicBezTo>
                    <a:cubicBezTo>
                      <a:pt x="52" y="37"/>
                      <a:pt x="50" y="41"/>
                      <a:pt x="49" y="45"/>
                    </a:cubicBezTo>
                    <a:cubicBezTo>
                      <a:pt x="48" y="46"/>
                      <a:pt x="48" y="47"/>
                      <a:pt x="48" y="48"/>
                    </a:cubicBezTo>
                    <a:cubicBezTo>
                      <a:pt x="48" y="50"/>
                      <a:pt x="49" y="52"/>
                      <a:pt x="49" y="54"/>
                    </a:cubicBezTo>
                    <a:cubicBezTo>
                      <a:pt x="49" y="55"/>
                      <a:pt x="49" y="56"/>
                      <a:pt x="50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9" y="57"/>
                      <a:pt x="49" y="57"/>
                      <a:pt x="50" y="58"/>
                    </a:cubicBezTo>
                    <a:cubicBezTo>
                      <a:pt x="50" y="60"/>
                      <a:pt x="51" y="63"/>
                      <a:pt x="51" y="67"/>
                    </a:cubicBezTo>
                    <a:cubicBezTo>
                      <a:pt x="52" y="72"/>
                      <a:pt x="53" y="76"/>
                      <a:pt x="55" y="79"/>
                    </a:cubicBezTo>
                    <a:cubicBezTo>
                      <a:pt x="55" y="80"/>
                      <a:pt x="55" y="80"/>
                      <a:pt x="56" y="80"/>
                    </a:cubicBezTo>
                    <a:cubicBezTo>
                      <a:pt x="56" y="81"/>
                      <a:pt x="57" y="81"/>
                      <a:pt x="57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68" y="81"/>
                      <a:pt x="78" y="81"/>
                      <a:pt x="88" y="81"/>
                    </a:cubicBezTo>
                    <a:cubicBezTo>
                      <a:pt x="87" y="86"/>
                      <a:pt x="86" y="90"/>
                      <a:pt x="86" y="95"/>
                    </a:cubicBezTo>
                    <a:cubicBezTo>
                      <a:pt x="86" y="96"/>
                      <a:pt x="87" y="98"/>
                      <a:pt x="87" y="99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78" y="98"/>
                      <a:pt x="66" y="98"/>
                      <a:pt x="58" y="98"/>
                    </a:cubicBezTo>
                    <a:cubicBezTo>
                      <a:pt x="58" y="98"/>
                      <a:pt x="58" y="98"/>
                      <a:pt x="58" y="98"/>
                    </a:cubicBezTo>
                    <a:cubicBezTo>
                      <a:pt x="57" y="98"/>
                      <a:pt x="56" y="99"/>
                      <a:pt x="56" y="100"/>
                    </a:cubicBez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105"/>
                      <a:pt x="56" y="109"/>
                      <a:pt x="54" y="113"/>
                    </a:cubicBezTo>
                    <a:cubicBezTo>
                      <a:pt x="54" y="113"/>
                      <a:pt x="54" y="113"/>
                      <a:pt x="54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52" y="120"/>
                      <a:pt x="49" y="125"/>
                      <a:pt x="46" y="129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45" y="129"/>
                      <a:pt x="45" y="130"/>
                      <a:pt x="45" y="130"/>
                    </a:cubicBezTo>
                    <a:cubicBezTo>
                      <a:pt x="45" y="131"/>
                      <a:pt x="45" y="131"/>
                      <a:pt x="46" y="132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47" y="133"/>
                      <a:pt x="48" y="134"/>
                      <a:pt x="50" y="135"/>
                    </a:cubicBezTo>
                    <a:cubicBezTo>
                      <a:pt x="56" y="137"/>
                      <a:pt x="67" y="142"/>
                      <a:pt x="83" y="142"/>
                    </a:cubicBezTo>
                    <a:cubicBezTo>
                      <a:pt x="90" y="142"/>
                      <a:pt x="98" y="141"/>
                      <a:pt x="107" y="138"/>
                    </a:cubicBezTo>
                    <a:cubicBezTo>
                      <a:pt x="108" y="142"/>
                      <a:pt x="108" y="145"/>
                      <a:pt x="109" y="147"/>
                    </a:cubicBezTo>
                    <a:cubicBezTo>
                      <a:pt x="110" y="150"/>
                      <a:pt x="111" y="153"/>
                      <a:pt x="112" y="156"/>
                    </a:cubicBezTo>
                    <a:cubicBezTo>
                      <a:pt x="107" y="159"/>
                      <a:pt x="98" y="162"/>
                      <a:pt x="87" y="162"/>
                    </a:cubicBezTo>
                    <a:cubicBezTo>
                      <a:pt x="81" y="162"/>
                      <a:pt x="75" y="161"/>
                      <a:pt x="68" y="159"/>
                    </a:cubicBezTo>
                    <a:cubicBezTo>
                      <a:pt x="52" y="154"/>
                      <a:pt x="42" y="153"/>
                      <a:pt x="34" y="153"/>
                    </a:cubicBezTo>
                    <a:cubicBezTo>
                      <a:pt x="34" y="153"/>
                      <a:pt x="34" y="153"/>
                      <a:pt x="34" y="153"/>
                    </a:cubicBezTo>
                    <a:cubicBezTo>
                      <a:pt x="28" y="153"/>
                      <a:pt x="24" y="154"/>
                      <a:pt x="21" y="156"/>
                    </a:cubicBezTo>
                    <a:cubicBezTo>
                      <a:pt x="20" y="156"/>
                      <a:pt x="20" y="157"/>
                      <a:pt x="19" y="158"/>
                    </a:cubicBezTo>
                    <a:cubicBezTo>
                      <a:pt x="18" y="154"/>
                      <a:pt x="16" y="151"/>
                      <a:pt x="14" y="148"/>
                    </a:cubicBezTo>
                    <a:cubicBezTo>
                      <a:pt x="12" y="144"/>
                      <a:pt x="9" y="141"/>
                      <a:pt x="7" y="136"/>
                    </a:cubicBezTo>
                    <a:cubicBezTo>
                      <a:pt x="7" y="136"/>
                      <a:pt x="7" y="135"/>
                      <a:pt x="7" y="135"/>
                    </a:cubicBezTo>
                    <a:cubicBezTo>
                      <a:pt x="7" y="135"/>
                      <a:pt x="7" y="135"/>
                      <a:pt x="8" y="134"/>
                    </a:cubicBezTo>
                    <a:cubicBezTo>
                      <a:pt x="14" y="131"/>
                      <a:pt x="20" y="126"/>
                      <a:pt x="25" y="120"/>
                    </a:cubicBezTo>
                    <a:cubicBezTo>
                      <a:pt x="26" y="118"/>
                      <a:pt x="27" y="117"/>
                      <a:pt x="28" y="115"/>
                    </a:cubicBezTo>
                    <a:cubicBezTo>
                      <a:pt x="31" y="110"/>
                      <a:pt x="33" y="105"/>
                      <a:pt x="34" y="99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8"/>
                      <a:pt x="33" y="98"/>
                      <a:pt x="33" y="98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24" y="97"/>
                      <a:pt x="20" y="98"/>
                      <a:pt x="10" y="98"/>
                    </a:cubicBezTo>
                    <a:moveTo>
                      <a:pt x="62" y="0"/>
                    </a:moveTo>
                    <a:cubicBezTo>
                      <a:pt x="54" y="0"/>
                      <a:pt x="47" y="2"/>
                      <a:pt x="44" y="4"/>
                    </a:cubicBezTo>
                    <a:cubicBezTo>
                      <a:pt x="38" y="6"/>
                      <a:pt x="33" y="10"/>
                      <a:pt x="30" y="15"/>
                    </a:cubicBezTo>
                    <a:cubicBezTo>
                      <a:pt x="26" y="19"/>
                      <a:pt x="23" y="25"/>
                      <a:pt x="22" y="30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0" y="37"/>
                      <a:pt x="20" y="43"/>
                      <a:pt x="20" y="49"/>
                    </a:cubicBezTo>
                    <a:cubicBezTo>
                      <a:pt x="20" y="58"/>
                      <a:pt x="21" y="68"/>
                      <a:pt x="23" y="75"/>
                    </a:cubicBezTo>
                    <a:cubicBezTo>
                      <a:pt x="18" y="75"/>
                      <a:pt x="13" y="75"/>
                      <a:pt x="8" y="75"/>
                    </a:cubicBezTo>
                    <a:cubicBezTo>
                      <a:pt x="7" y="75"/>
                      <a:pt x="7" y="76"/>
                      <a:pt x="7" y="77"/>
                    </a:cubicBezTo>
                    <a:cubicBezTo>
                      <a:pt x="6" y="84"/>
                      <a:pt x="6" y="91"/>
                      <a:pt x="6" y="99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6" y="105"/>
                      <a:pt x="7" y="109"/>
                      <a:pt x="7" y="115"/>
                    </a:cubicBezTo>
                    <a:cubicBezTo>
                      <a:pt x="7" y="116"/>
                      <a:pt x="7" y="117"/>
                      <a:pt x="9" y="117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9" y="117"/>
                      <a:pt x="9" y="117"/>
                      <a:pt x="9" y="117"/>
                    </a:cubicBezTo>
                    <a:cubicBezTo>
                      <a:pt x="10" y="117"/>
                      <a:pt x="10" y="117"/>
                      <a:pt x="10" y="117"/>
                    </a:cubicBezTo>
                    <a:cubicBezTo>
                      <a:pt x="10" y="117"/>
                      <a:pt x="10" y="117"/>
                      <a:pt x="10" y="117"/>
                    </a:cubicBezTo>
                    <a:cubicBezTo>
                      <a:pt x="10" y="117"/>
                      <a:pt x="10" y="117"/>
                      <a:pt x="10" y="117"/>
                    </a:cubicBezTo>
                    <a:cubicBezTo>
                      <a:pt x="14" y="116"/>
                      <a:pt x="18" y="116"/>
                      <a:pt x="22" y="116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17" y="123"/>
                      <a:pt x="11" y="128"/>
                      <a:pt x="6" y="131"/>
                    </a:cubicBezTo>
                    <a:cubicBezTo>
                      <a:pt x="5" y="131"/>
                      <a:pt x="5" y="132"/>
                      <a:pt x="4" y="132"/>
                    </a:cubicBezTo>
                    <a:cubicBezTo>
                      <a:pt x="4" y="132"/>
                      <a:pt x="4" y="132"/>
                      <a:pt x="4" y="132"/>
                    </a:cubicBezTo>
                    <a:cubicBezTo>
                      <a:pt x="4" y="132"/>
                      <a:pt x="4" y="132"/>
                      <a:pt x="4" y="132"/>
                    </a:cubicBezTo>
                    <a:cubicBezTo>
                      <a:pt x="3" y="132"/>
                      <a:pt x="2" y="133"/>
                      <a:pt x="2" y="134"/>
                    </a:cubicBezTo>
                    <a:cubicBezTo>
                      <a:pt x="2" y="135"/>
                      <a:pt x="2" y="136"/>
                      <a:pt x="2" y="137"/>
                    </a:cubicBezTo>
                    <a:cubicBezTo>
                      <a:pt x="2" y="140"/>
                      <a:pt x="2" y="142"/>
                      <a:pt x="1" y="146"/>
                    </a:cubicBezTo>
                    <a:cubicBezTo>
                      <a:pt x="1" y="147"/>
                      <a:pt x="0" y="149"/>
                      <a:pt x="0" y="152"/>
                    </a:cubicBezTo>
                    <a:cubicBezTo>
                      <a:pt x="0" y="152"/>
                      <a:pt x="0" y="153"/>
                      <a:pt x="0" y="153"/>
                    </a:cubicBezTo>
                    <a:cubicBezTo>
                      <a:pt x="0" y="155"/>
                      <a:pt x="1" y="157"/>
                      <a:pt x="2" y="159"/>
                    </a:cubicBezTo>
                    <a:cubicBezTo>
                      <a:pt x="4" y="164"/>
                      <a:pt x="6" y="167"/>
                      <a:pt x="8" y="170"/>
                    </a:cubicBezTo>
                    <a:cubicBezTo>
                      <a:pt x="9" y="172"/>
                      <a:pt x="11" y="175"/>
                      <a:pt x="13" y="179"/>
                    </a:cubicBezTo>
                    <a:cubicBezTo>
                      <a:pt x="13" y="180"/>
                      <a:pt x="14" y="180"/>
                      <a:pt x="14" y="180"/>
                    </a:cubicBezTo>
                    <a:cubicBezTo>
                      <a:pt x="14" y="181"/>
                      <a:pt x="14" y="181"/>
                      <a:pt x="14" y="181"/>
                    </a:cubicBezTo>
                    <a:cubicBezTo>
                      <a:pt x="15" y="181"/>
                      <a:pt x="15" y="181"/>
                      <a:pt x="15" y="181"/>
                    </a:cubicBezTo>
                    <a:cubicBezTo>
                      <a:pt x="16" y="181"/>
                      <a:pt x="17" y="181"/>
                      <a:pt x="17" y="180"/>
                    </a:cubicBezTo>
                    <a:cubicBezTo>
                      <a:pt x="19" y="178"/>
                      <a:pt x="22" y="176"/>
                      <a:pt x="25" y="175"/>
                    </a:cubicBezTo>
                    <a:cubicBezTo>
                      <a:pt x="28" y="174"/>
                      <a:pt x="32" y="174"/>
                      <a:pt x="36" y="173"/>
                    </a:cubicBezTo>
                    <a:cubicBezTo>
                      <a:pt x="38" y="173"/>
                      <a:pt x="41" y="173"/>
                      <a:pt x="43" y="173"/>
                    </a:cubicBezTo>
                    <a:cubicBezTo>
                      <a:pt x="43" y="173"/>
                      <a:pt x="43" y="173"/>
                      <a:pt x="43" y="173"/>
                    </a:cubicBezTo>
                    <a:cubicBezTo>
                      <a:pt x="44" y="173"/>
                      <a:pt x="46" y="173"/>
                      <a:pt x="47" y="173"/>
                    </a:cubicBezTo>
                    <a:cubicBezTo>
                      <a:pt x="47" y="173"/>
                      <a:pt x="47" y="173"/>
                      <a:pt x="47" y="173"/>
                    </a:cubicBezTo>
                    <a:cubicBezTo>
                      <a:pt x="52" y="174"/>
                      <a:pt x="58" y="176"/>
                      <a:pt x="64" y="178"/>
                    </a:cubicBezTo>
                    <a:cubicBezTo>
                      <a:pt x="72" y="181"/>
                      <a:pt x="81" y="183"/>
                      <a:pt x="91" y="183"/>
                    </a:cubicBezTo>
                    <a:cubicBezTo>
                      <a:pt x="97" y="183"/>
                      <a:pt x="104" y="182"/>
                      <a:pt x="111" y="180"/>
                    </a:cubicBezTo>
                    <a:cubicBezTo>
                      <a:pt x="111" y="180"/>
                      <a:pt x="111" y="180"/>
                      <a:pt x="111" y="180"/>
                    </a:cubicBezTo>
                    <a:cubicBezTo>
                      <a:pt x="112" y="180"/>
                      <a:pt x="113" y="179"/>
                      <a:pt x="113" y="178"/>
                    </a:cubicBezTo>
                    <a:cubicBezTo>
                      <a:pt x="113" y="177"/>
                      <a:pt x="113" y="177"/>
                      <a:pt x="113" y="177"/>
                    </a:cubicBezTo>
                    <a:cubicBezTo>
                      <a:pt x="115" y="170"/>
                      <a:pt x="116" y="165"/>
                      <a:pt x="117" y="158"/>
                    </a:cubicBezTo>
                    <a:cubicBezTo>
                      <a:pt x="117" y="157"/>
                      <a:pt x="117" y="157"/>
                      <a:pt x="116" y="156"/>
                    </a:cubicBezTo>
                    <a:cubicBezTo>
                      <a:pt x="115" y="152"/>
                      <a:pt x="114" y="149"/>
                      <a:pt x="113" y="146"/>
                    </a:cubicBezTo>
                    <a:cubicBezTo>
                      <a:pt x="112" y="143"/>
                      <a:pt x="111" y="140"/>
                      <a:pt x="111" y="136"/>
                    </a:cubicBezTo>
                    <a:cubicBezTo>
                      <a:pt x="111" y="135"/>
                      <a:pt x="111" y="134"/>
                      <a:pt x="110" y="134"/>
                    </a:cubicBezTo>
                    <a:cubicBezTo>
                      <a:pt x="110" y="134"/>
                      <a:pt x="110" y="134"/>
                      <a:pt x="109" y="134"/>
                    </a:cubicBezTo>
                    <a:cubicBezTo>
                      <a:pt x="109" y="134"/>
                      <a:pt x="109" y="134"/>
                      <a:pt x="109" y="134"/>
                    </a:cubicBezTo>
                    <a:cubicBezTo>
                      <a:pt x="99" y="137"/>
                      <a:pt x="90" y="138"/>
                      <a:pt x="83" y="138"/>
                    </a:cubicBezTo>
                    <a:cubicBezTo>
                      <a:pt x="72" y="138"/>
                      <a:pt x="63" y="136"/>
                      <a:pt x="57" y="133"/>
                    </a:cubicBezTo>
                    <a:cubicBezTo>
                      <a:pt x="54" y="132"/>
                      <a:pt x="52" y="131"/>
                      <a:pt x="51" y="130"/>
                    </a:cubicBezTo>
                    <a:cubicBezTo>
                      <a:pt x="50" y="130"/>
                      <a:pt x="50" y="130"/>
                      <a:pt x="50" y="130"/>
                    </a:cubicBezTo>
                    <a:cubicBezTo>
                      <a:pt x="53" y="126"/>
                      <a:pt x="56" y="121"/>
                      <a:pt x="58" y="116"/>
                    </a:cubicBezTo>
                    <a:cubicBezTo>
                      <a:pt x="68" y="116"/>
                      <a:pt x="77" y="116"/>
                      <a:pt x="85" y="116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7" y="116"/>
                      <a:pt x="87" y="116"/>
                      <a:pt x="87" y="116"/>
                    </a:cubicBezTo>
                    <a:cubicBezTo>
                      <a:pt x="87" y="116"/>
                      <a:pt x="87" y="116"/>
                      <a:pt x="87" y="116"/>
                    </a:cubicBezTo>
                    <a:cubicBezTo>
                      <a:pt x="87" y="116"/>
                      <a:pt x="87" y="116"/>
                      <a:pt x="87" y="116"/>
                    </a:cubicBezTo>
                    <a:cubicBezTo>
                      <a:pt x="87" y="116"/>
                      <a:pt x="87" y="116"/>
                      <a:pt x="87" y="116"/>
                    </a:cubicBezTo>
                    <a:cubicBezTo>
                      <a:pt x="88" y="116"/>
                      <a:pt x="88" y="116"/>
                      <a:pt x="88" y="116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9" y="111"/>
                      <a:pt x="90" y="107"/>
                      <a:pt x="90" y="103"/>
                    </a:cubicBezTo>
                    <a:cubicBezTo>
                      <a:pt x="91" y="103"/>
                      <a:pt x="91" y="102"/>
                      <a:pt x="91" y="102"/>
                    </a:cubicBezTo>
                    <a:cubicBezTo>
                      <a:pt x="91" y="99"/>
                      <a:pt x="90" y="97"/>
                      <a:pt x="90" y="95"/>
                    </a:cubicBezTo>
                    <a:cubicBezTo>
                      <a:pt x="90" y="90"/>
                      <a:pt x="91" y="85"/>
                      <a:pt x="92" y="79"/>
                    </a:cubicBezTo>
                    <a:cubicBezTo>
                      <a:pt x="92" y="79"/>
                      <a:pt x="92" y="78"/>
                      <a:pt x="92" y="78"/>
                    </a:cubicBezTo>
                    <a:cubicBezTo>
                      <a:pt x="91" y="77"/>
                      <a:pt x="91" y="77"/>
                      <a:pt x="90" y="77"/>
                    </a:cubicBezTo>
                    <a:cubicBezTo>
                      <a:pt x="90" y="77"/>
                      <a:pt x="90" y="77"/>
                      <a:pt x="90" y="77"/>
                    </a:cubicBezTo>
                    <a:cubicBezTo>
                      <a:pt x="80" y="77"/>
                      <a:pt x="69" y="77"/>
                      <a:pt x="58" y="77"/>
                    </a:cubicBezTo>
                    <a:cubicBezTo>
                      <a:pt x="57" y="75"/>
                      <a:pt x="56" y="71"/>
                      <a:pt x="55" y="66"/>
                    </a:cubicBezTo>
                    <a:cubicBezTo>
                      <a:pt x="55" y="65"/>
                      <a:pt x="55" y="65"/>
                      <a:pt x="55" y="64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5" y="63"/>
                      <a:pt x="55" y="62"/>
                      <a:pt x="55" y="62"/>
                    </a:cubicBezTo>
                    <a:cubicBezTo>
                      <a:pt x="55" y="57"/>
                      <a:pt x="59" y="51"/>
                      <a:pt x="64" y="50"/>
                    </a:cubicBezTo>
                    <a:cubicBezTo>
                      <a:pt x="64" y="50"/>
                      <a:pt x="65" y="50"/>
                      <a:pt x="66" y="50"/>
                    </a:cubicBezTo>
                    <a:cubicBezTo>
                      <a:pt x="66" y="50"/>
                      <a:pt x="67" y="50"/>
                      <a:pt x="67" y="50"/>
                    </a:cubicBezTo>
                    <a:cubicBezTo>
                      <a:pt x="69" y="51"/>
                      <a:pt x="70" y="52"/>
                      <a:pt x="71" y="54"/>
                    </a:cubicBezTo>
                    <a:cubicBezTo>
                      <a:pt x="72" y="56"/>
                      <a:pt x="73" y="58"/>
                      <a:pt x="73" y="60"/>
                    </a:cubicBezTo>
                    <a:cubicBezTo>
                      <a:pt x="74" y="62"/>
                      <a:pt x="74" y="64"/>
                      <a:pt x="74" y="66"/>
                    </a:cubicBezTo>
                    <a:cubicBezTo>
                      <a:pt x="75" y="67"/>
                      <a:pt x="76" y="67"/>
                      <a:pt x="76" y="67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78" y="68"/>
                      <a:pt x="78" y="68"/>
                      <a:pt x="79" y="68"/>
                    </a:cubicBezTo>
                    <a:cubicBezTo>
                      <a:pt x="79" y="68"/>
                      <a:pt x="79" y="68"/>
                      <a:pt x="79" y="68"/>
                    </a:cubicBezTo>
                    <a:cubicBezTo>
                      <a:pt x="87" y="64"/>
                      <a:pt x="96" y="61"/>
                      <a:pt x="104" y="59"/>
                    </a:cubicBezTo>
                    <a:cubicBezTo>
                      <a:pt x="105" y="59"/>
                      <a:pt x="105" y="59"/>
                      <a:pt x="105" y="59"/>
                    </a:cubicBezTo>
                    <a:cubicBezTo>
                      <a:pt x="106" y="59"/>
                      <a:pt x="106" y="59"/>
                      <a:pt x="106" y="58"/>
                    </a:cubicBezTo>
                    <a:cubicBezTo>
                      <a:pt x="108" y="53"/>
                      <a:pt x="109" y="49"/>
                      <a:pt x="109" y="44"/>
                    </a:cubicBezTo>
                    <a:cubicBezTo>
                      <a:pt x="109" y="43"/>
                      <a:pt x="109" y="42"/>
                      <a:pt x="108" y="42"/>
                    </a:cubicBezTo>
                    <a:cubicBezTo>
                      <a:pt x="107" y="26"/>
                      <a:pt x="100" y="15"/>
                      <a:pt x="92" y="9"/>
                    </a:cubicBezTo>
                    <a:cubicBezTo>
                      <a:pt x="83" y="2"/>
                      <a:pt x="72" y="0"/>
                      <a:pt x="62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7204" tIns="33602" rIns="67204" bIns="33602" numCol="1" anchor="t" anchorCtr="0" compatLnSpc="1"/>
              <a:lstStyle/>
              <a:p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</p:grpSp>
        <p:grpSp>
          <p:nvGrpSpPr>
            <p:cNvPr id="17" name="组合 95"/>
            <p:cNvGrpSpPr/>
            <p:nvPr/>
          </p:nvGrpSpPr>
          <p:grpSpPr>
            <a:xfrm>
              <a:off x="2257214" y="3153007"/>
              <a:ext cx="672141" cy="1957394"/>
              <a:chOff x="5162550" y="368300"/>
              <a:chExt cx="1866900" cy="5436746"/>
            </a:xfrm>
            <a:solidFill>
              <a:schemeClr val="bg1"/>
            </a:solidFill>
            <a:effectLst>
              <a:outerShdw blurRad="127000" dist="508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2" name="任意多边形 36"/>
              <p:cNvSpPr/>
              <p:nvPr/>
            </p:nvSpPr>
            <p:spPr>
              <a:xfrm>
                <a:off x="5162550" y="368300"/>
                <a:ext cx="1866900" cy="2450803"/>
              </a:xfrm>
              <a:custGeom>
                <a:avLst/>
                <a:gdLst>
                  <a:gd name="connsiteX0" fmla="*/ 703729 w 1866900"/>
                  <a:gd name="connsiteY0" fmla="*/ 2328771 h 2450803"/>
                  <a:gd name="connsiteX1" fmla="*/ 1163171 w 1866900"/>
                  <a:gd name="connsiteY1" fmla="*/ 2328771 h 2450803"/>
                  <a:gd name="connsiteX2" fmla="*/ 1224187 w 1866900"/>
                  <a:gd name="connsiteY2" fmla="*/ 2389787 h 2450803"/>
                  <a:gd name="connsiteX3" fmla="*/ 1163171 w 1866900"/>
                  <a:gd name="connsiteY3" fmla="*/ 2450803 h 2450803"/>
                  <a:gd name="connsiteX4" fmla="*/ 703729 w 1866900"/>
                  <a:gd name="connsiteY4" fmla="*/ 2450803 h 2450803"/>
                  <a:gd name="connsiteX5" fmla="*/ 642713 w 1866900"/>
                  <a:gd name="connsiteY5" fmla="*/ 2389787 h 2450803"/>
                  <a:gd name="connsiteX6" fmla="*/ 703729 w 1866900"/>
                  <a:gd name="connsiteY6" fmla="*/ 2328771 h 2450803"/>
                  <a:gd name="connsiteX7" fmla="*/ 646157 w 1866900"/>
                  <a:gd name="connsiteY7" fmla="*/ 2177104 h 2450803"/>
                  <a:gd name="connsiteX8" fmla="*/ 1220743 w 1866900"/>
                  <a:gd name="connsiteY8" fmla="*/ 2177104 h 2450803"/>
                  <a:gd name="connsiteX9" fmla="*/ 1281759 w 1866900"/>
                  <a:gd name="connsiteY9" fmla="*/ 2238120 h 2450803"/>
                  <a:gd name="connsiteX10" fmla="*/ 1220743 w 1866900"/>
                  <a:gd name="connsiteY10" fmla="*/ 2299136 h 2450803"/>
                  <a:gd name="connsiteX11" fmla="*/ 646157 w 1866900"/>
                  <a:gd name="connsiteY11" fmla="*/ 2299136 h 2450803"/>
                  <a:gd name="connsiteX12" fmla="*/ 585141 w 1866900"/>
                  <a:gd name="connsiteY12" fmla="*/ 2238120 h 2450803"/>
                  <a:gd name="connsiteX13" fmla="*/ 646157 w 1866900"/>
                  <a:gd name="connsiteY13" fmla="*/ 2177104 h 2450803"/>
                  <a:gd name="connsiteX14" fmla="*/ 601983 w 1866900"/>
                  <a:gd name="connsiteY14" fmla="*/ 2025437 h 2450803"/>
                  <a:gd name="connsiteX15" fmla="*/ 1264918 w 1866900"/>
                  <a:gd name="connsiteY15" fmla="*/ 2025437 h 2450803"/>
                  <a:gd name="connsiteX16" fmla="*/ 1325934 w 1866900"/>
                  <a:gd name="connsiteY16" fmla="*/ 2086453 h 2450803"/>
                  <a:gd name="connsiteX17" fmla="*/ 1264918 w 1866900"/>
                  <a:gd name="connsiteY17" fmla="*/ 2147469 h 2450803"/>
                  <a:gd name="connsiteX18" fmla="*/ 601983 w 1866900"/>
                  <a:gd name="connsiteY18" fmla="*/ 2147469 h 2450803"/>
                  <a:gd name="connsiteX19" fmla="*/ 540967 w 1866900"/>
                  <a:gd name="connsiteY19" fmla="*/ 2086453 h 2450803"/>
                  <a:gd name="connsiteX20" fmla="*/ 601983 w 1866900"/>
                  <a:gd name="connsiteY20" fmla="*/ 2025437 h 2450803"/>
                  <a:gd name="connsiteX21" fmla="*/ 933450 w 1866900"/>
                  <a:gd name="connsiteY21" fmla="*/ 0 h 2450803"/>
                  <a:gd name="connsiteX22" fmla="*/ 1866900 w 1866900"/>
                  <a:gd name="connsiteY22" fmla="*/ 933450 h 2450803"/>
                  <a:gd name="connsiteX23" fmla="*/ 1296791 w 1866900"/>
                  <a:gd name="connsiteY23" fmla="*/ 1793545 h 2450803"/>
                  <a:gd name="connsiteX24" fmla="*/ 1232555 w 1866900"/>
                  <a:gd name="connsiteY24" fmla="*/ 1999556 h 2450803"/>
                  <a:gd name="connsiteX25" fmla="*/ 634346 w 1866900"/>
                  <a:gd name="connsiteY25" fmla="*/ 1999556 h 2450803"/>
                  <a:gd name="connsiteX26" fmla="*/ 570109 w 1866900"/>
                  <a:gd name="connsiteY26" fmla="*/ 1793545 h 2450803"/>
                  <a:gd name="connsiteX27" fmla="*/ 0 w 1866900"/>
                  <a:gd name="connsiteY27" fmla="*/ 933450 h 2450803"/>
                  <a:gd name="connsiteX28" fmla="*/ 933450 w 1866900"/>
                  <a:gd name="connsiteY28" fmla="*/ 0 h 2450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66900" h="2450803">
                    <a:moveTo>
                      <a:pt x="703729" y="2328771"/>
                    </a:moveTo>
                    <a:lnTo>
                      <a:pt x="1163171" y="2328771"/>
                    </a:lnTo>
                    <a:cubicBezTo>
                      <a:pt x="1196869" y="2328771"/>
                      <a:pt x="1224187" y="2356089"/>
                      <a:pt x="1224187" y="2389787"/>
                    </a:cubicBezTo>
                    <a:cubicBezTo>
                      <a:pt x="1224187" y="2423485"/>
                      <a:pt x="1196869" y="2450803"/>
                      <a:pt x="1163171" y="2450803"/>
                    </a:cubicBezTo>
                    <a:lnTo>
                      <a:pt x="703729" y="2450803"/>
                    </a:lnTo>
                    <a:cubicBezTo>
                      <a:pt x="670031" y="2450803"/>
                      <a:pt x="642713" y="2423485"/>
                      <a:pt x="642713" y="2389787"/>
                    </a:cubicBezTo>
                    <a:cubicBezTo>
                      <a:pt x="642713" y="2356089"/>
                      <a:pt x="670031" y="2328771"/>
                      <a:pt x="703729" y="2328771"/>
                    </a:cubicBezTo>
                    <a:close/>
                    <a:moveTo>
                      <a:pt x="646157" y="2177104"/>
                    </a:moveTo>
                    <a:lnTo>
                      <a:pt x="1220743" y="2177104"/>
                    </a:lnTo>
                    <a:cubicBezTo>
                      <a:pt x="1254441" y="2177104"/>
                      <a:pt x="1281759" y="2204422"/>
                      <a:pt x="1281759" y="2238120"/>
                    </a:cubicBezTo>
                    <a:cubicBezTo>
                      <a:pt x="1281759" y="2271818"/>
                      <a:pt x="1254441" y="2299136"/>
                      <a:pt x="1220743" y="2299136"/>
                    </a:cubicBezTo>
                    <a:lnTo>
                      <a:pt x="646157" y="2299136"/>
                    </a:lnTo>
                    <a:cubicBezTo>
                      <a:pt x="612459" y="2299136"/>
                      <a:pt x="585141" y="2271818"/>
                      <a:pt x="585141" y="2238120"/>
                    </a:cubicBezTo>
                    <a:cubicBezTo>
                      <a:pt x="585141" y="2204422"/>
                      <a:pt x="612459" y="2177104"/>
                      <a:pt x="646157" y="2177104"/>
                    </a:cubicBezTo>
                    <a:close/>
                    <a:moveTo>
                      <a:pt x="601983" y="2025437"/>
                    </a:moveTo>
                    <a:lnTo>
                      <a:pt x="1264918" y="2025437"/>
                    </a:lnTo>
                    <a:cubicBezTo>
                      <a:pt x="1298616" y="2025437"/>
                      <a:pt x="1325934" y="2052755"/>
                      <a:pt x="1325934" y="2086453"/>
                    </a:cubicBezTo>
                    <a:cubicBezTo>
                      <a:pt x="1325934" y="2120151"/>
                      <a:pt x="1298616" y="2147469"/>
                      <a:pt x="1264918" y="2147469"/>
                    </a:cubicBezTo>
                    <a:lnTo>
                      <a:pt x="601983" y="2147469"/>
                    </a:lnTo>
                    <a:cubicBezTo>
                      <a:pt x="568285" y="2147469"/>
                      <a:pt x="540967" y="2120151"/>
                      <a:pt x="540967" y="2086453"/>
                    </a:cubicBezTo>
                    <a:cubicBezTo>
                      <a:pt x="540967" y="2052755"/>
                      <a:pt x="568285" y="2025437"/>
                      <a:pt x="601983" y="2025437"/>
                    </a:cubicBezTo>
                    <a:close/>
                    <a:moveTo>
                      <a:pt x="933450" y="0"/>
                    </a:moveTo>
                    <a:cubicBezTo>
                      <a:pt x="1448980" y="0"/>
                      <a:pt x="1866900" y="417920"/>
                      <a:pt x="1866900" y="933450"/>
                    </a:cubicBezTo>
                    <a:cubicBezTo>
                      <a:pt x="1866900" y="1320098"/>
                      <a:pt x="1631820" y="1651839"/>
                      <a:pt x="1296791" y="1793545"/>
                    </a:cubicBezTo>
                    <a:cubicBezTo>
                      <a:pt x="1203942" y="1852691"/>
                      <a:pt x="1287305" y="1930886"/>
                      <a:pt x="1232555" y="1999556"/>
                    </a:cubicBezTo>
                    <a:lnTo>
                      <a:pt x="634346" y="1999556"/>
                    </a:lnTo>
                    <a:cubicBezTo>
                      <a:pt x="565309" y="1902311"/>
                      <a:pt x="667721" y="1838403"/>
                      <a:pt x="570109" y="1793545"/>
                    </a:cubicBezTo>
                    <a:cubicBezTo>
                      <a:pt x="235080" y="1651839"/>
                      <a:pt x="0" y="1320098"/>
                      <a:pt x="0" y="933450"/>
                    </a:cubicBezTo>
                    <a:cubicBezTo>
                      <a:pt x="0" y="417920"/>
                      <a:pt x="417920" y="0"/>
                      <a:pt x="9334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33" name="任意多边形 37"/>
              <p:cNvSpPr/>
              <p:nvPr/>
            </p:nvSpPr>
            <p:spPr>
              <a:xfrm rot="5400000">
                <a:off x="4622610" y="3468979"/>
                <a:ext cx="2946783" cy="1725351"/>
              </a:xfrm>
              <a:custGeom>
                <a:avLst/>
                <a:gdLst>
                  <a:gd name="connsiteX0" fmla="*/ 0 w 2946783"/>
                  <a:gd name="connsiteY0" fmla="*/ 1579299 h 1725351"/>
                  <a:gd name="connsiteX1" fmla="*/ 0 w 2946783"/>
                  <a:gd name="connsiteY1" fmla="*/ 146052 h 1725351"/>
                  <a:gd name="connsiteX2" fmla="*/ 146052 w 2946783"/>
                  <a:gd name="connsiteY2" fmla="*/ 0 h 1725351"/>
                  <a:gd name="connsiteX3" fmla="*/ 273048 w 2946783"/>
                  <a:gd name="connsiteY3" fmla="*/ 0 h 1725351"/>
                  <a:gd name="connsiteX4" fmla="*/ 276917 w 2946783"/>
                  <a:gd name="connsiteY4" fmla="*/ 781 h 1725351"/>
                  <a:gd name="connsiteX5" fmla="*/ 284665 w 2946783"/>
                  <a:gd name="connsiteY5" fmla="*/ 0 h 1725351"/>
                  <a:gd name="connsiteX6" fmla="*/ 1262891 w 2946783"/>
                  <a:gd name="connsiteY6" fmla="*/ 0 h 1725351"/>
                  <a:gd name="connsiteX7" fmla="*/ 1472441 w 2946783"/>
                  <a:gd name="connsiteY7" fmla="*/ 209550 h 1725351"/>
                  <a:gd name="connsiteX8" fmla="*/ 1371551 w 2946783"/>
                  <a:gd name="connsiteY8" fmla="*/ 388763 h 1725351"/>
                  <a:gd name="connsiteX9" fmla="*/ 1317424 w 2946783"/>
                  <a:gd name="connsiteY9" fmla="*/ 410014 h 1725351"/>
                  <a:gd name="connsiteX10" fmla="*/ 449527 w 2946783"/>
                  <a:gd name="connsiteY10" fmla="*/ 410013 h 1725351"/>
                  <a:gd name="connsiteX11" fmla="*/ 419437 w 2946783"/>
                  <a:gd name="connsiteY11" fmla="*/ 440103 h 1725351"/>
                  <a:gd name="connsiteX12" fmla="*/ 449527 w 2946783"/>
                  <a:gd name="connsiteY12" fmla="*/ 470193 h 1725351"/>
                  <a:gd name="connsiteX13" fmla="*/ 2130333 w 2946783"/>
                  <a:gd name="connsiteY13" fmla="*/ 470193 h 1725351"/>
                  <a:gd name="connsiteX14" fmla="*/ 2946783 w 2946783"/>
                  <a:gd name="connsiteY14" fmla="*/ 862677 h 1725351"/>
                  <a:gd name="connsiteX15" fmla="*/ 2130333 w 2946783"/>
                  <a:gd name="connsiteY15" fmla="*/ 1255161 h 1725351"/>
                  <a:gd name="connsiteX16" fmla="*/ 2130333 w 2946783"/>
                  <a:gd name="connsiteY16" fmla="*/ 1255160 h 1725351"/>
                  <a:gd name="connsiteX17" fmla="*/ 449527 w 2946783"/>
                  <a:gd name="connsiteY17" fmla="*/ 1255159 h 1725351"/>
                  <a:gd name="connsiteX18" fmla="*/ 419437 w 2946783"/>
                  <a:gd name="connsiteY18" fmla="*/ 1285249 h 1725351"/>
                  <a:gd name="connsiteX19" fmla="*/ 449527 w 2946783"/>
                  <a:gd name="connsiteY19" fmla="*/ 1315339 h 1725351"/>
                  <a:gd name="connsiteX20" fmla="*/ 1320685 w 2946783"/>
                  <a:gd name="connsiteY20" fmla="*/ 1315339 h 1725351"/>
                  <a:gd name="connsiteX21" fmla="*/ 1344457 w 2946783"/>
                  <a:gd name="connsiteY21" fmla="*/ 1322719 h 1725351"/>
                  <a:gd name="connsiteX22" fmla="*/ 1472441 w 2946783"/>
                  <a:gd name="connsiteY22" fmla="*/ 1515801 h 1725351"/>
                  <a:gd name="connsiteX23" fmla="*/ 1262891 w 2946783"/>
                  <a:gd name="connsiteY23" fmla="*/ 1725351 h 1725351"/>
                  <a:gd name="connsiteX24" fmla="*/ 284663 w 2946783"/>
                  <a:gd name="connsiteY24" fmla="*/ 1725351 h 1725351"/>
                  <a:gd name="connsiteX25" fmla="*/ 276916 w 2946783"/>
                  <a:gd name="connsiteY25" fmla="*/ 1724570 h 1725351"/>
                  <a:gd name="connsiteX26" fmla="*/ 273048 w 2946783"/>
                  <a:gd name="connsiteY26" fmla="*/ 1725351 h 1725351"/>
                  <a:gd name="connsiteX27" fmla="*/ 146052 w 2946783"/>
                  <a:gd name="connsiteY27" fmla="*/ 1725351 h 1725351"/>
                  <a:gd name="connsiteX28" fmla="*/ 0 w 2946783"/>
                  <a:gd name="connsiteY28" fmla="*/ 1579299 h 1725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46783" h="1725351">
                    <a:moveTo>
                      <a:pt x="0" y="1579299"/>
                    </a:moveTo>
                    <a:lnTo>
                      <a:pt x="0" y="146052"/>
                    </a:lnTo>
                    <a:cubicBezTo>
                      <a:pt x="0" y="65390"/>
                      <a:pt x="65390" y="0"/>
                      <a:pt x="146052" y="0"/>
                    </a:cubicBezTo>
                    <a:lnTo>
                      <a:pt x="273048" y="0"/>
                    </a:lnTo>
                    <a:lnTo>
                      <a:pt x="276917" y="781"/>
                    </a:lnTo>
                    <a:lnTo>
                      <a:pt x="284665" y="0"/>
                    </a:lnTo>
                    <a:lnTo>
                      <a:pt x="1262891" y="0"/>
                    </a:lnTo>
                    <a:cubicBezTo>
                      <a:pt x="1378622" y="0"/>
                      <a:pt x="1472441" y="93819"/>
                      <a:pt x="1472441" y="209550"/>
                    </a:cubicBezTo>
                    <a:cubicBezTo>
                      <a:pt x="1472441" y="285499"/>
                      <a:pt x="1432037" y="352011"/>
                      <a:pt x="1371551" y="388763"/>
                    </a:cubicBezTo>
                    <a:lnTo>
                      <a:pt x="1317424" y="410014"/>
                    </a:lnTo>
                    <a:lnTo>
                      <a:pt x="449527" y="410013"/>
                    </a:lnTo>
                    <a:cubicBezTo>
                      <a:pt x="432909" y="410013"/>
                      <a:pt x="419437" y="423485"/>
                      <a:pt x="419437" y="440103"/>
                    </a:cubicBezTo>
                    <a:cubicBezTo>
                      <a:pt x="419437" y="456721"/>
                      <a:pt x="432909" y="470193"/>
                      <a:pt x="449527" y="470193"/>
                    </a:cubicBezTo>
                    <a:lnTo>
                      <a:pt x="2130333" y="470193"/>
                    </a:lnTo>
                    <a:lnTo>
                      <a:pt x="2946783" y="862677"/>
                    </a:lnTo>
                    <a:lnTo>
                      <a:pt x="2130333" y="1255161"/>
                    </a:lnTo>
                    <a:lnTo>
                      <a:pt x="2130333" y="1255160"/>
                    </a:lnTo>
                    <a:lnTo>
                      <a:pt x="449527" y="1255159"/>
                    </a:lnTo>
                    <a:cubicBezTo>
                      <a:pt x="432909" y="1255159"/>
                      <a:pt x="419437" y="1268631"/>
                      <a:pt x="419437" y="1285249"/>
                    </a:cubicBezTo>
                    <a:cubicBezTo>
                      <a:pt x="419437" y="1301867"/>
                      <a:pt x="432909" y="1315339"/>
                      <a:pt x="449527" y="1315339"/>
                    </a:cubicBezTo>
                    <a:lnTo>
                      <a:pt x="1320685" y="1315339"/>
                    </a:lnTo>
                    <a:lnTo>
                      <a:pt x="1344457" y="1322719"/>
                    </a:lnTo>
                    <a:cubicBezTo>
                      <a:pt x="1419668" y="1354530"/>
                      <a:pt x="1472441" y="1429003"/>
                      <a:pt x="1472441" y="1515801"/>
                    </a:cubicBezTo>
                    <a:cubicBezTo>
                      <a:pt x="1472441" y="1631532"/>
                      <a:pt x="1378622" y="1725351"/>
                      <a:pt x="1262891" y="1725351"/>
                    </a:cubicBezTo>
                    <a:lnTo>
                      <a:pt x="284663" y="1725351"/>
                    </a:lnTo>
                    <a:lnTo>
                      <a:pt x="276916" y="1724570"/>
                    </a:lnTo>
                    <a:lnTo>
                      <a:pt x="273048" y="1725351"/>
                    </a:lnTo>
                    <a:lnTo>
                      <a:pt x="146052" y="1725351"/>
                    </a:lnTo>
                    <a:cubicBezTo>
                      <a:pt x="65390" y="1725351"/>
                      <a:pt x="0" y="1659961"/>
                      <a:pt x="0" y="1579299"/>
                    </a:cubicBezTo>
                    <a:close/>
                  </a:path>
                </a:pathLst>
              </a:custGeom>
              <a:gradFill>
                <a:gsLst>
                  <a:gs pos="73000">
                    <a:schemeClr val="bg1">
                      <a:lumMod val="85000"/>
                    </a:schemeClr>
                  </a:gs>
                  <a:gs pos="72000">
                    <a:schemeClr val="bg1">
                      <a:lumMod val="95000"/>
                    </a:schemeClr>
                  </a:gs>
                  <a:gs pos="94000">
                    <a:schemeClr val="bg1">
                      <a:lumMod val="85000"/>
                    </a:schemeClr>
                  </a:gs>
                  <a:gs pos="94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  <p:sp>
            <p:nvSpPr>
              <p:cNvPr id="34" name="任意多边形 38"/>
              <p:cNvSpPr/>
              <p:nvPr/>
            </p:nvSpPr>
            <p:spPr>
              <a:xfrm flipV="1">
                <a:off x="6010155" y="2865786"/>
                <a:ext cx="171690" cy="1081000"/>
              </a:xfrm>
              <a:custGeom>
                <a:avLst/>
                <a:gdLst>
                  <a:gd name="connsiteX0" fmla="*/ 0 w 171689"/>
                  <a:gd name="connsiteY0" fmla="*/ 1081000 h 1081000"/>
                  <a:gd name="connsiteX1" fmla="*/ 171689 w 171689"/>
                  <a:gd name="connsiteY1" fmla="*/ 1081000 h 1081000"/>
                  <a:gd name="connsiteX2" fmla="*/ 116621 w 171689"/>
                  <a:gd name="connsiteY2" fmla="*/ 966447 h 1081000"/>
                  <a:gd name="connsiteX3" fmla="*/ 144455 w 171689"/>
                  <a:gd name="connsiteY3" fmla="*/ 83306 h 1081000"/>
                  <a:gd name="connsiteX4" fmla="*/ 148442 w 171689"/>
                  <a:gd name="connsiteY4" fmla="*/ 83306 h 1081000"/>
                  <a:gd name="connsiteX5" fmla="*/ 85843 w 171689"/>
                  <a:gd name="connsiteY5" fmla="*/ 0 h 1081000"/>
                  <a:gd name="connsiteX6" fmla="*/ 23243 w 171689"/>
                  <a:gd name="connsiteY6" fmla="*/ 83306 h 1081000"/>
                  <a:gd name="connsiteX7" fmla="*/ 27232 w 171689"/>
                  <a:gd name="connsiteY7" fmla="*/ 83306 h 1081000"/>
                  <a:gd name="connsiteX8" fmla="*/ 28696 w 171689"/>
                  <a:gd name="connsiteY8" fmla="*/ 256922 h 1081000"/>
                  <a:gd name="connsiteX9" fmla="*/ 54846 w 171689"/>
                  <a:gd name="connsiteY9" fmla="*/ 966909 h 10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1689" h="1081000">
                    <a:moveTo>
                      <a:pt x="0" y="1081000"/>
                    </a:moveTo>
                    <a:lnTo>
                      <a:pt x="171689" y="1081000"/>
                    </a:lnTo>
                    <a:lnTo>
                      <a:pt x="116621" y="966447"/>
                    </a:lnTo>
                    <a:lnTo>
                      <a:pt x="144455" y="83306"/>
                    </a:lnTo>
                    <a:lnTo>
                      <a:pt x="148442" y="83306"/>
                    </a:lnTo>
                    <a:lnTo>
                      <a:pt x="85843" y="0"/>
                    </a:lnTo>
                    <a:lnTo>
                      <a:pt x="23243" y="83306"/>
                    </a:lnTo>
                    <a:lnTo>
                      <a:pt x="27232" y="83306"/>
                    </a:lnTo>
                    <a:lnTo>
                      <a:pt x="28696" y="256922"/>
                    </a:lnTo>
                    <a:lnTo>
                      <a:pt x="54846" y="96690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 prstMaterial="softEdge">
                <a:bevelT w="190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75">
                  <a:latin typeface="Source Han Sans CN Normal" charset="-122"/>
                  <a:ea typeface="Source Han Sans CN Normal" charset="-122"/>
                  <a:cs typeface="Source Han Sans CN Normal" charset="-122"/>
                </a:endParaRPr>
              </a:p>
            </p:txBody>
          </p:sp>
        </p:grpSp>
        <p:sp>
          <p:nvSpPr>
            <p:cNvPr id="18" name="圆角矩形 21"/>
            <p:cNvSpPr/>
            <p:nvPr/>
          </p:nvSpPr>
          <p:spPr>
            <a:xfrm>
              <a:off x="1935232" y="3493960"/>
              <a:ext cx="189879" cy="6307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29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19" name="圆角矩形 22"/>
            <p:cNvSpPr/>
            <p:nvPr/>
          </p:nvSpPr>
          <p:spPr>
            <a:xfrm rot="2700000">
              <a:off x="2101004" y="3093748"/>
              <a:ext cx="189879" cy="6307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29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20" name="圆角矩形 23"/>
            <p:cNvSpPr/>
            <p:nvPr/>
          </p:nvSpPr>
          <p:spPr>
            <a:xfrm rot="5400000">
              <a:off x="2501215" y="2927975"/>
              <a:ext cx="189879" cy="6307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29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21" name="圆角矩形 24"/>
            <p:cNvSpPr/>
            <p:nvPr/>
          </p:nvSpPr>
          <p:spPr>
            <a:xfrm rot="8100000">
              <a:off x="2901426" y="3093748"/>
              <a:ext cx="189879" cy="6307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29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22" name="圆角矩形 26"/>
            <p:cNvSpPr/>
            <p:nvPr/>
          </p:nvSpPr>
          <p:spPr>
            <a:xfrm rot="10800000">
              <a:off x="3067199" y="3493960"/>
              <a:ext cx="189879" cy="6307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29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grpSp>
          <p:nvGrpSpPr>
            <p:cNvPr id="23" name="组合 101"/>
            <p:cNvGrpSpPr/>
            <p:nvPr/>
          </p:nvGrpSpPr>
          <p:grpSpPr>
            <a:xfrm>
              <a:off x="2403617" y="3220785"/>
              <a:ext cx="379379" cy="527147"/>
              <a:chOff x="3932746" y="2019238"/>
              <a:chExt cx="412048" cy="572542"/>
            </a:xfrm>
          </p:grpSpPr>
          <p:sp>
            <p:nvSpPr>
              <p:cNvPr id="24" name="任意多边形 28"/>
              <p:cNvSpPr/>
              <p:nvPr/>
            </p:nvSpPr>
            <p:spPr>
              <a:xfrm>
                <a:off x="3977574" y="2367381"/>
                <a:ext cx="224399" cy="224399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75">
                  <a:solidFill>
                    <a:prstClr val="white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任意多边形 29"/>
              <p:cNvSpPr/>
              <p:nvPr/>
            </p:nvSpPr>
            <p:spPr>
              <a:xfrm>
                <a:off x="4176993" y="2308657"/>
                <a:ext cx="167801" cy="167801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solidFill>
                <a:srgbClr val="E106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75">
                  <a:solidFill>
                    <a:prstClr val="white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6" name="组合 104"/>
              <p:cNvGrpSpPr/>
              <p:nvPr/>
            </p:nvGrpSpPr>
            <p:grpSpPr>
              <a:xfrm>
                <a:off x="3932746" y="2019238"/>
                <a:ext cx="359524" cy="359526"/>
                <a:chOff x="1325410" y="1372730"/>
                <a:chExt cx="1251559" cy="1251561"/>
              </a:xfrm>
              <a:effectLst>
                <a:outerShdw blurRad="762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8" name="任意多边形 32"/>
                <p:cNvSpPr/>
                <p:nvPr/>
              </p:nvSpPr>
              <p:spPr>
                <a:xfrm>
                  <a:off x="1325410" y="1372730"/>
                  <a:ext cx="625779" cy="625780"/>
                </a:xfrm>
                <a:custGeom>
                  <a:avLst/>
                  <a:gdLst>
                    <a:gd name="connsiteX0" fmla="*/ 564580 w 625779"/>
                    <a:gd name="connsiteY0" fmla="*/ 0 h 625780"/>
                    <a:gd name="connsiteX1" fmla="*/ 625779 w 625779"/>
                    <a:gd name="connsiteY1" fmla="*/ 0 h 625780"/>
                    <a:gd name="connsiteX2" fmla="*/ 625779 w 625779"/>
                    <a:gd name="connsiteY2" fmla="*/ 303558 h 625780"/>
                    <a:gd name="connsiteX3" fmla="*/ 303558 w 625779"/>
                    <a:gd name="connsiteY3" fmla="*/ 625779 h 625780"/>
                    <a:gd name="connsiteX4" fmla="*/ 303559 w 625779"/>
                    <a:gd name="connsiteY4" fmla="*/ 625780 h 625780"/>
                    <a:gd name="connsiteX5" fmla="*/ 0 w 625779"/>
                    <a:gd name="connsiteY5" fmla="*/ 625780 h 625780"/>
                    <a:gd name="connsiteX6" fmla="*/ 0 w 625779"/>
                    <a:gd name="connsiteY6" fmla="*/ 564580 h 625780"/>
                    <a:gd name="connsiteX7" fmla="*/ 92614 w 625779"/>
                    <a:gd name="connsiteY7" fmla="*/ 564580 h 625780"/>
                    <a:gd name="connsiteX8" fmla="*/ 97048 w 625779"/>
                    <a:gd name="connsiteY8" fmla="*/ 531339 h 625780"/>
                    <a:gd name="connsiteX9" fmla="*/ 105718 w 625779"/>
                    <a:gd name="connsiteY9" fmla="*/ 491647 h 625780"/>
                    <a:gd name="connsiteX10" fmla="*/ 109731 w 625779"/>
                    <a:gd name="connsiteY10" fmla="*/ 478266 h 625780"/>
                    <a:gd name="connsiteX11" fmla="*/ 24215 w 625779"/>
                    <a:gd name="connsiteY11" fmla="*/ 442844 h 625780"/>
                    <a:gd name="connsiteX12" fmla="*/ 71055 w 625779"/>
                    <a:gd name="connsiteY12" fmla="*/ 329763 h 625780"/>
                    <a:gd name="connsiteX13" fmla="*/ 157494 w 625779"/>
                    <a:gd name="connsiteY13" fmla="*/ 365568 h 625780"/>
                    <a:gd name="connsiteX14" fmla="*/ 189952 w 625779"/>
                    <a:gd name="connsiteY14" fmla="*/ 313027 h 625780"/>
                    <a:gd name="connsiteX15" fmla="*/ 206152 w 625779"/>
                    <a:gd name="connsiteY15" fmla="*/ 292700 h 625780"/>
                    <a:gd name="connsiteX16" fmla="*/ 140013 w 625779"/>
                    <a:gd name="connsiteY16" fmla="*/ 226560 h 625780"/>
                    <a:gd name="connsiteX17" fmla="*/ 226561 w 625779"/>
                    <a:gd name="connsiteY17" fmla="*/ 140012 h 625780"/>
                    <a:gd name="connsiteX18" fmla="*/ 292763 w 625779"/>
                    <a:gd name="connsiteY18" fmla="*/ 206214 h 625780"/>
                    <a:gd name="connsiteX19" fmla="*/ 331296 w 625779"/>
                    <a:gd name="connsiteY19" fmla="*/ 178498 h 625780"/>
                    <a:gd name="connsiteX20" fmla="*/ 365854 w 625779"/>
                    <a:gd name="connsiteY20" fmla="*/ 158184 h 625780"/>
                    <a:gd name="connsiteX21" fmla="*/ 329764 w 625779"/>
                    <a:gd name="connsiteY21" fmla="*/ 71055 h 625780"/>
                    <a:gd name="connsiteX22" fmla="*/ 442845 w 625779"/>
                    <a:gd name="connsiteY22" fmla="*/ 24214 h 625780"/>
                    <a:gd name="connsiteX23" fmla="*/ 479264 w 625779"/>
                    <a:gd name="connsiteY23" fmla="*/ 112138 h 625780"/>
                    <a:gd name="connsiteX24" fmla="*/ 514705 w 625779"/>
                    <a:gd name="connsiteY24" fmla="*/ 103106 h 625780"/>
                    <a:gd name="connsiteX25" fmla="*/ 564580 w 625779"/>
                    <a:gd name="connsiteY25" fmla="*/ 95494 h 625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25779" h="625780">
                      <a:moveTo>
                        <a:pt x="564580" y="0"/>
                      </a:moveTo>
                      <a:lnTo>
                        <a:pt x="625779" y="0"/>
                      </a:lnTo>
                      <a:lnTo>
                        <a:pt x="625779" y="303558"/>
                      </a:lnTo>
                      <a:cubicBezTo>
                        <a:pt x="447821" y="303558"/>
                        <a:pt x="303558" y="447821"/>
                        <a:pt x="303558" y="625779"/>
                      </a:cubicBezTo>
                      <a:lnTo>
                        <a:pt x="303559" y="625780"/>
                      </a:lnTo>
                      <a:lnTo>
                        <a:pt x="0" y="625780"/>
                      </a:lnTo>
                      <a:lnTo>
                        <a:pt x="0" y="564580"/>
                      </a:lnTo>
                      <a:lnTo>
                        <a:pt x="92614" y="564580"/>
                      </a:lnTo>
                      <a:lnTo>
                        <a:pt x="97048" y="531339"/>
                      </a:lnTo>
                      <a:cubicBezTo>
                        <a:pt x="99443" y="517928"/>
                        <a:pt x="102339" y="504691"/>
                        <a:pt x="105718" y="491647"/>
                      </a:cubicBezTo>
                      <a:lnTo>
                        <a:pt x="109731" y="478266"/>
                      </a:lnTo>
                      <a:lnTo>
                        <a:pt x="24215" y="442844"/>
                      </a:lnTo>
                      <a:lnTo>
                        <a:pt x="71055" y="329763"/>
                      </a:lnTo>
                      <a:lnTo>
                        <a:pt x="157494" y="365568"/>
                      </a:lnTo>
                      <a:lnTo>
                        <a:pt x="189952" y="313027"/>
                      </a:lnTo>
                      <a:lnTo>
                        <a:pt x="206152" y="292700"/>
                      </a:lnTo>
                      <a:lnTo>
                        <a:pt x="140013" y="226560"/>
                      </a:lnTo>
                      <a:lnTo>
                        <a:pt x="226561" y="140012"/>
                      </a:lnTo>
                      <a:lnTo>
                        <a:pt x="292763" y="206214"/>
                      </a:lnTo>
                      <a:lnTo>
                        <a:pt x="331296" y="178498"/>
                      </a:lnTo>
                      <a:lnTo>
                        <a:pt x="365854" y="158184"/>
                      </a:lnTo>
                      <a:lnTo>
                        <a:pt x="329764" y="71055"/>
                      </a:lnTo>
                      <a:lnTo>
                        <a:pt x="442845" y="24214"/>
                      </a:lnTo>
                      <a:lnTo>
                        <a:pt x="479264" y="112138"/>
                      </a:lnTo>
                      <a:lnTo>
                        <a:pt x="514705" y="103106"/>
                      </a:lnTo>
                      <a:lnTo>
                        <a:pt x="564580" y="95494"/>
                      </a:lnTo>
                      <a:close/>
                    </a:path>
                  </a:pathLst>
                </a:custGeom>
                <a:solidFill>
                  <a:srgbClr val="A405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75">
                    <a:solidFill>
                      <a:prstClr val="white"/>
                    </a:solidFill>
                    <a:latin typeface="Source Han Sans CN Normal" charset="-122"/>
                    <a:ea typeface="Source Han Sans CN Normal" charset="-122"/>
                    <a:cs typeface="Source Han Sans CN Normal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任意多边形 33"/>
                <p:cNvSpPr/>
                <p:nvPr/>
              </p:nvSpPr>
              <p:spPr>
                <a:xfrm rot="5400000">
                  <a:off x="1951189" y="1372731"/>
                  <a:ext cx="625779" cy="625780"/>
                </a:xfrm>
                <a:custGeom>
                  <a:avLst/>
                  <a:gdLst>
                    <a:gd name="connsiteX0" fmla="*/ 564580 w 625779"/>
                    <a:gd name="connsiteY0" fmla="*/ 0 h 625780"/>
                    <a:gd name="connsiteX1" fmla="*/ 625779 w 625779"/>
                    <a:gd name="connsiteY1" fmla="*/ 0 h 625780"/>
                    <a:gd name="connsiteX2" fmla="*/ 625779 w 625779"/>
                    <a:gd name="connsiteY2" fmla="*/ 303558 h 625780"/>
                    <a:gd name="connsiteX3" fmla="*/ 303558 w 625779"/>
                    <a:gd name="connsiteY3" fmla="*/ 625779 h 625780"/>
                    <a:gd name="connsiteX4" fmla="*/ 303559 w 625779"/>
                    <a:gd name="connsiteY4" fmla="*/ 625780 h 625780"/>
                    <a:gd name="connsiteX5" fmla="*/ 0 w 625779"/>
                    <a:gd name="connsiteY5" fmla="*/ 625780 h 625780"/>
                    <a:gd name="connsiteX6" fmla="*/ 0 w 625779"/>
                    <a:gd name="connsiteY6" fmla="*/ 564580 h 625780"/>
                    <a:gd name="connsiteX7" fmla="*/ 92614 w 625779"/>
                    <a:gd name="connsiteY7" fmla="*/ 564580 h 625780"/>
                    <a:gd name="connsiteX8" fmla="*/ 97048 w 625779"/>
                    <a:gd name="connsiteY8" fmla="*/ 531339 h 625780"/>
                    <a:gd name="connsiteX9" fmla="*/ 105718 w 625779"/>
                    <a:gd name="connsiteY9" fmla="*/ 491647 h 625780"/>
                    <a:gd name="connsiteX10" fmla="*/ 109731 w 625779"/>
                    <a:gd name="connsiteY10" fmla="*/ 478266 h 625780"/>
                    <a:gd name="connsiteX11" fmla="*/ 24215 w 625779"/>
                    <a:gd name="connsiteY11" fmla="*/ 442844 h 625780"/>
                    <a:gd name="connsiteX12" fmla="*/ 71055 w 625779"/>
                    <a:gd name="connsiteY12" fmla="*/ 329763 h 625780"/>
                    <a:gd name="connsiteX13" fmla="*/ 157494 w 625779"/>
                    <a:gd name="connsiteY13" fmla="*/ 365568 h 625780"/>
                    <a:gd name="connsiteX14" fmla="*/ 189952 w 625779"/>
                    <a:gd name="connsiteY14" fmla="*/ 313027 h 625780"/>
                    <a:gd name="connsiteX15" fmla="*/ 206152 w 625779"/>
                    <a:gd name="connsiteY15" fmla="*/ 292700 h 625780"/>
                    <a:gd name="connsiteX16" fmla="*/ 140013 w 625779"/>
                    <a:gd name="connsiteY16" fmla="*/ 226560 h 625780"/>
                    <a:gd name="connsiteX17" fmla="*/ 226561 w 625779"/>
                    <a:gd name="connsiteY17" fmla="*/ 140012 h 625780"/>
                    <a:gd name="connsiteX18" fmla="*/ 292763 w 625779"/>
                    <a:gd name="connsiteY18" fmla="*/ 206214 h 625780"/>
                    <a:gd name="connsiteX19" fmla="*/ 331296 w 625779"/>
                    <a:gd name="connsiteY19" fmla="*/ 178498 h 625780"/>
                    <a:gd name="connsiteX20" fmla="*/ 365854 w 625779"/>
                    <a:gd name="connsiteY20" fmla="*/ 158184 h 625780"/>
                    <a:gd name="connsiteX21" fmla="*/ 329764 w 625779"/>
                    <a:gd name="connsiteY21" fmla="*/ 71055 h 625780"/>
                    <a:gd name="connsiteX22" fmla="*/ 442845 w 625779"/>
                    <a:gd name="connsiteY22" fmla="*/ 24214 h 625780"/>
                    <a:gd name="connsiteX23" fmla="*/ 479264 w 625779"/>
                    <a:gd name="connsiteY23" fmla="*/ 112138 h 625780"/>
                    <a:gd name="connsiteX24" fmla="*/ 514705 w 625779"/>
                    <a:gd name="connsiteY24" fmla="*/ 103106 h 625780"/>
                    <a:gd name="connsiteX25" fmla="*/ 564580 w 625779"/>
                    <a:gd name="connsiteY25" fmla="*/ 95494 h 625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25779" h="625780">
                      <a:moveTo>
                        <a:pt x="564580" y="0"/>
                      </a:moveTo>
                      <a:lnTo>
                        <a:pt x="625779" y="0"/>
                      </a:lnTo>
                      <a:lnTo>
                        <a:pt x="625779" y="303558"/>
                      </a:lnTo>
                      <a:cubicBezTo>
                        <a:pt x="447821" y="303558"/>
                        <a:pt x="303558" y="447821"/>
                        <a:pt x="303558" y="625779"/>
                      </a:cubicBezTo>
                      <a:lnTo>
                        <a:pt x="303559" y="625780"/>
                      </a:lnTo>
                      <a:lnTo>
                        <a:pt x="0" y="625780"/>
                      </a:lnTo>
                      <a:lnTo>
                        <a:pt x="0" y="564580"/>
                      </a:lnTo>
                      <a:lnTo>
                        <a:pt x="92614" y="564580"/>
                      </a:lnTo>
                      <a:lnTo>
                        <a:pt x="97048" y="531339"/>
                      </a:lnTo>
                      <a:cubicBezTo>
                        <a:pt x="99443" y="517928"/>
                        <a:pt x="102339" y="504691"/>
                        <a:pt x="105718" y="491647"/>
                      </a:cubicBezTo>
                      <a:lnTo>
                        <a:pt x="109731" y="478266"/>
                      </a:lnTo>
                      <a:lnTo>
                        <a:pt x="24215" y="442844"/>
                      </a:lnTo>
                      <a:lnTo>
                        <a:pt x="71055" y="329763"/>
                      </a:lnTo>
                      <a:lnTo>
                        <a:pt x="157494" y="365568"/>
                      </a:lnTo>
                      <a:lnTo>
                        <a:pt x="189952" y="313027"/>
                      </a:lnTo>
                      <a:lnTo>
                        <a:pt x="206152" y="292700"/>
                      </a:lnTo>
                      <a:lnTo>
                        <a:pt x="140013" y="226560"/>
                      </a:lnTo>
                      <a:lnTo>
                        <a:pt x="226561" y="140012"/>
                      </a:lnTo>
                      <a:lnTo>
                        <a:pt x="292763" y="206214"/>
                      </a:lnTo>
                      <a:lnTo>
                        <a:pt x="331296" y="178498"/>
                      </a:lnTo>
                      <a:lnTo>
                        <a:pt x="365854" y="158184"/>
                      </a:lnTo>
                      <a:lnTo>
                        <a:pt x="329764" y="71055"/>
                      </a:lnTo>
                      <a:lnTo>
                        <a:pt x="442845" y="24214"/>
                      </a:lnTo>
                      <a:lnTo>
                        <a:pt x="479264" y="112138"/>
                      </a:lnTo>
                      <a:lnTo>
                        <a:pt x="514705" y="103106"/>
                      </a:lnTo>
                      <a:lnTo>
                        <a:pt x="564580" y="95494"/>
                      </a:lnTo>
                      <a:close/>
                    </a:path>
                  </a:pathLst>
                </a:custGeom>
                <a:solidFill>
                  <a:srgbClr val="E1061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75">
                    <a:solidFill>
                      <a:prstClr val="white"/>
                    </a:solidFill>
                    <a:latin typeface="Source Han Sans CN Normal" charset="-122"/>
                    <a:ea typeface="Source Han Sans CN Normal" charset="-122"/>
                    <a:cs typeface="Source Han Sans CN Normal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任意多边形 34"/>
                <p:cNvSpPr/>
                <p:nvPr/>
              </p:nvSpPr>
              <p:spPr>
                <a:xfrm rot="10800000">
                  <a:off x="1951187" y="1998511"/>
                  <a:ext cx="625779" cy="625780"/>
                </a:xfrm>
                <a:custGeom>
                  <a:avLst/>
                  <a:gdLst>
                    <a:gd name="connsiteX0" fmla="*/ 564580 w 625779"/>
                    <a:gd name="connsiteY0" fmla="*/ 0 h 625780"/>
                    <a:gd name="connsiteX1" fmla="*/ 625779 w 625779"/>
                    <a:gd name="connsiteY1" fmla="*/ 0 h 625780"/>
                    <a:gd name="connsiteX2" fmla="*/ 625779 w 625779"/>
                    <a:gd name="connsiteY2" fmla="*/ 303558 h 625780"/>
                    <a:gd name="connsiteX3" fmla="*/ 303558 w 625779"/>
                    <a:gd name="connsiteY3" fmla="*/ 625779 h 625780"/>
                    <a:gd name="connsiteX4" fmla="*/ 303559 w 625779"/>
                    <a:gd name="connsiteY4" fmla="*/ 625780 h 625780"/>
                    <a:gd name="connsiteX5" fmla="*/ 0 w 625779"/>
                    <a:gd name="connsiteY5" fmla="*/ 625780 h 625780"/>
                    <a:gd name="connsiteX6" fmla="*/ 0 w 625779"/>
                    <a:gd name="connsiteY6" fmla="*/ 564580 h 625780"/>
                    <a:gd name="connsiteX7" fmla="*/ 92614 w 625779"/>
                    <a:gd name="connsiteY7" fmla="*/ 564580 h 625780"/>
                    <a:gd name="connsiteX8" fmla="*/ 97048 w 625779"/>
                    <a:gd name="connsiteY8" fmla="*/ 531339 h 625780"/>
                    <a:gd name="connsiteX9" fmla="*/ 105718 w 625779"/>
                    <a:gd name="connsiteY9" fmla="*/ 491647 h 625780"/>
                    <a:gd name="connsiteX10" fmla="*/ 109731 w 625779"/>
                    <a:gd name="connsiteY10" fmla="*/ 478266 h 625780"/>
                    <a:gd name="connsiteX11" fmla="*/ 24215 w 625779"/>
                    <a:gd name="connsiteY11" fmla="*/ 442844 h 625780"/>
                    <a:gd name="connsiteX12" fmla="*/ 71055 w 625779"/>
                    <a:gd name="connsiteY12" fmla="*/ 329763 h 625780"/>
                    <a:gd name="connsiteX13" fmla="*/ 157494 w 625779"/>
                    <a:gd name="connsiteY13" fmla="*/ 365568 h 625780"/>
                    <a:gd name="connsiteX14" fmla="*/ 189952 w 625779"/>
                    <a:gd name="connsiteY14" fmla="*/ 313027 h 625780"/>
                    <a:gd name="connsiteX15" fmla="*/ 206152 w 625779"/>
                    <a:gd name="connsiteY15" fmla="*/ 292700 h 625780"/>
                    <a:gd name="connsiteX16" fmla="*/ 140013 w 625779"/>
                    <a:gd name="connsiteY16" fmla="*/ 226560 h 625780"/>
                    <a:gd name="connsiteX17" fmla="*/ 226561 w 625779"/>
                    <a:gd name="connsiteY17" fmla="*/ 140012 h 625780"/>
                    <a:gd name="connsiteX18" fmla="*/ 292763 w 625779"/>
                    <a:gd name="connsiteY18" fmla="*/ 206214 h 625780"/>
                    <a:gd name="connsiteX19" fmla="*/ 331296 w 625779"/>
                    <a:gd name="connsiteY19" fmla="*/ 178498 h 625780"/>
                    <a:gd name="connsiteX20" fmla="*/ 365854 w 625779"/>
                    <a:gd name="connsiteY20" fmla="*/ 158184 h 625780"/>
                    <a:gd name="connsiteX21" fmla="*/ 329764 w 625779"/>
                    <a:gd name="connsiteY21" fmla="*/ 71055 h 625780"/>
                    <a:gd name="connsiteX22" fmla="*/ 442845 w 625779"/>
                    <a:gd name="connsiteY22" fmla="*/ 24214 h 625780"/>
                    <a:gd name="connsiteX23" fmla="*/ 479264 w 625779"/>
                    <a:gd name="connsiteY23" fmla="*/ 112138 h 625780"/>
                    <a:gd name="connsiteX24" fmla="*/ 514705 w 625779"/>
                    <a:gd name="connsiteY24" fmla="*/ 103106 h 625780"/>
                    <a:gd name="connsiteX25" fmla="*/ 564580 w 625779"/>
                    <a:gd name="connsiteY25" fmla="*/ 95494 h 625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25779" h="625780">
                      <a:moveTo>
                        <a:pt x="564580" y="0"/>
                      </a:moveTo>
                      <a:lnTo>
                        <a:pt x="625779" y="0"/>
                      </a:lnTo>
                      <a:lnTo>
                        <a:pt x="625779" y="303558"/>
                      </a:lnTo>
                      <a:cubicBezTo>
                        <a:pt x="447821" y="303558"/>
                        <a:pt x="303558" y="447821"/>
                        <a:pt x="303558" y="625779"/>
                      </a:cubicBezTo>
                      <a:lnTo>
                        <a:pt x="303559" y="625780"/>
                      </a:lnTo>
                      <a:lnTo>
                        <a:pt x="0" y="625780"/>
                      </a:lnTo>
                      <a:lnTo>
                        <a:pt x="0" y="564580"/>
                      </a:lnTo>
                      <a:lnTo>
                        <a:pt x="92614" y="564580"/>
                      </a:lnTo>
                      <a:lnTo>
                        <a:pt x="97048" y="531339"/>
                      </a:lnTo>
                      <a:cubicBezTo>
                        <a:pt x="99443" y="517928"/>
                        <a:pt x="102339" y="504691"/>
                        <a:pt x="105718" y="491647"/>
                      </a:cubicBezTo>
                      <a:lnTo>
                        <a:pt x="109731" y="478266"/>
                      </a:lnTo>
                      <a:lnTo>
                        <a:pt x="24215" y="442844"/>
                      </a:lnTo>
                      <a:lnTo>
                        <a:pt x="71055" y="329763"/>
                      </a:lnTo>
                      <a:lnTo>
                        <a:pt x="157494" y="365568"/>
                      </a:lnTo>
                      <a:lnTo>
                        <a:pt x="189952" y="313027"/>
                      </a:lnTo>
                      <a:lnTo>
                        <a:pt x="206152" y="292700"/>
                      </a:lnTo>
                      <a:lnTo>
                        <a:pt x="140013" y="226560"/>
                      </a:lnTo>
                      <a:lnTo>
                        <a:pt x="226561" y="140012"/>
                      </a:lnTo>
                      <a:lnTo>
                        <a:pt x="292763" y="206214"/>
                      </a:lnTo>
                      <a:lnTo>
                        <a:pt x="331296" y="178498"/>
                      </a:lnTo>
                      <a:lnTo>
                        <a:pt x="365854" y="158184"/>
                      </a:lnTo>
                      <a:lnTo>
                        <a:pt x="329764" y="71055"/>
                      </a:lnTo>
                      <a:lnTo>
                        <a:pt x="442845" y="24214"/>
                      </a:lnTo>
                      <a:lnTo>
                        <a:pt x="479264" y="112138"/>
                      </a:lnTo>
                      <a:lnTo>
                        <a:pt x="514705" y="103106"/>
                      </a:lnTo>
                      <a:lnTo>
                        <a:pt x="564580" y="95494"/>
                      </a:lnTo>
                      <a:close/>
                    </a:path>
                  </a:pathLst>
                </a:custGeom>
                <a:solidFill>
                  <a:srgbClr val="A4050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75">
                    <a:solidFill>
                      <a:prstClr val="white"/>
                    </a:solidFill>
                    <a:latin typeface="Source Han Sans CN Normal" charset="-122"/>
                    <a:ea typeface="Source Han Sans CN Normal" charset="-122"/>
                    <a:cs typeface="Source Han Sans CN Normal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任意多边形 35"/>
                <p:cNvSpPr/>
                <p:nvPr/>
              </p:nvSpPr>
              <p:spPr>
                <a:xfrm rot="16200000">
                  <a:off x="1325411" y="1998511"/>
                  <a:ext cx="625779" cy="625780"/>
                </a:xfrm>
                <a:custGeom>
                  <a:avLst/>
                  <a:gdLst>
                    <a:gd name="connsiteX0" fmla="*/ 564580 w 625779"/>
                    <a:gd name="connsiteY0" fmla="*/ 0 h 625780"/>
                    <a:gd name="connsiteX1" fmla="*/ 625779 w 625779"/>
                    <a:gd name="connsiteY1" fmla="*/ 0 h 625780"/>
                    <a:gd name="connsiteX2" fmla="*/ 625779 w 625779"/>
                    <a:gd name="connsiteY2" fmla="*/ 303558 h 625780"/>
                    <a:gd name="connsiteX3" fmla="*/ 303558 w 625779"/>
                    <a:gd name="connsiteY3" fmla="*/ 625779 h 625780"/>
                    <a:gd name="connsiteX4" fmla="*/ 303559 w 625779"/>
                    <a:gd name="connsiteY4" fmla="*/ 625780 h 625780"/>
                    <a:gd name="connsiteX5" fmla="*/ 0 w 625779"/>
                    <a:gd name="connsiteY5" fmla="*/ 625780 h 625780"/>
                    <a:gd name="connsiteX6" fmla="*/ 0 w 625779"/>
                    <a:gd name="connsiteY6" fmla="*/ 564580 h 625780"/>
                    <a:gd name="connsiteX7" fmla="*/ 92614 w 625779"/>
                    <a:gd name="connsiteY7" fmla="*/ 564580 h 625780"/>
                    <a:gd name="connsiteX8" fmla="*/ 97048 w 625779"/>
                    <a:gd name="connsiteY8" fmla="*/ 531339 h 625780"/>
                    <a:gd name="connsiteX9" fmla="*/ 105718 w 625779"/>
                    <a:gd name="connsiteY9" fmla="*/ 491647 h 625780"/>
                    <a:gd name="connsiteX10" fmla="*/ 109731 w 625779"/>
                    <a:gd name="connsiteY10" fmla="*/ 478266 h 625780"/>
                    <a:gd name="connsiteX11" fmla="*/ 24215 w 625779"/>
                    <a:gd name="connsiteY11" fmla="*/ 442844 h 625780"/>
                    <a:gd name="connsiteX12" fmla="*/ 71055 w 625779"/>
                    <a:gd name="connsiteY12" fmla="*/ 329763 h 625780"/>
                    <a:gd name="connsiteX13" fmla="*/ 157494 w 625779"/>
                    <a:gd name="connsiteY13" fmla="*/ 365568 h 625780"/>
                    <a:gd name="connsiteX14" fmla="*/ 189952 w 625779"/>
                    <a:gd name="connsiteY14" fmla="*/ 313027 h 625780"/>
                    <a:gd name="connsiteX15" fmla="*/ 206152 w 625779"/>
                    <a:gd name="connsiteY15" fmla="*/ 292700 h 625780"/>
                    <a:gd name="connsiteX16" fmla="*/ 140013 w 625779"/>
                    <a:gd name="connsiteY16" fmla="*/ 226560 h 625780"/>
                    <a:gd name="connsiteX17" fmla="*/ 226561 w 625779"/>
                    <a:gd name="connsiteY17" fmla="*/ 140012 h 625780"/>
                    <a:gd name="connsiteX18" fmla="*/ 292763 w 625779"/>
                    <a:gd name="connsiteY18" fmla="*/ 206214 h 625780"/>
                    <a:gd name="connsiteX19" fmla="*/ 331296 w 625779"/>
                    <a:gd name="connsiteY19" fmla="*/ 178498 h 625780"/>
                    <a:gd name="connsiteX20" fmla="*/ 365854 w 625779"/>
                    <a:gd name="connsiteY20" fmla="*/ 158184 h 625780"/>
                    <a:gd name="connsiteX21" fmla="*/ 329764 w 625779"/>
                    <a:gd name="connsiteY21" fmla="*/ 71055 h 625780"/>
                    <a:gd name="connsiteX22" fmla="*/ 442845 w 625779"/>
                    <a:gd name="connsiteY22" fmla="*/ 24214 h 625780"/>
                    <a:gd name="connsiteX23" fmla="*/ 479264 w 625779"/>
                    <a:gd name="connsiteY23" fmla="*/ 112138 h 625780"/>
                    <a:gd name="connsiteX24" fmla="*/ 514705 w 625779"/>
                    <a:gd name="connsiteY24" fmla="*/ 103106 h 625780"/>
                    <a:gd name="connsiteX25" fmla="*/ 564580 w 625779"/>
                    <a:gd name="connsiteY25" fmla="*/ 95494 h 625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25779" h="625780">
                      <a:moveTo>
                        <a:pt x="564580" y="0"/>
                      </a:moveTo>
                      <a:lnTo>
                        <a:pt x="625779" y="0"/>
                      </a:lnTo>
                      <a:lnTo>
                        <a:pt x="625779" y="303558"/>
                      </a:lnTo>
                      <a:cubicBezTo>
                        <a:pt x="447821" y="303558"/>
                        <a:pt x="303558" y="447821"/>
                        <a:pt x="303558" y="625779"/>
                      </a:cubicBezTo>
                      <a:lnTo>
                        <a:pt x="303559" y="625780"/>
                      </a:lnTo>
                      <a:lnTo>
                        <a:pt x="0" y="625780"/>
                      </a:lnTo>
                      <a:lnTo>
                        <a:pt x="0" y="564580"/>
                      </a:lnTo>
                      <a:lnTo>
                        <a:pt x="92614" y="564580"/>
                      </a:lnTo>
                      <a:lnTo>
                        <a:pt x="97048" y="531339"/>
                      </a:lnTo>
                      <a:cubicBezTo>
                        <a:pt x="99443" y="517928"/>
                        <a:pt x="102339" y="504691"/>
                        <a:pt x="105718" y="491647"/>
                      </a:cubicBezTo>
                      <a:lnTo>
                        <a:pt x="109731" y="478266"/>
                      </a:lnTo>
                      <a:lnTo>
                        <a:pt x="24215" y="442844"/>
                      </a:lnTo>
                      <a:lnTo>
                        <a:pt x="71055" y="329763"/>
                      </a:lnTo>
                      <a:lnTo>
                        <a:pt x="157494" y="365568"/>
                      </a:lnTo>
                      <a:lnTo>
                        <a:pt x="189952" y="313027"/>
                      </a:lnTo>
                      <a:lnTo>
                        <a:pt x="206152" y="292700"/>
                      </a:lnTo>
                      <a:lnTo>
                        <a:pt x="140013" y="226560"/>
                      </a:lnTo>
                      <a:lnTo>
                        <a:pt x="226561" y="140012"/>
                      </a:lnTo>
                      <a:lnTo>
                        <a:pt x="292763" y="206214"/>
                      </a:lnTo>
                      <a:lnTo>
                        <a:pt x="331296" y="178498"/>
                      </a:lnTo>
                      <a:lnTo>
                        <a:pt x="365854" y="158184"/>
                      </a:lnTo>
                      <a:lnTo>
                        <a:pt x="329764" y="71055"/>
                      </a:lnTo>
                      <a:lnTo>
                        <a:pt x="442845" y="24214"/>
                      </a:lnTo>
                      <a:lnTo>
                        <a:pt x="479264" y="112138"/>
                      </a:lnTo>
                      <a:lnTo>
                        <a:pt x="514705" y="103106"/>
                      </a:lnTo>
                      <a:lnTo>
                        <a:pt x="564580" y="95494"/>
                      </a:lnTo>
                      <a:close/>
                    </a:path>
                  </a:pathLst>
                </a:custGeom>
                <a:solidFill>
                  <a:srgbClr val="E1061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75">
                    <a:solidFill>
                      <a:prstClr val="white"/>
                    </a:solidFill>
                    <a:latin typeface="Source Han Sans CN Normal" charset="-122"/>
                    <a:ea typeface="Source Han Sans CN Normal" charset="-122"/>
                    <a:cs typeface="Source Han Sans CN Normal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 rot="1860000">
                <a:off x="4135467" y="2301762"/>
                <a:ext cx="9909" cy="990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75">
                  <a:solidFill>
                    <a:prstClr val="white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3" name="组合 261"/>
          <p:cNvGrpSpPr/>
          <p:nvPr/>
        </p:nvGrpSpPr>
        <p:grpSpPr>
          <a:xfrm>
            <a:off x="3308112" y="2802207"/>
            <a:ext cx="3623046" cy="1213221"/>
            <a:chOff x="3476864" y="3325801"/>
            <a:chExt cx="3498608" cy="1171552"/>
          </a:xfrm>
        </p:grpSpPr>
        <p:sp>
          <p:nvSpPr>
            <p:cNvPr id="184" name="矩形 183"/>
            <p:cNvSpPr/>
            <p:nvPr/>
          </p:nvSpPr>
          <p:spPr>
            <a:xfrm>
              <a:off x="6671841" y="3325801"/>
              <a:ext cx="245248" cy="954698"/>
            </a:xfrm>
            <a:prstGeom prst="rect">
              <a:avLst/>
            </a:prstGeom>
            <a:solidFill>
              <a:srgbClr val="A405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pic>
          <p:nvPicPr>
            <p:cNvPr id="185" name="图片 184"/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476864" y="4280500"/>
              <a:ext cx="3498608" cy="216853"/>
            </a:xfrm>
            <a:prstGeom prst="rect">
              <a:avLst/>
            </a:prstGeom>
          </p:spPr>
        </p:pic>
        <p:sp>
          <p:nvSpPr>
            <p:cNvPr id="186" name="椭圆 185"/>
            <p:cNvSpPr/>
            <p:nvPr/>
          </p:nvSpPr>
          <p:spPr>
            <a:xfrm>
              <a:off x="3869554" y="3615443"/>
              <a:ext cx="372450" cy="372450"/>
            </a:xfrm>
            <a:prstGeom prst="ellipse">
              <a:avLst/>
            </a:prstGeom>
            <a:solidFill>
              <a:srgbClr val="A405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187" name="文本框 93"/>
            <p:cNvSpPr txBox="1"/>
            <p:nvPr/>
          </p:nvSpPr>
          <p:spPr>
            <a:xfrm>
              <a:off x="3678069" y="3651271"/>
              <a:ext cx="773134" cy="234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75" dirty="0">
                  <a:solidFill>
                    <a:prstClr val="white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02</a:t>
              </a:r>
              <a:endParaRPr lang="zh-CN" altLang="en-US" sz="975" dirty="0">
                <a:solidFill>
                  <a:prstClr val="white"/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188" name="文本框 187"/>
            <p:cNvSpPr txBox="1"/>
            <p:nvPr/>
          </p:nvSpPr>
          <p:spPr>
            <a:xfrm>
              <a:off x="4514088" y="3494191"/>
              <a:ext cx="1342378" cy="43868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35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关键职位</a:t>
              </a:r>
              <a:endParaRPr lang="en-US" altLang="zh-CN" sz="2352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</p:grpSp>
      <p:grpSp>
        <p:nvGrpSpPr>
          <p:cNvPr id="189" name="组合 267"/>
          <p:cNvGrpSpPr/>
          <p:nvPr/>
        </p:nvGrpSpPr>
        <p:grpSpPr>
          <a:xfrm>
            <a:off x="3308112" y="1844893"/>
            <a:ext cx="3623046" cy="1181881"/>
            <a:chOff x="3476864" y="2401368"/>
            <a:chExt cx="3498608" cy="1141288"/>
          </a:xfrm>
        </p:grpSpPr>
        <p:sp>
          <p:nvSpPr>
            <p:cNvPr id="190" name="单圆角矩形 203"/>
            <p:cNvSpPr/>
            <p:nvPr/>
          </p:nvSpPr>
          <p:spPr>
            <a:xfrm>
              <a:off x="6672557" y="2401368"/>
              <a:ext cx="245248" cy="924435"/>
            </a:xfrm>
            <a:prstGeom prst="round1Rect">
              <a:avLst>
                <a:gd name="adj" fmla="val 40328"/>
              </a:avLst>
            </a:prstGeom>
            <a:solidFill>
              <a:srgbClr val="E1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pic>
          <p:nvPicPr>
            <p:cNvPr id="191" name="图片 190"/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476864" y="3325803"/>
              <a:ext cx="3498608" cy="216853"/>
            </a:xfrm>
            <a:prstGeom prst="rect">
              <a:avLst/>
            </a:prstGeom>
          </p:spPr>
        </p:pic>
        <p:sp>
          <p:nvSpPr>
            <p:cNvPr id="192" name="椭圆 191"/>
            <p:cNvSpPr/>
            <p:nvPr/>
          </p:nvSpPr>
          <p:spPr>
            <a:xfrm>
              <a:off x="3869554" y="2677361"/>
              <a:ext cx="372450" cy="372450"/>
            </a:xfrm>
            <a:prstGeom prst="ellipse">
              <a:avLst/>
            </a:prstGeom>
            <a:solidFill>
              <a:srgbClr val="E1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193" name="文本框 93"/>
            <p:cNvSpPr txBox="1"/>
            <p:nvPr/>
          </p:nvSpPr>
          <p:spPr>
            <a:xfrm>
              <a:off x="3682646" y="2711749"/>
              <a:ext cx="773134" cy="234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75" dirty="0">
                  <a:solidFill>
                    <a:prstClr val="white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01</a:t>
              </a:r>
              <a:endParaRPr lang="zh-CN" altLang="en-US" sz="975" dirty="0">
                <a:solidFill>
                  <a:prstClr val="white"/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4523958" y="2541326"/>
              <a:ext cx="1342378" cy="43868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35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岗位后备</a:t>
              </a:r>
              <a:endParaRPr lang="en-US" altLang="zh-CN" sz="2352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</p:grpSp>
      <p:grpSp>
        <p:nvGrpSpPr>
          <p:cNvPr id="195" name="组合 273"/>
          <p:cNvGrpSpPr/>
          <p:nvPr/>
        </p:nvGrpSpPr>
        <p:grpSpPr>
          <a:xfrm>
            <a:off x="3508073" y="4779511"/>
            <a:ext cx="3362625" cy="988520"/>
            <a:chOff x="3669956" y="5235193"/>
            <a:chExt cx="3247131" cy="954567"/>
          </a:xfrm>
        </p:grpSpPr>
        <p:sp>
          <p:nvSpPr>
            <p:cNvPr id="196" name="单圆角矩形 209"/>
            <p:cNvSpPr/>
            <p:nvPr/>
          </p:nvSpPr>
          <p:spPr>
            <a:xfrm flipV="1">
              <a:off x="6671839" y="5235193"/>
              <a:ext cx="245248" cy="954567"/>
            </a:xfrm>
            <a:prstGeom prst="round1Rect">
              <a:avLst>
                <a:gd name="adj" fmla="val 50000"/>
              </a:avLst>
            </a:prstGeom>
            <a:solidFill>
              <a:srgbClr val="A405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197" name="椭圆 196"/>
            <p:cNvSpPr/>
            <p:nvPr/>
          </p:nvSpPr>
          <p:spPr>
            <a:xfrm>
              <a:off x="3869554" y="5520884"/>
              <a:ext cx="372450" cy="372450"/>
            </a:xfrm>
            <a:prstGeom prst="ellipse">
              <a:avLst/>
            </a:prstGeom>
            <a:solidFill>
              <a:srgbClr val="A405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198" name="文本框 93"/>
            <p:cNvSpPr txBox="1"/>
            <p:nvPr/>
          </p:nvSpPr>
          <p:spPr>
            <a:xfrm>
              <a:off x="3669956" y="5555491"/>
              <a:ext cx="773134" cy="234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75" dirty="0">
                  <a:solidFill>
                    <a:prstClr val="white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04</a:t>
              </a:r>
              <a:endParaRPr lang="zh-CN" altLang="en-US" sz="975" dirty="0">
                <a:solidFill>
                  <a:prstClr val="white"/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199" name="文本框 198"/>
            <p:cNvSpPr txBox="1"/>
            <p:nvPr/>
          </p:nvSpPr>
          <p:spPr>
            <a:xfrm>
              <a:off x="4505617" y="5402867"/>
              <a:ext cx="1924406" cy="43868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35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关键岗位要求</a:t>
              </a:r>
              <a:endParaRPr lang="en-US" altLang="zh-CN" sz="2352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</p:grpSp>
      <p:grpSp>
        <p:nvGrpSpPr>
          <p:cNvPr id="200" name="组合 278"/>
          <p:cNvGrpSpPr/>
          <p:nvPr/>
        </p:nvGrpSpPr>
        <p:grpSpPr>
          <a:xfrm>
            <a:off x="3308112" y="3790862"/>
            <a:ext cx="3623046" cy="1213221"/>
            <a:chOff x="3476864" y="4280500"/>
            <a:chExt cx="3498608" cy="1171551"/>
          </a:xfrm>
        </p:grpSpPr>
        <p:sp>
          <p:nvSpPr>
            <p:cNvPr id="201" name="矩形 200"/>
            <p:cNvSpPr/>
            <p:nvPr/>
          </p:nvSpPr>
          <p:spPr>
            <a:xfrm>
              <a:off x="6671841" y="4280500"/>
              <a:ext cx="245248" cy="954698"/>
            </a:xfrm>
            <a:prstGeom prst="rect">
              <a:avLst/>
            </a:prstGeom>
            <a:solidFill>
              <a:srgbClr val="E1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pic>
          <p:nvPicPr>
            <p:cNvPr id="202" name="图片 201"/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476864" y="5235198"/>
              <a:ext cx="3498608" cy="216853"/>
            </a:xfrm>
            <a:prstGeom prst="rect">
              <a:avLst/>
            </a:prstGeom>
          </p:spPr>
        </p:pic>
        <p:sp>
          <p:nvSpPr>
            <p:cNvPr id="203" name="椭圆 202"/>
            <p:cNvSpPr/>
            <p:nvPr/>
          </p:nvSpPr>
          <p:spPr>
            <a:xfrm>
              <a:off x="3869554" y="4564629"/>
              <a:ext cx="372450" cy="372450"/>
            </a:xfrm>
            <a:prstGeom prst="ellipse">
              <a:avLst/>
            </a:prstGeom>
            <a:solidFill>
              <a:srgbClr val="E106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3" tIns="25202" rIns="50403" bIns="25202" rtlCol="0" anchor="ctr"/>
            <a:lstStyle/>
            <a:p>
              <a:pPr algn="ctr"/>
              <a:endParaRPr lang="zh-CN" altLang="en-US" sz="975"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204" name="文本框 93"/>
            <p:cNvSpPr txBox="1"/>
            <p:nvPr/>
          </p:nvSpPr>
          <p:spPr>
            <a:xfrm>
              <a:off x="3669956" y="4602353"/>
              <a:ext cx="773134" cy="234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75" dirty="0">
                  <a:solidFill>
                    <a:prstClr val="white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03</a:t>
              </a:r>
              <a:endParaRPr lang="zh-CN" altLang="en-US" sz="975" dirty="0">
                <a:solidFill>
                  <a:prstClr val="white"/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  <p:sp>
          <p:nvSpPr>
            <p:cNvPr id="205" name="文本框 204"/>
            <p:cNvSpPr txBox="1"/>
            <p:nvPr/>
          </p:nvSpPr>
          <p:spPr>
            <a:xfrm>
              <a:off x="4504067" y="4397714"/>
              <a:ext cx="1924406" cy="43868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35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岗位后备分析</a:t>
              </a:r>
              <a:endParaRPr lang="en-US" altLang="zh-CN" sz="2352" b="1" dirty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endParaRPr>
            </a:p>
          </p:txBody>
        </p:sp>
      </p:grpSp>
      <p:sp>
        <p:nvSpPr>
          <p:cNvPr id="206" name="TextBox 26"/>
          <p:cNvSpPr txBox="1"/>
          <p:nvPr/>
        </p:nvSpPr>
        <p:spPr bwMode="auto">
          <a:xfrm>
            <a:off x="7539566" y="2006570"/>
            <a:ext cx="3662065" cy="630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charset="-122"/>
                <a:ea typeface="Source Han Sans CN" charset="-122"/>
                <a:cs typeface="Source Han Sans CN" charset="-122"/>
              </a:rPr>
              <a:t>各部门与人力资源部一起，根据职位要求和绩效考核结果，进行分析，挑选岗位后备，同时对他们提出发展方向。</a:t>
            </a: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charset="-122"/>
                <a:ea typeface="Source Han Sans CN" charset="-122"/>
                <a:cs typeface="Source Han Sans CN" charset="-122"/>
              </a:rPr>
              <a:t>这项工作应与人员轮换、个人发展相结合。</a:t>
            </a:r>
          </a:p>
        </p:txBody>
      </p:sp>
      <p:sp>
        <p:nvSpPr>
          <p:cNvPr id="207" name="TextBox 26"/>
          <p:cNvSpPr txBox="1"/>
          <p:nvPr/>
        </p:nvSpPr>
        <p:spPr bwMode="auto">
          <a:xfrm>
            <a:off x="7535925" y="2851769"/>
            <a:ext cx="3662065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ct val="50000"/>
              </a:spcAft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分析关键职位应考虑</a:t>
            </a:r>
          </a:p>
          <a:p>
            <a:pPr>
              <a:buSzPct val="120000"/>
              <a:buFont typeface="Arial" charset="0"/>
              <a:buChar char="•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对公司发展的重要性</a:t>
            </a:r>
          </a:p>
          <a:p>
            <a:pPr>
              <a:buSzPct val="120000"/>
              <a:buFont typeface="Arial" charset="0"/>
              <a:buChar char="•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人才市场供需情况</a:t>
            </a:r>
          </a:p>
          <a:p>
            <a:pPr>
              <a:buSzPct val="120000"/>
              <a:buFont typeface="Arial" charset="0"/>
              <a:buChar char="•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失去现职位上干部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员工的可能性</a:t>
            </a:r>
          </a:p>
          <a:p>
            <a:pPr>
              <a:buSzPct val="120000"/>
              <a:buFont typeface="Arial" charset="0"/>
              <a:buChar char="•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职务不高但属于关键岗位的职位</a:t>
            </a:r>
          </a:p>
        </p:txBody>
      </p:sp>
      <p:sp>
        <p:nvSpPr>
          <p:cNvPr id="208" name="TextBox 26"/>
          <p:cNvSpPr txBox="1"/>
          <p:nvPr/>
        </p:nvSpPr>
        <p:spPr bwMode="auto">
          <a:xfrm>
            <a:off x="7554067" y="3943284"/>
            <a:ext cx="3662065" cy="415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charset="0"/>
              <a:buChar char="•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人力资源部负责每年对岗位后备制度执行情况进行分析，确保制度完善。</a:t>
            </a:r>
          </a:p>
        </p:txBody>
      </p:sp>
      <p:sp>
        <p:nvSpPr>
          <p:cNvPr id="209" name="TextBox 26"/>
          <p:cNvSpPr txBox="1"/>
          <p:nvPr/>
        </p:nvSpPr>
        <p:spPr bwMode="auto">
          <a:xfrm>
            <a:off x="7535925" y="4963549"/>
            <a:ext cx="3662065" cy="477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完善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《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岗位说明书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》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，使其能体现对关键职位的详尽要求。</a:t>
            </a: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编制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《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后备人才管理办法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》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ource Han Sans CN Normal" charset="-122"/>
              <a:ea typeface="Source Han Sans CN Normal" charset="-122"/>
              <a:cs typeface="Source Han Sans CN Normal" charset="-122"/>
            </a:endParaRPr>
          </a:p>
        </p:txBody>
      </p:sp>
      <p:sp>
        <p:nvSpPr>
          <p:cNvPr id="210" name="文本框 209"/>
          <p:cNvSpPr txBox="1"/>
          <p:nvPr/>
        </p:nvSpPr>
        <p:spPr>
          <a:xfrm>
            <a:off x="1553451" y="4840286"/>
            <a:ext cx="1771638" cy="4090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58" b="1" dirty="0">
                <a:gradFill>
                  <a:gsLst>
                    <a:gs pos="0">
                      <a:srgbClr val="E30613"/>
                    </a:gs>
                    <a:gs pos="100000">
                      <a:srgbClr val="81040B"/>
                    </a:gs>
                  </a:gsLst>
                  <a:lin ang="3600000" scaled="0"/>
                </a:gra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输入您的文本</a:t>
            </a:r>
          </a:p>
        </p:txBody>
      </p:sp>
      <p:sp>
        <p:nvSpPr>
          <p:cNvPr id="211" name="文本框 210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322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" grpId="0"/>
      <p:bldP spid="207" grpId="0"/>
      <p:bldP spid="208" grpId="0"/>
      <p:bldP spid="209" grpId="0"/>
      <p:bldP spid="2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164591" y="146303"/>
            <a:ext cx="1117229" cy="418961"/>
            <a:chOff x="164592" y="146304"/>
            <a:chExt cx="1024128" cy="384048"/>
          </a:xfrm>
        </p:grpSpPr>
        <p:sp>
          <p:nvSpPr>
            <p:cNvPr id="3" name="平行四边形 2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任意形状 3"/>
            <p:cNvSpPr/>
            <p:nvPr/>
          </p:nvSpPr>
          <p:spPr>
            <a:xfrm>
              <a:off x="164592" y="146304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6" name="直线连接符 5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" name="组合 52"/>
          <p:cNvGrpSpPr/>
          <p:nvPr/>
        </p:nvGrpSpPr>
        <p:grpSpPr>
          <a:xfrm>
            <a:off x="7684971" y="4685987"/>
            <a:ext cx="3312800" cy="786126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4" name="圆角矩形 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25" name="圆角矩形 7"/>
            <p:cNvSpPr/>
            <p:nvPr/>
          </p:nvSpPr>
          <p:spPr>
            <a:xfrm>
              <a:off x="4351927" y="1373342"/>
              <a:ext cx="3742173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26" name="组合 55"/>
          <p:cNvGrpSpPr/>
          <p:nvPr/>
        </p:nvGrpSpPr>
        <p:grpSpPr>
          <a:xfrm>
            <a:off x="1825508" y="4685987"/>
            <a:ext cx="3312800" cy="786126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7" name="圆角矩形 9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28" name="圆角矩形 10"/>
            <p:cNvSpPr/>
            <p:nvPr/>
          </p:nvSpPr>
          <p:spPr>
            <a:xfrm>
              <a:off x="4351927" y="1373342"/>
              <a:ext cx="3742173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29" name="组合 58"/>
          <p:cNvGrpSpPr/>
          <p:nvPr/>
        </p:nvGrpSpPr>
        <p:grpSpPr>
          <a:xfrm>
            <a:off x="8195180" y="3181191"/>
            <a:ext cx="3312800" cy="786126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0" name="圆角矩形 1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31" name="圆角矩形 14"/>
            <p:cNvSpPr/>
            <p:nvPr/>
          </p:nvSpPr>
          <p:spPr>
            <a:xfrm>
              <a:off x="4351927" y="1373342"/>
              <a:ext cx="3742173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32" name="组合 61"/>
          <p:cNvGrpSpPr/>
          <p:nvPr/>
        </p:nvGrpSpPr>
        <p:grpSpPr>
          <a:xfrm>
            <a:off x="1281820" y="3181191"/>
            <a:ext cx="3312800" cy="786126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3" name="圆角矩形 1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34" name="圆角矩形 17"/>
            <p:cNvSpPr/>
            <p:nvPr/>
          </p:nvSpPr>
          <p:spPr>
            <a:xfrm>
              <a:off x="4351927" y="1373342"/>
              <a:ext cx="3742173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35" name="组合 64"/>
          <p:cNvGrpSpPr/>
          <p:nvPr/>
        </p:nvGrpSpPr>
        <p:grpSpPr>
          <a:xfrm>
            <a:off x="7684971" y="1704803"/>
            <a:ext cx="3312800" cy="786126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6" name="圆角矩形 19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37" name="圆角矩形 20"/>
            <p:cNvSpPr/>
            <p:nvPr/>
          </p:nvSpPr>
          <p:spPr>
            <a:xfrm>
              <a:off x="4351927" y="1373342"/>
              <a:ext cx="3742173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38" name="组合 67"/>
          <p:cNvGrpSpPr/>
          <p:nvPr/>
        </p:nvGrpSpPr>
        <p:grpSpPr>
          <a:xfrm>
            <a:off x="1825508" y="1704803"/>
            <a:ext cx="3312800" cy="786126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9" name="圆角矩形 22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40" name="圆角矩形 24"/>
            <p:cNvSpPr/>
            <p:nvPr/>
          </p:nvSpPr>
          <p:spPr>
            <a:xfrm>
              <a:off x="4351927" y="1373342"/>
              <a:ext cx="3742173" cy="258445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141" name="TextBox 53"/>
          <p:cNvSpPr txBox="1">
            <a:spLocks noChangeArrowheads="1"/>
          </p:cNvSpPr>
          <p:nvPr/>
        </p:nvSpPr>
        <p:spPr bwMode="auto">
          <a:xfrm>
            <a:off x="1937142" y="1855525"/>
            <a:ext cx="3189060" cy="4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latin typeface="Source Han Sans CN" charset="-122"/>
                <a:ea typeface="Source Han Sans CN" charset="-122"/>
                <a:cs typeface="Source Han Sans CN" charset="-122"/>
              </a:rPr>
              <a:t>未建立较完善的培训体系</a:t>
            </a:r>
          </a:p>
        </p:txBody>
      </p:sp>
      <p:sp>
        <p:nvSpPr>
          <p:cNvPr id="142" name="TextBox 53"/>
          <p:cNvSpPr txBox="1">
            <a:spLocks noChangeArrowheads="1"/>
          </p:cNvSpPr>
          <p:nvPr/>
        </p:nvSpPr>
        <p:spPr bwMode="auto">
          <a:xfrm>
            <a:off x="1292570" y="3347598"/>
            <a:ext cx="3304755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/>
                </a:solidFill>
                <a:latin typeface="Source Han Sans CN" charset="-122"/>
                <a:ea typeface="Source Han Sans CN" charset="-122"/>
                <a:cs typeface="Source Han Sans CN" charset="-122"/>
              </a:defRPr>
            </a:lvl1pPr>
          </a:lstStyle>
          <a:p>
            <a:r>
              <a:rPr lang="zh-CN" altLang="en-US" dirty="0"/>
              <a:t>没有专职培训人员</a:t>
            </a:r>
          </a:p>
        </p:txBody>
      </p:sp>
      <p:sp>
        <p:nvSpPr>
          <p:cNvPr id="143" name="TextBox 53"/>
          <p:cNvSpPr txBox="1">
            <a:spLocks noChangeArrowheads="1"/>
          </p:cNvSpPr>
          <p:nvPr/>
        </p:nvSpPr>
        <p:spPr bwMode="auto">
          <a:xfrm>
            <a:off x="1945415" y="4857542"/>
            <a:ext cx="3176071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/>
                </a:solidFill>
                <a:latin typeface="Source Han Sans CN" charset="-122"/>
                <a:ea typeface="Source Han Sans CN" charset="-122"/>
                <a:cs typeface="Source Han Sans CN" charset="-122"/>
              </a:defRPr>
            </a:lvl1pPr>
          </a:lstStyle>
          <a:p>
            <a:r>
              <a:rPr lang="zh-CN" altLang="en-US" dirty="0"/>
              <a:t>培训系统性不够</a:t>
            </a:r>
          </a:p>
        </p:txBody>
      </p:sp>
      <p:sp>
        <p:nvSpPr>
          <p:cNvPr id="144" name="TextBox 53"/>
          <p:cNvSpPr txBox="1">
            <a:spLocks noChangeArrowheads="1"/>
          </p:cNvSpPr>
          <p:nvPr/>
        </p:nvSpPr>
        <p:spPr bwMode="auto">
          <a:xfrm>
            <a:off x="7684315" y="4864672"/>
            <a:ext cx="3137752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/>
                </a:solidFill>
                <a:latin typeface="Source Han Sans CN" charset="-122"/>
                <a:ea typeface="Source Han Sans CN" charset="-122"/>
                <a:cs typeface="Source Han Sans CN" charset="-122"/>
              </a:defRPr>
            </a:lvl1pPr>
          </a:lstStyle>
          <a:p>
            <a:r>
              <a:rPr lang="zh-CN" altLang="en-US" dirty="0"/>
              <a:t>培训资源未实现共享</a:t>
            </a:r>
          </a:p>
        </p:txBody>
      </p:sp>
      <p:sp>
        <p:nvSpPr>
          <p:cNvPr id="145" name="TextBox 53"/>
          <p:cNvSpPr txBox="1">
            <a:spLocks noChangeArrowheads="1"/>
          </p:cNvSpPr>
          <p:nvPr/>
        </p:nvSpPr>
        <p:spPr bwMode="auto">
          <a:xfrm>
            <a:off x="8243130" y="3331914"/>
            <a:ext cx="3304755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/>
                </a:solidFill>
                <a:latin typeface="Source Han Sans CN" charset="-122"/>
                <a:ea typeface="Source Han Sans CN" charset="-122"/>
                <a:cs typeface="Source Han Sans CN" charset="-122"/>
              </a:defRPr>
            </a:lvl1pPr>
          </a:lstStyle>
          <a:p>
            <a:r>
              <a:rPr lang="zh-CN" altLang="en-US" dirty="0"/>
              <a:t>培训随意性强</a:t>
            </a:r>
          </a:p>
        </p:txBody>
      </p:sp>
      <p:sp>
        <p:nvSpPr>
          <p:cNvPr id="146" name="TextBox 30"/>
          <p:cNvSpPr txBox="1">
            <a:spLocks noChangeArrowheads="1"/>
          </p:cNvSpPr>
          <p:nvPr/>
        </p:nvSpPr>
        <p:spPr bwMode="auto">
          <a:xfrm>
            <a:off x="7727047" y="1836776"/>
            <a:ext cx="3167402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/>
                </a:solidFill>
                <a:latin typeface="Source Han Sans CN" charset="-122"/>
                <a:ea typeface="Source Han Sans CN" charset="-122"/>
                <a:cs typeface="Source Han Sans CN" charset="-122"/>
              </a:defRPr>
            </a:lvl1pPr>
          </a:lstStyle>
          <a:p>
            <a:r>
              <a:rPr lang="zh-CN" altLang="en-US" dirty="0"/>
              <a:t>未建立较完整的培训模式</a:t>
            </a:r>
          </a:p>
        </p:txBody>
      </p:sp>
      <p:grpSp>
        <p:nvGrpSpPr>
          <p:cNvPr id="157" name="组 156"/>
          <p:cNvGrpSpPr/>
          <p:nvPr/>
        </p:nvGrpSpPr>
        <p:grpSpPr>
          <a:xfrm>
            <a:off x="5171816" y="2172833"/>
            <a:ext cx="2513155" cy="2513152"/>
            <a:chOff x="5171816" y="2172833"/>
            <a:chExt cx="2513155" cy="2513152"/>
          </a:xfrm>
        </p:grpSpPr>
        <p:grpSp>
          <p:nvGrpSpPr>
            <p:cNvPr id="147" name="组合 76"/>
            <p:cNvGrpSpPr/>
            <p:nvPr/>
          </p:nvGrpSpPr>
          <p:grpSpPr>
            <a:xfrm>
              <a:off x="5171816" y="2172833"/>
              <a:ext cx="2513155" cy="2513152"/>
              <a:chOff x="680580" y="1491630"/>
              <a:chExt cx="1479184" cy="1479182"/>
            </a:xfrm>
          </p:grpSpPr>
          <p:grpSp>
            <p:nvGrpSpPr>
              <p:cNvPr id="148" name="组合 77"/>
              <p:cNvGrpSpPr/>
              <p:nvPr/>
            </p:nvGrpSpPr>
            <p:grpSpPr>
              <a:xfrm>
                <a:off x="680580" y="1491630"/>
                <a:ext cx="1479184" cy="1479182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153" name="同心圆 37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/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81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154" name="椭圆 153"/>
                <p:cNvSpPr/>
                <p:nvPr/>
              </p:nvSpPr>
              <p:spPr>
                <a:xfrm>
                  <a:off x="407840" y="776140"/>
                  <a:ext cx="3794420" cy="3794420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18900000" scaled="0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</p:grpSp>
          <p:grpSp>
            <p:nvGrpSpPr>
              <p:cNvPr id="149" name="Group 162"/>
              <p:cNvGrpSpPr/>
              <p:nvPr/>
            </p:nvGrpSpPr>
            <p:grpSpPr>
              <a:xfrm>
                <a:off x="1106119" y="1806588"/>
                <a:ext cx="628107" cy="671776"/>
                <a:chOff x="4267200" y="1149281"/>
                <a:chExt cx="593725" cy="635001"/>
              </a:xfrm>
              <a:solidFill>
                <a:srgbClr val="ED7D31"/>
              </a:solidFill>
            </p:grpSpPr>
            <p:sp>
              <p:nvSpPr>
                <p:cNvPr id="150" name="Freeform 272"/>
                <p:cNvSpPr>
                  <a:spLocks/>
                </p:cNvSpPr>
                <p:nvPr/>
              </p:nvSpPr>
              <p:spPr bwMode="auto">
                <a:xfrm>
                  <a:off x="4267200" y="1519169"/>
                  <a:ext cx="593725" cy="265113"/>
                </a:xfrm>
                <a:custGeom>
                  <a:avLst/>
                  <a:gdLst>
                    <a:gd name="T0" fmla="*/ 364 w 374"/>
                    <a:gd name="T1" fmla="*/ 47 h 167"/>
                    <a:gd name="T2" fmla="*/ 350 w 374"/>
                    <a:gd name="T3" fmla="*/ 33 h 167"/>
                    <a:gd name="T4" fmla="*/ 332 w 374"/>
                    <a:gd name="T5" fmla="*/ 22 h 167"/>
                    <a:gd name="T6" fmla="*/ 295 w 374"/>
                    <a:gd name="T7" fmla="*/ 8 h 167"/>
                    <a:gd name="T8" fmla="*/ 265 w 374"/>
                    <a:gd name="T9" fmla="*/ 1 h 167"/>
                    <a:gd name="T10" fmla="*/ 253 w 374"/>
                    <a:gd name="T11" fmla="*/ 26 h 167"/>
                    <a:gd name="T12" fmla="*/ 269 w 374"/>
                    <a:gd name="T13" fmla="*/ 30 h 167"/>
                    <a:gd name="T14" fmla="*/ 284 w 374"/>
                    <a:gd name="T15" fmla="*/ 37 h 167"/>
                    <a:gd name="T16" fmla="*/ 305 w 374"/>
                    <a:gd name="T17" fmla="*/ 49 h 167"/>
                    <a:gd name="T18" fmla="*/ 310 w 374"/>
                    <a:gd name="T19" fmla="*/ 56 h 167"/>
                    <a:gd name="T20" fmla="*/ 316 w 374"/>
                    <a:gd name="T21" fmla="*/ 66 h 167"/>
                    <a:gd name="T22" fmla="*/ 316 w 374"/>
                    <a:gd name="T23" fmla="*/ 70 h 167"/>
                    <a:gd name="T24" fmla="*/ 303 w 374"/>
                    <a:gd name="T25" fmla="*/ 83 h 167"/>
                    <a:gd name="T26" fmla="*/ 295 w 374"/>
                    <a:gd name="T27" fmla="*/ 88 h 167"/>
                    <a:gd name="T28" fmla="*/ 266 w 374"/>
                    <a:gd name="T29" fmla="*/ 101 h 167"/>
                    <a:gd name="T30" fmla="*/ 224 w 374"/>
                    <a:gd name="T31" fmla="*/ 107 h 167"/>
                    <a:gd name="T32" fmla="*/ 202 w 374"/>
                    <a:gd name="T33" fmla="*/ 109 h 167"/>
                    <a:gd name="T34" fmla="*/ 158 w 374"/>
                    <a:gd name="T35" fmla="*/ 109 h 167"/>
                    <a:gd name="T36" fmla="*/ 136 w 374"/>
                    <a:gd name="T37" fmla="*/ 105 h 167"/>
                    <a:gd name="T38" fmla="*/ 94 w 374"/>
                    <a:gd name="T39" fmla="*/ 94 h 167"/>
                    <a:gd name="T40" fmla="*/ 84 w 374"/>
                    <a:gd name="T41" fmla="*/ 91 h 167"/>
                    <a:gd name="T42" fmla="*/ 68 w 374"/>
                    <a:gd name="T43" fmla="*/ 80 h 167"/>
                    <a:gd name="T44" fmla="*/ 62 w 374"/>
                    <a:gd name="T45" fmla="*/ 73 h 167"/>
                    <a:gd name="T46" fmla="*/ 58 w 374"/>
                    <a:gd name="T47" fmla="*/ 66 h 167"/>
                    <a:gd name="T48" fmla="*/ 58 w 374"/>
                    <a:gd name="T49" fmla="*/ 65 h 167"/>
                    <a:gd name="T50" fmla="*/ 60 w 374"/>
                    <a:gd name="T51" fmla="*/ 59 h 167"/>
                    <a:gd name="T52" fmla="*/ 72 w 374"/>
                    <a:gd name="T53" fmla="*/ 47 h 167"/>
                    <a:gd name="T54" fmla="*/ 83 w 374"/>
                    <a:gd name="T55" fmla="*/ 38 h 167"/>
                    <a:gd name="T56" fmla="*/ 108 w 374"/>
                    <a:gd name="T57" fmla="*/ 29 h 167"/>
                    <a:gd name="T58" fmla="*/ 121 w 374"/>
                    <a:gd name="T59" fmla="*/ 26 h 167"/>
                    <a:gd name="T60" fmla="*/ 109 w 374"/>
                    <a:gd name="T61" fmla="*/ 0 h 167"/>
                    <a:gd name="T62" fmla="*/ 68 w 374"/>
                    <a:gd name="T63" fmla="*/ 11 h 167"/>
                    <a:gd name="T64" fmla="*/ 29 w 374"/>
                    <a:gd name="T65" fmla="*/ 27 h 167"/>
                    <a:gd name="T66" fmla="*/ 22 w 374"/>
                    <a:gd name="T67" fmla="*/ 33 h 167"/>
                    <a:gd name="T68" fmla="*/ 8 w 374"/>
                    <a:gd name="T69" fmla="*/ 47 h 167"/>
                    <a:gd name="T70" fmla="*/ 3 w 374"/>
                    <a:gd name="T71" fmla="*/ 55 h 167"/>
                    <a:gd name="T72" fmla="*/ 0 w 374"/>
                    <a:gd name="T73" fmla="*/ 71 h 167"/>
                    <a:gd name="T74" fmla="*/ 1 w 374"/>
                    <a:gd name="T75" fmla="*/ 83 h 167"/>
                    <a:gd name="T76" fmla="*/ 4 w 374"/>
                    <a:gd name="T77" fmla="*/ 94 h 167"/>
                    <a:gd name="T78" fmla="*/ 12 w 374"/>
                    <a:gd name="T79" fmla="*/ 109 h 167"/>
                    <a:gd name="T80" fmla="*/ 25 w 374"/>
                    <a:gd name="T81" fmla="*/ 123 h 167"/>
                    <a:gd name="T82" fmla="*/ 55 w 374"/>
                    <a:gd name="T83" fmla="*/ 143 h 167"/>
                    <a:gd name="T84" fmla="*/ 73 w 374"/>
                    <a:gd name="T85" fmla="*/ 150 h 167"/>
                    <a:gd name="T86" fmla="*/ 111 w 374"/>
                    <a:gd name="T87" fmla="*/ 160 h 167"/>
                    <a:gd name="T88" fmla="*/ 150 w 374"/>
                    <a:gd name="T89" fmla="*/ 166 h 167"/>
                    <a:gd name="T90" fmla="*/ 206 w 374"/>
                    <a:gd name="T91" fmla="*/ 167 h 167"/>
                    <a:gd name="T92" fmla="*/ 241 w 374"/>
                    <a:gd name="T93" fmla="*/ 164 h 167"/>
                    <a:gd name="T94" fmla="*/ 276 w 374"/>
                    <a:gd name="T95" fmla="*/ 159 h 167"/>
                    <a:gd name="T96" fmla="*/ 310 w 374"/>
                    <a:gd name="T97" fmla="*/ 148 h 167"/>
                    <a:gd name="T98" fmla="*/ 341 w 374"/>
                    <a:gd name="T99" fmla="*/ 132 h 167"/>
                    <a:gd name="T100" fmla="*/ 352 w 374"/>
                    <a:gd name="T101" fmla="*/ 124 h 167"/>
                    <a:gd name="T102" fmla="*/ 367 w 374"/>
                    <a:gd name="T103" fmla="*/ 102 h 167"/>
                    <a:gd name="T104" fmla="*/ 371 w 374"/>
                    <a:gd name="T105" fmla="*/ 89 h 167"/>
                    <a:gd name="T106" fmla="*/ 374 w 374"/>
                    <a:gd name="T107" fmla="*/ 74 h 167"/>
                    <a:gd name="T108" fmla="*/ 374 w 374"/>
                    <a:gd name="T109" fmla="*/ 67 h 167"/>
                    <a:gd name="T110" fmla="*/ 368 w 374"/>
                    <a:gd name="T111" fmla="*/ 54 h 167"/>
                    <a:gd name="T112" fmla="*/ 364 w 374"/>
                    <a:gd name="T113" fmla="*/ 47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74" h="167">
                      <a:moveTo>
                        <a:pt x="364" y="47"/>
                      </a:moveTo>
                      <a:lnTo>
                        <a:pt x="364" y="47"/>
                      </a:lnTo>
                      <a:lnTo>
                        <a:pt x="357" y="40"/>
                      </a:lnTo>
                      <a:lnTo>
                        <a:pt x="350" y="33"/>
                      </a:lnTo>
                      <a:lnTo>
                        <a:pt x="342" y="27"/>
                      </a:lnTo>
                      <a:lnTo>
                        <a:pt x="332" y="22"/>
                      </a:lnTo>
                      <a:lnTo>
                        <a:pt x="314" y="15"/>
                      </a:lnTo>
                      <a:lnTo>
                        <a:pt x="295" y="8"/>
                      </a:lnTo>
                      <a:lnTo>
                        <a:pt x="295" y="8"/>
                      </a:lnTo>
                      <a:lnTo>
                        <a:pt x="265" y="1"/>
                      </a:lnTo>
                      <a:lnTo>
                        <a:pt x="265" y="1"/>
                      </a:lnTo>
                      <a:lnTo>
                        <a:pt x="253" y="26"/>
                      </a:lnTo>
                      <a:lnTo>
                        <a:pt x="253" y="26"/>
                      </a:lnTo>
                      <a:lnTo>
                        <a:pt x="269" y="30"/>
                      </a:lnTo>
                      <a:lnTo>
                        <a:pt x="284" y="37"/>
                      </a:lnTo>
                      <a:lnTo>
                        <a:pt x="284" y="37"/>
                      </a:lnTo>
                      <a:lnTo>
                        <a:pt x="299" y="45"/>
                      </a:lnTo>
                      <a:lnTo>
                        <a:pt x="305" y="49"/>
                      </a:lnTo>
                      <a:lnTo>
                        <a:pt x="310" y="56"/>
                      </a:lnTo>
                      <a:lnTo>
                        <a:pt x="310" y="56"/>
                      </a:lnTo>
                      <a:lnTo>
                        <a:pt x="316" y="63"/>
                      </a:lnTo>
                      <a:lnTo>
                        <a:pt x="316" y="66"/>
                      </a:lnTo>
                      <a:lnTo>
                        <a:pt x="316" y="70"/>
                      </a:lnTo>
                      <a:lnTo>
                        <a:pt x="316" y="70"/>
                      </a:lnTo>
                      <a:lnTo>
                        <a:pt x="310" y="77"/>
                      </a:lnTo>
                      <a:lnTo>
                        <a:pt x="303" y="83"/>
                      </a:lnTo>
                      <a:lnTo>
                        <a:pt x="303" y="83"/>
                      </a:lnTo>
                      <a:lnTo>
                        <a:pt x="295" y="88"/>
                      </a:lnTo>
                      <a:lnTo>
                        <a:pt x="285" y="94"/>
                      </a:lnTo>
                      <a:lnTo>
                        <a:pt x="266" y="101"/>
                      </a:lnTo>
                      <a:lnTo>
                        <a:pt x="245" y="105"/>
                      </a:lnTo>
                      <a:lnTo>
                        <a:pt x="224" y="107"/>
                      </a:lnTo>
                      <a:lnTo>
                        <a:pt x="224" y="107"/>
                      </a:lnTo>
                      <a:lnTo>
                        <a:pt x="202" y="109"/>
                      </a:lnTo>
                      <a:lnTo>
                        <a:pt x="180" y="110"/>
                      </a:lnTo>
                      <a:lnTo>
                        <a:pt x="158" y="109"/>
                      </a:lnTo>
                      <a:lnTo>
                        <a:pt x="136" y="105"/>
                      </a:lnTo>
                      <a:lnTo>
                        <a:pt x="136" y="105"/>
                      </a:lnTo>
                      <a:lnTo>
                        <a:pt x="115" y="101"/>
                      </a:lnTo>
                      <a:lnTo>
                        <a:pt x="94" y="94"/>
                      </a:lnTo>
                      <a:lnTo>
                        <a:pt x="94" y="94"/>
                      </a:lnTo>
                      <a:lnTo>
                        <a:pt x="84" y="91"/>
                      </a:lnTo>
                      <a:lnTo>
                        <a:pt x="76" y="85"/>
                      </a:lnTo>
                      <a:lnTo>
                        <a:pt x="68" y="80"/>
                      </a:lnTo>
                      <a:lnTo>
                        <a:pt x="62" y="73"/>
                      </a:lnTo>
                      <a:lnTo>
                        <a:pt x="62" y="73"/>
                      </a:lnTo>
                      <a:lnTo>
                        <a:pt x="58" y="69"/>
                      </a:lnTo>
                      <a:lnTo>
                        <a:pt x="58" y="66"/>
                      </a:lnTo>
                      <a:lnTo>
                        <a:pt x="58" y="65"/>
                      </a:lnTo>
                      <a:lnTo>
                        <a:pt x="58" y="65"/>
                      </a:lnTo>
                      <a:lnTo>
                        <a:pt x="60" y="59"/>
                      </a:lnTo>
                      <a:lnTo>
                        <a:pt x="60" y="59"/>
                      </a:lnTo>
                      <a:lnTo>
                        <a:pt x="65" y="52"/>
                      </a:lnTo>
                      <a:lnTo>
                        <a:pt x="72" y="47"/>
                      </a:lnTo>
                      <a:lnTo>
                        <a:pt x="72" y="47"/>
                      </a:lnTo>
                      <a:lnTo>
                        <a:pt x="83" y="38"/>
                      </a:lnTo>
                      <a:lnTo>
                        <a:pt x="96" y="33"/>
                      </a:lnTo>
                      <a:lnTo>
                        <a:pt x="108" y="29"/>
                      </a:lnTo>
                      <a:lnTo>
                        <a:pt x="121" y="26"/>
                      </a:lnTo>
                      <a:lnTo>
                        <a:pt x="121" y="26"/>
                      </a:lnTo>
                      <a:lnTo>
                        <a:pt x="109" y="0"/>
                      </a:lnTo>
                      <a:lnTo>
                        <a:pt x="109" y="0"/>
                      </a:lnTo>
                      <a:lnTo>
                        <a:pt x="89" y="4"/>
                      </a:lnTo>
                      <a:lnTo>
                        <a:pt x="68" y="11"/>
                      </a:lnTo>
                      <a:lnTo>
                        <a:pt x="48" y="18"/>
                      </a:lnTo>
                      <a:lnTo>
                        <a:pt x="29" y="27"/>
                      </a:lnTo>
                      <a:lnTo>
                        <a:pt x="29" y="27"/>
                      </a:lnTo>
                      <a:lnTo>
                        <a:pt x="22" y="33"/>
                      </a:lnTo>
                      <a:lnTo>
                        <a:pt x="14" y="40"/>
                      </a:lnTo>
                      <a:lnTo>
                        <a:pt x="8" y="47"/>
                      </a:lnTo>
                      <a:lnTo>
                        <a:pt x="3" y="55"/>
                      </a:lnTo>
                      <a:lnTo>
                        <a:pt x="3" y="55"/>
                      </a:lnTo>
                      <a:lnTo>
                        <a:pt x="0" y="63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1" y="83"/>
                      </a:lnTo>
                      <a:lnTo>
                        <a:pt x="4" y="94"/>
                      </a:lnTo>
                      <a:lnTo>
                        <a:pt x="4" y="94"/>
                      </a:lnTo>
                      <a:lnTo>
                        <a:pt x="7" y="102"/>
                      </a:lnTo>
                      <a:lnTo>
                        <a:pt x="12" y="109"/>
                      </a:lnTo>
                      <a:lnTo>
                        <a:pt x="18" y="117"/>
                      </a:lnTo>
                      <a:lnTo>
                        <a:pt x="25" y="123"/>
                      </a:lnTo>
                      <a:lnTo>
                        <a:pt x="40" y="135"/>
                      </a:lnTo>
                      <a:lnTo>
                        <a:pt x="55" y="143"/>
                      </a:lnTo>
                      <a:lnTo>
                        <a:pt x="55" y="143"/>
                      </a:lnTo>
                      <a:lnTo>
                        <a:pt x="73" y="150"/>
                      </a:lnTo>
                      <a:lnTo>
                        <a:pt x="91" y="156"/>
                      </a:lnTo>
                      <a:lnTo>
                        <a:pt x="111" y="160"/>
                      </a:lnTo>
                      <a:lnTo>
                        <a:pt x="130" y="163"/>
                      </a:lnTo>
                      <a:lnTo>
                        <a:pt x="150" y="166"/>
                      </a:lnTo>
                      <a:lnTo>
                        <a:pt x="168" y="167"/>
                      </a:lnTo>
                      <a:lnTo>
                        <a:pt x="206" y="167"/>
                      </a:lnTo>
                      <a:lnTo>
                        <a:pt x="206" y="167"/>
                      </a:lnTo>
                      <a:lnTo>
                        <a:pt x="241" y="164"/>
                      </a:lnTo>
                      <a:lnTo>
                        <a:pt x="259" y="161"/>
                      </a:lnTo>
                      <a:lnTo>
                        <a:pt x="276" y="159"/>
                      </a:lnTo>
                      <a:lnTo>
                        <a:pt x="294" y="153"/>
                      </a:lnTo>
                      <a:lnTo>
                        <a:pt x="310" y="148"/>
                      </a:lnTo>
                      <a:lnTo>
                        <a:pt x="326" y="141"/>
                      </a:lnTo>
                      <a:lnTo>
                        <a:pt x="341" y="132"/>
                      </a:lnTo>
                      <a:lnTo>
                        <a:pt x="341" y="132"/>
                      </a:lnTo>
                      <a:lnTo>
                        <a:pt x="352" y="124"/>
                      </a:lnTo>
                      <a:lnTo>
                        <a:pt x="360" y="114"/>
                      </a:lnTo>
                      <a:lnTo>
                        <a:pt x="367" y="102"/>
                      </a:lnTo>
                      <a:lnTo>
                        <a:pt x="370" y="95"/>
                      </a:lnTo>
                      <a:lnTo>
                        <a:pt x="371" y="89"/>
                      </a:lnTo>
                      <a:lnTo>
                        <a:pt x="371" y="89"/>
                      </a:lnTo>
                      <a:lnTo>
                        <a:pt x="374" y="74"/>
                      </a:lnTo>
                      <a:lnTo>
                        <a:pt x="374" y="74"/>
                      </a:lnTo>
                      <a:lnTo>
                        <a:pt x="374" y="67"/>
                      </a:lnTo>
                      <a:lnTo>
                        <a:pt x="373" y="60"/>
                      </a:lnTo>
                      <a:lnTo>
                        <a:pt x="368" y="54"/>
                      </a:lnTo>
                      <a:lnTo>
                        <a:pt x="364" y="47"/>
                      </a:lnTo>
                      <a:lnTo>
                        <a:pt x="364" y="47"/>
                      </a:lnTo>
                      <a:close/>
                    </a:path>
                  </a:pathLst>
                </a:custGeom>
                <a:solidFill>
                  <a:srgbClr val="BE1E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1" name="Rectangle 273"/>
                <p:cNvSpPr>
                  <a:spLocks noChangeArrowheads="1"/>
                </p:cNvSpPr>
                <p:nvPr/>
              </p:nvSpPr>
              <p:spPr bwMode="auto">
                <a:xfrm>
                  <a:off x="4845050" y="1641475"/>
                  <a:ext cx="1588" cy="15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2" name="Freeform 274"/>
                <p:cNvSpPr>
                  <a:spLocks noEditPoints="1"/>
                </p:cNvSpPr>
                <p:nvPr/>
              </p:nvSpPr>
              <p:spPr bwMode="auto">
                <a:xfrm>
                  <a:off x="4422775" y="1149281"/>
                  <a:ext cx="282575" cy="508000"/>
                </a:xfrm>
                <a:custGeom>
                  <a:avLst/>
                  <a:gdLst>
                    <a:gd name="T0" fmla="*/ 89 w 178"/>
                    <a:gd name="T1" fmla="*/ 320 h 320"/>
                    <a:gd name="T2" fmla="*/ 133 w 178"/>
                    <a:gd name="T3" fmla="*/ 221 h 320"/>
                    <a:gd name="T4" fmla="*/ 164 w 178"/>
                    <a:gd name="T5" fmla="*/ 144 h 320"/>
                    <a:gd name="T6" fmla="*/ 176 w 178"/>
                    <a:gd name="T7" fmla="*/ 98 h 320"/>
                    <a:gd name="T8" fmla="*/ 178 w 178"/>
                    <a:gd name="T9" fmla="*/ 87 h 320"/>
                    <a:gd name="T10" fmla="*/ 176 w 178"/>
                    <a:gd name="T11" fmla="*/ 71 h 320"/>
                    <a:gd name="T12" fmla="*/ 171 w 178"/>
                    <a:gd name="T13" fmla="*/ 54 h 320"/>
                    <a:gd name="T14" fmla="*/ 153 w 178"/>
                    <a:gd name="T15" fmla="*/ 26 h 320"/>
                    <a:gd name="T16" fmla="*/ 125 w 178"/>
                    <a:gd name="T17" fmla="*/ 7 h 320"/>
                    <a:gd name="T18" fmla="*/ 108 w 178"/>
                    <a:gd name="T19" fmla="*/ 3 h 320"/>
                    <a:gd name="T20" fmla="*/ 90 w 178"/>
                    <a:gd name="T21" fmla="*/ 0 h 320"/>
                    <a:gd name="T22" fmla="*/ 89 w 178"/>
                    <a:gd name="T23" fmla="*/ 0 h 320"/>
                    <a:gd name="T24" fmla="*/ 89 w 178"/>
                    <a:gd name="T25" fmla="*/ 0 h 320"/>
                    <a:gd name="T26" fmla="*/ 89 w 178"/>
                    <a:gd name="T27" fmla="*/ 0 h 320"/>
                    <a:gd name="T28" fmla="*/ 88 w 178"/>
                    <a:gd name="T29" fmla="*/ 0 h 320"/>
                    <a:gd name="T30" fmla="*/ 78 w 178"/>
                    <a:gd name="T31" fmla="*/ 1 h 320"/>
                    <a:gd name="T32" fmla="*/ 61 w 178"/>
                    <a:gd name="T33" fmla="*/ 4 h 320"/>
                    <a:gd name="T34" fmla="*/ 39 w 178"/>
                    <a:gd name="T35" fmla="*/ 15 h 320"/>
                    <a:gd name="T36" fmla="*/ 16 w 178"/>
                    <a:gd name="T37" fmla="*/ 39 h 320"/>
                    <a:gd name="T38" fmla="*/ 5 w 178"/>
                    <a:gd name="T39" fmla="*/ 62 h 320"/>
                    <a:gd name="T40" fmla="*/ 0 w 178"/>
                    <a:gd name="T41" fmla="*/ 79 h 320"/>
                    <a:gd name="T42" fmla="*/ 0 w 178"/>
                    <a:gd name="T43" fmla="*/ 87 h 320"/>
                    <a:gd name="T44" fmla="*/ 5 w 178"/>
                    <a:gd name="T45" fmla="*/ 111 h 320"/>
                    <a:gd name="T46" fmla="*/ 28 w 178"/>
                    <a:gd name="T47" fmla="*/ 181 h 320"/>
                    <a:gd name="T48" fmla="*/ 75 w 178"/>
                    <a:gd name="T49" fmla="*/ 291 h 320"/>
                    <a:gd name="T50" fmla="*/ 89 w 178"/>
                    <a:gd name="T51" fmla="*/ 320 h 320"/>
                    <a:gd name="T52" fmla="*/ 89 w 178"/>
                    <a:gd name="T53" fmla="*/ 40 h 320"/>
                    <a:gd name="T54" fmla="*/ 104 w 178"/>
                    <a:gd name="T55" fmla="*/ 43 h 320"/>
                    <a:gd name="T56" fmla="*/ 117 w 178"/>
                    <a:gd name="T57" fmla="*/ 51 h 320"/>
                    <a:gd name="T58" fmla="*/ 125 w 178"/>
                    <a:gd name="T59" fmla="*/ 64 h 320"/>
                    <a:gd name="T60" fmla="*/ 129 w 178"/>
                    <a:gd name="T61" fmla="*/ 80 h 320"/>
                    <a:gd name="T62" fmla="*/ 128 w 178"/>
                    <a:gd name="T63" fmla="*/ 87 h 320"/>
                    <a:gd name="T64" fmla="*/ 122 w 178"/>
                    <a:gd name="T65" fmla="*/ 102 h 320"/>
                    <a:gd name="T66" fmla="*/ 111 w 178"/>
                    <a:gd name="T67" fmla="*/ 113 h 320"/>
                    <a:gd name="T68" fmla="*/ 97 w 178"/>
                    <a:gd name="T69" fmla="*/ 119 h 320"/>
                    <a:gd name="T70" fmla="*/ 89 w 178"/>
                    <a:gd name="T71" fmla="*/ 119 h 320"/>
                    <a:gd name="T72" fmla="*/ 74 w 178"/>
                    <a:gd name="T73" fmla="*/ 116 h 320"/>
                    <a:gd name="T74" fmla="*/ 60 w 178"/>
                    <a:gd name="T75" fmla="*/ 108 h 320"/>
                    <a:gd name="T76" fmla="*/ 52 w 178"/>
                    <a:gd name="T77" fmla="*/ 96 h 320"/>
                    <a:gd name="T78" fmla="*/ 49 w 178"/>
                    <a:gd name="T79" fmla="*/ 80 h 320"/>
                    <a:gd name="T80" fmla="*/ 50 w 178"/>
                    <a:gd name="T81" fmla="*/ 72 h 320"/>
                    <a:gd name="T82" fmla="*/ 56 w 178"/>
                    <a:gd name="T83" fmla="*/ 58 h 320"/>
                    <a:gd name="T84" fmla="*/ 67 w 178"/>
                    <a:gd name="T85" fmla="*/ 47 h 320"/>
                    <a:gd name="T86" fmla="*/ 81 w 178"/>
                    <a:gd name="T87" fmla="*/ 40 h 320"/>
                    <a:gd name="T88" fmla="*/ 89 w 178"/>
                    <a:gd name="T89" fmla="*/ 40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8" h="320">
                      <a:moveTo>
                        <a:pt x="89" y="320"/>
                      </a:moveTo>
                      <a:lnTo>
                        <a:pt x="89" y="320"/>
                      </a:lnTo>
                      <a:lnTo>
                        <a:pt x="103" y="291"/>
                      </a:lnTo>
                      <a:lnTo>
                        <a:pt x="133" y="221"/>
                      </a:lnTo>
                      <a:lnTo>
                        <a:pt x="150" y="181"/>
                      </a:lnTo>
                      <a:lnTo>
                        <a:pt x="164" y="144"/>
                      </a:lnTo>
                      <a:lnTo>
                        <a:pt x="173" y="111"/>
                      </a:lnTo>
                      <a:lnTo>
                        <a:pt x="176" y="98"/>
                      </a:lnTo>
                      <a:lnTo>
                        <a:pt x="178" y="87"/>
                      </a:lnTo>
                      <a:lnTo>
                        <a:pt x="178" y="87"/>
                      </a:lnTo>
                      <a:lnTo>
                        <a:pt x="178" y="79"/>
                      </a:lnTo>
                      <a:lnTo>
                        <a:pt x="176" y="71"/>
                      </a:lnTo>
                      <a:lnTo>
                        <a:pt x="173" y="62"/>
                      </a:lnTo>
                      <a:lnTo>
                        <a:pt x="171" y="54"/>
                      </a:lnTo>
                      <a:lnTo>
                        <a:pt x="162" y="39"/>
                      </a:lnTo>
                      <a:lnTo>
                        <a:pt x="153" y="26"/>
                      </a:lnTo>
                      <a:lnTo>
                        <a:pt x="139" y="15"/>
                      </a:lnTo>
                      <a:lnTo>
                        <a:pt x="125" y="7"/>
                      </a:lnTo>
                      <a:lnTo>
                        <a:pt x="117" y="4"/>
                      </a:lnTo>
                      <a:lnTo>
                        <a:pt x="108" y="3"/>
                      </a:lnTo>
                      <a:lnTo>
                        <a:pt x="100" y="1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9" y="0"/>
                      </a:lnTo>
                      <a:lnTo>
                        <a:pt x="89" y="0"/>
                      </a:lnTo>
                      <a:lnTo>
                        <a:pt x="89" y="0"/>
                      </a:lnTo>
                      <a:lnTo>
                        <a:pt x="89" y="0"/>
                      </a:lnTo>
                      <a:lnTo>
                        <a:pt x="89" y="0"/>
                      </a:lnTo>
                      <a:lnTo>
                        <a:pt x="89" y="0"/>
                      </a:ln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78" y="1"/>
                      </a:lnTo>
                      <a:lnTo>
                        <a:pt x="70" y="3"/>
                      </a:lnTo>
                      <a:lnTo>
                        <a:pt x="61" y="4"/>
                      </a:lnTo>
                      <a:lnTo>
                        <a:pt x="53" y="7"/>
                      </a:lnTo>
                      <a:lnTo>
                        <a:pt x="39" y="15"/>
                      </a:lnTo>
                      <a:lnTo>
                        <a:pt x="25" y="26"/>
                      </a:lnTo>
                      <a:lnTo>
                        <a:pt x="16" y="39"/>
                      </a:lnTo>
                      <a:lnTo>
                        <a:pt x="7" y="54"/>
                      </a:lnTo>
                      <a:lnTo>
                        <a:pt x="5" y="62"/>
                      </a:lnTo>
                      <a:lnTo>
                        <a:pt x="2" y="71"/>
                      </a:lnTo>
                      <a:lnTo>
                        <a:pt x="0" y="79"/>
                      </a:lnTo>
                      <a:lnTo>
                        <a:pt x="0" y="87"/>
                      </a:lnTo>
                      <a:lnTo>
                        <a:pt x="0" y="87"/>
                      </a:lnTo>
                      <a:lnTo>
                        <a:pt x="2" y="98"/>
                      </a:lnTo>
                      <a:lnTo>
                        <a:pt x="5" y="111"/>
                      </a:lnTo>
                      <a:lnTo>
                        <a:pt x="14" y="144"/>
                      </a:lnTo>
                      <a:lnTo>
                        <a:pt x="28" y="181"/>
                      </a:lnTo>
                      <a:lnTo>
                        <a:pt x="45" y="221"/>
                      </a:lnTo>
                      <a:lnTo>
                        <a:pt x="75" y="291"/>
                      </a:lnTo>
                      <a:lnTo>
                        <a:pt x="89" y="320"/>
                      </a:lnTo>
                      <a:lnTo>
                        <a:pt x="89" y="320"/>
                      </a:lnTo>
                      <a:close/>
                      <a:moveTo>
                        <a:pt x="89" y="40"/>
                      </a:moveTo>
                      <a:lnTo>
                        <a:pt x="89" y="40"/>
                      </a:lnTo>
                      <a:lnTo>
                        <a:pt x="97" y="40"/>
                      </a:lnTo>
                      <a:lnTo>
                        <a:pt x="104" y="43"/>
                      </a:lnTo>
                      <a:lnTo>
                        <a:pt x="111" y="47"/>
                      </a:lnTo>
                      <a:lnTo>
                        <a:pt x="117" y="51"/>
                      </a:lnTo>
                      <a:lnTo>
                        <a:pt x="122" y="58"/>
                      </a:lnTo>
                      <a:lnTo>
                        <a:pt x="125" y="64"/>
                      </a:lnTo>
                      <a:lnTo>
                        <a:pt x="128" y="72"/>
                      </a:lnTo>
                      <a:lnTo>
                        <a:pt x="129" y="80"/>
                      </a:lnTo>
                      <a:lnTo>
                        <a:pt x="129" y="80"/>
                      </a:lnTo>
                      <a:lnTo>
                        <a:pt x="128" y="87"/>
                      </a:lnTo>
                      <a:lnTo>
                        <a:pt x="125" y="96"/>
                      </a:lnTo>
                      <a:lnTo>
                        <a:pt x="122" y="102"/>
                      </a:lnTo>
                      <a:lnTo>
                        <a:pt x="117" y="108"/>
                      </a:lnTo>
                      <a:lnTo>
                        <a:pt x="111" y="113"/>
                      </a:lnTo>
                      <a:lnTo>
                        <a:pt x="104" y="116"/>
                      </a:lnTo>
                      <a:lnTo>
                        <a:pt x="97" y="119"/>
                      </a:lnTo>
                      <a:lnTo>
                        <a:pt x="89" y="119"/>
                      </a:lnTo>
                      <a:lnTo>
                        <a:pt x="89" y="119"/>
                      </a:lnTo>
                      <a:lnTo>
                        <a:pt x="81" y="119"/>
                      </a:lnTo>
                      <a:lnTo>
                        <a:pt x="74" y="116"/>
                      </a:lnTo>
                      <a:lnTo>
                        <a:pt x="67" y="113"/>
                      </a:lnTo>
                      <a:lnTo>
                        <a:pt x="60" y="108"/>
                      </a:lnTo>
                      <a:lnTo>
                        <a:pt x="56" y="102"/>
                      </a:lnTo>
                      <a:lnTo>
                        <a:pt x="52" y="96"/>
                      </a:lnTo>
                      <a:lnTo>
                        <a:pt x="50" y="87"/>
                      </a:lnTo>
                      <a:lnTo>
                        <a:pt x="49" y="80"/>
                      </a:lnTo>
                      <a:lnTo>
                        <a:pt x="49" y="80"/>
                      </a:lnTo>
                      <a:lnTo>
                        <a:pt x="50" y="72"/>
                      </a:lnTo>
                      <a:lnTo>
                        <a:pt x="52" y="64"/>
                      </a:lnTo>
                      <a:lnTo>
                        <a:pt x="56" y="58"/>
                      </a:lnTo>
                      <a:lnTo>
                        <a:pt x="60" y="51"/>
                      </a:lnTo>
                      <a:lnTo>
                        <a:pt x="67" y="47"/>
                      </a:lnTo>
                      <a:lnTo>
                        <a:pt x="74" y="43"/>
                      </a:lnTo>
                      <a:lnTo>
                        <a:pt x="81" y="40"/>
                      </a:lnTo>
                      <a:lnTo>
                        <a:pt x="89" y="40"/>
                      </a:lnTo>
                      <a:lnTo>
                        <a:pt x="89" y="40"/>
                      </a:lnTo>
                      <a:close/>
                    </a:path>
                  </a:pathLst>
                </a:custGeom>
                <a:solidFill>
                  <a:srgbClr val="BE1E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56" name="文本框 155"/>
            <p:cNvSpPr txBox="1"/>
            <p:nvPr/>
          </p:nvSpPr>
          <p:spPr>
            <a:xfrm>
              <a:off x="5928039" y="3812439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 dirty="0">
                  <a:solidFill>
                    <a:schemeClr val="accent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现状</a:t>
              </a: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93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/>
      <p:bldP spid="142" grpId="0"/>
      <p:bldP spid="143" grpId="0"/>
      <p:bldP spid="144" grpId="0"/>
      <p:bldP spid="145" grpId="0"/>
      <p:bldP spid="1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164591" y="146303"/>
            <a:ext cx="1117229" cy="418961"/>
            <a:chOff x="164592" y="146304"/>
            <a:chExt cx="1024128" cy="384048"/>
          </a:xfrm>
        </p:grpSpPr>
        <p:sp>
          <p:nvSpPr>
            <p:cNvPr id="3" name="平行四边形 2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任意形状 3"/>
            <p:cNvSpPr/>
            <p:nvPr/>
          </p:nvSpPr>
          <p:spPr>
            <a:xfrm>
              <a:off x="164592" y="146304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6" name="直线连接符 5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72"/>
          <p:cNvGrpSpPr/>
          <p:nvPr/>
        </p:nvGrpSpPr>
        <p:grpSpPr>
          <a:xfrm>
            <a:off x="4116716" y="3169967"/>
            <a:ext cx="1287448" cy="1286588"/>
            <a:chOff x="8750295" y="3439159"/>
            <a:chExt cx="3222820" cy="3220668"/>
          </a:xfrm>
        </p:grpSpPr>
        <p:sp>
          <p:nvSpPr>
            <p:cNvPr id="44" name="任意多边形 4"/>
            <p:cNvSpPr/>
            <p:nvPr/>
          </p:nvSpPr>
          <p:spPr>
            <a:xfrm>
              <a:off x="8750295" y="3439159"/>
              <a:ext cx="3222820" cy="3220668"/>
            </a:xfrm>
            <a:custGeom>
              <a:avLst/>
              <a:gdLst>
                <a:gd name="connsiteX0" fmla="*/ 1915056 w 3943482"/>
                <a:gd name="connsiteY0" fmla="*/ 0 h 3940850"/>
                <a:gd name="connsiteX1" fmla="*/ 2028427 w 3943482"/>
                <a:gd name="connsiteY1" fmla="*/ 0 h 3940850"/>
                <a:gd name="connsiteX2" fmla="*/ 2056468 w 3943482"/>
                <a:gd name="connsiteY2" fmla="*/ 112163 h 3940850"/>
                <a:gd name="connsiteX3" fmla="*/ 2159501 w 3943482"/>
                <a:gd name="connsiteY3" fmla="*/ 117366 h 3940850"/>
                <a:gd name="connsiteX4" fmla="*/ 2202638 w 3943482"/>
                <a:gd name="connsiteY4" fmla="*/ 12751 h 3940850"/>
                <a:gd name="connsiteX5" fmla="*/ 2314801 w 3943482"/>
                <a:gd name="connsiteY5" fmla="*/ 29258 h 3940850"/>
                <a:gd name="connsiteX6" fmla="*/ 2325982 w 3943482"/>
                <a:gd name="connsiteY6" fmla="*/ 141996 h 3940850"/>
                <a:gd name="connsiteX7" fmla="*/ 2335353 w 3943482"/>
                <a:gd name="connsiteY7" fmla="*/ 143397 h 3940850"/>
                <a:gd name="connsiteX8" fmla="*/ 2426657 w 3943482"/>
                <a:gd name="connsiteY8" fmla="*/ 165685 h 3940850"/>
                <a:gd name="connsiteX9" fmla="*/ 2485298 w 3943482"/>
                <a:gd name="connsiteY9" fmla="*/ 67238 h 3940850"/>
                <a:gd name="connsiteX10" fmla="*/ 2593863 w 3943482"/>
                <a:gd name="connsiteY10" fmla="*/ 99899 h 3940850"/>
                <a:gd name="connsiteX11" fmla="*/ 2588454 w 3943482"/>
                <a:gd name="connsiteY11" fmla="*/ 214249 h 3940850"/>
                <a:gd name="connsiteX12" fmla="*/ 2644728 w 3943482"/>
                <a:gd name="connsiteY12" fmla="*/ 233323 h 3940850"/>
                <a:gd name="connsiteX13" fmla="*/ 2685013 w 3943482"/>
                <a:gd name="connsiteY13" fmla="*/ 250731 h 3940850"/>
                <a:gd name="connsiteX14" fmla="*/ 2757014 w 3943482"/>
                <a:gd name="connsiteY14" fmla="*/ 162301 h 3940850"/>
                <a:gd name="connsiteX15" fmla="*/ 2859665 w 3943482"/>
                <a:gd name="connsiteY15" fmla="*/ 210422 h 3940850"/>
                <a:gd name="connsiteX16" fmla="*/ 2837677 w 3943482"/>
                <a:gd name="connsiteY16" fmla="*/ 322703 h 3940850"/>
                <a:gd name="connsiteX17" fmla="*/ 2895287 w 3943482"/>
                <a:gd name="connsiteY17" fmla="*/ 352909 h 3940850"/>
                <a:gd name="connsiteX18" fmla="*/ 2926879 w 3943482"/>
                <a:gd name="connsiteY18" fmla="*/ 373835 h 3940850"/>
                <a:gd name="connsiteX19" fmla="*/ 3011992 w 3943482"/>
                <a:gd name="connsiteY19" fmla="*/ 295911 h 3940850"/>
                <a:gd name="connsiteX20" fmla="*/ 3106543 w 3943482"/>
                <a:gd name="connsiteY20" fmla="*/ 358465 h 3940850"/>
                <a:gd name="connsiteX21" fmla="*/ 3068081 w 3943482"/>
                <a:gd name="connsiteY21" fmla="*/ 467365 h 3940850"/>
                <a:gd name="connsiteX22" fmla="*/ 3096294 w 3943482"/>
                <a:gd name="connsiteY22" fmla="*/ 486053 h 3940850"/>
                <a:gd name="connsiteX23" fmla="*/ 3148414 w 3943482"/>
                <a:gd name="connsiteY23" fmla="*/ 530489 h 3940850"/>
                <a:gd name="connsiteX24" fmla="*/ 3244800 w 3943482"/>
                <a:gd name="connsiteY24" fmla="*/ 465224 h 3940850"/>
                <a:gd name="connsiteX25" fmla="*/ 3329235 w 3943482"/>
                <a:gd name="connsiteY25" fmla="*/ 540878 h 3940850"/>
                <a:gd name="connsiteX26" fmla="*/ 3275405 w 3943482"/>
                <a:gd name="connsiteY26" fmla="*/ 642870 h 3940850"/>
                <a:gd name="connsiteX27" fmla="*/ 3345159 w 3943482"/>
                <a:gd name="connsiteY27" fmla="*/ 717383 h 3940850"/>
                <a:gd name="connsiteX28" fmla="*/ 3450473 w 3943482"/>
                <a:gd name="connsiteY28" fmla="*/ 666628 h 3940850"/>
                <a:gd name="connsiteX29" fmla="*/ 3522993 w 3943482"/>
                <a:gd name="connsiteY29" fmla="*/ 753770 h 3940850"/>
                <a:gd name="connsiteX30" fmla="*/ 3454610 w 3943482"/>
                <a:gd name="connsiteY30" fmla="*/ 847216 h 3940850"/>
                <a:gd name="connsiteX31" fmla="*/ 3496065 w 3943482"/>
                <a:gd name="connsiteY31" fmla="*/ 901301 h 3940850"/>
                <a:gd name="connsiteX32" fmla="*/ 3514759 w 3943482"/>
                <a:gd name="connsiteY32" fmla="*/ 930179 h 3940850"/>
                <a:gd name="connsiteX33" fmla="*/ 3624631 w 3943482"/>
                <a:gd name="connsiteY33" fmla="*/ 895834 h 3940850"/>
                <a:gd name="connsiteX34" fmla="*/ 3683691 w 3943482"/>
                <a:gd name="connsiteY34" fmla="*/ 992607 h 3940850"/>
                <a:gd name="connsiteX35" fmla="*/ 3602636 w 3943482"/>
                <a:gd name="connsiteY35" fmla="*/ 1074892 h 3940850"/>
                <a:gd name="connsiteX36" fmla="*/ 3638012 w 3943482"/>
                <a:gd name="connsiteY36" fmla="*/ 1139673 h 3940850"/>
                <a:gd name="connsiteX37" fmla="*/ 3649326 w 3943482"/>
                <a:gd name="connsiteY37" fmla="*/ 1166020 h 3940850"/>
                <a:gd name="connsiteX38" fmla="*/ 3763560 w 3943482"/>
                <a:gd name="connsiteY38" fmla="*/ 1147954 h 3940850"/>
                <a:gd name="connsiteX39" fmla="*/ 3807900 w 3943482"/>
                <a:gd name="connsiteY39" fmla="*/ 1252295 h 3940850"/>
                <a:gd name="connsiteX40" fmla="*/ 3716131 w 3943482"/>
                <a:gd name="connsiteY40" fmla="*/ 1321596 h 3940850"/>
                <a:gd name="connsiteX41" fmla="*/ 3720852 w 3943482"/>
                <a:gd name="connsiteY41" fmla="*/ 1332589 h 3940850"/>
                <a:gd name="connsiteX42" fmla="*/ 3748078 w 3943482"/>
                <a:gd name="connsiteY42" fmla="*/ 1418863 h 3940850"/>
                <a:gd name="connsiteX43" fmla="*/ 3864299 w 3943482"/>
                <a:gd name="connsiteY43" fmla="*/ 1417616 h 3940850"/>
                <a:gd name="connsiteX44" fmla="*/ 3892975 w 3943482"/>
                <a:gd name="connsiteY44" fmla="*/ 1527300 h 3940850"/>
                <a:gd name="connsiteX45" fmla="*/ 3790754 w 3943482"/>
                <a:gd name="connsiteY45" fmla="*/ 1583235 h 3940850"/>
                <a:gd name="connsiteX46" fmla="*/ 3803659 w 3943482"/>
                <a:gd name="connsiteY46" fmla="*/ 1641191 h 3940850"/>
                <a:gd name="connsiteX47" fmla="*/ 3809245 w 3943482"/>
                <a:gd name="connsiteY47" fmla="*/ 1683343 h 3940850"/>
                <a:gd name="connsiteX48" fmla="*/ 3924702 w 3943482"/>
                <a:gd name="connsiteY48" fmla="*/ 1699071 h 3940850"/>
                <a:gd name="connsiteX49" fmla="*/ 3937102 w 3943482"/>
                <a:gd name="connsiteY49" fmla="*/ 1811762 h 3940850"/>
                <a:gd name="connsiteX50" fmla="*/ 3827257 w 3943482"/>
                <a:gd name="connsiteY50" fmla="*/ 1852428 h 3940850"/>
                <a:gd name="connsiteX51" fmla="*/ 3831718 w 3943482"/>
                <a:gd name="connsiteY51" fmla="*/ 1954001 h 3940850"/>
                <a:gd name="connsiteX52" fmla="*/ 3943482 w 3943482"/>
                <a:gd name="connsiteY52" fmla="*/ 1986322 h 3940850"/>
                <a:gd name="connsiteX53" fmla="*/ 3939342 w 3943482"/>
                <a:gd name="connsiteY53" fmla="*/ 2099618 h 3940850"/>
                <a:gd name="connsiteX54" fmla="*/ 3824507 w 3943482"/>
                <a:gd name="connsiteY54" fmla="*/ 2123907 h 3940850"/>
                <a:gd name="connsiteX55" fmla="*/ 3822748 w 3943482"/>
                <a:gd name="connsiteY55" fmla="*/ 2158733 h 3940850"/>
                <a:gd name="connsiteX56" fmla="*/ 3812944 w 3943482"/>
                <a:gd name="connsiteY56" fmla="*/ 2224348 h 3940850"/>
                <a:gd name="connsiteX57" fmla="*/ 3920236 w 3943482"/>
                <a:gd name="connsiteY57" fmla="*/ 2273247 h 3940850"/>
                <a:gd name="connsiteX58" fmla="*/ 3899644 w 3943482"/>
                <a:gd name="connsiteY58" fmla="*/ 2384732 h 3940850"/>
                <a:gd name="connsiteX59" fmla="*/ 3782019 w 3943482"/>
                <a:gd name="connsiteY59" fmla="*/ 2392072 h 3940850"/>
                <a:gd name="connsiteX60" fmla="*/ 3757679 w 3943482"/>
                <a:gd name="connsiteY60" fmla="*/ 2490535 h 3940850"/>
                <a:gd name="connsiteX61" fmla="*/ 3855462 w 3943482"/>
                <a:gd name="connsiteY61" fmla="*/ 2553729 h 3940850"/>
                <a:gd name="connsiteX62" fmla="*/ 3818857 w 3943482"/>
                <a:gd name="connsiteY62" fmla="*/ 2661028 h 3940850"/>
                <a:gd name="connsiteX63" fmla="*/ 3702658 w 3943482"/>
                <a:gd name="connsiteY63" fmla="*/ 2651268 h 3940850"/>
                <a:gd name="connsiteX64" fmla="*/ 3662175 w 3943482"/>
                <a:gd name="connsiteY64" fmla="*/ 2744308 h 3940850"/>
                <a:gd name="connsiteX65" fmla="*/ 3750540 w 3943482"/>
                <a:gd name="connsiteY65" fmla="*/ 2821791 h 3940850"/>
                <a:gd name="connsiteX66" fmla="*/ 3698702 w 3943482"/>
                <a:gd name="connsiteY66" fmla="*/ 2922617 h 3940850"/>
                <a:gd name="connsiteX67" fmla="*/ 3584889 w 3943482"/>
                <a:gd name="connsiteY67" fmla="*/ 2895978 h 3940850"/>
                <a:gd name="connsiteX68" fmla="*/ 3531498 w 3943482"/>
                <a:gd name="connsiteY68" fmla="*/ 2982119 h 3940850"/>
                <a:gd name="connsiteX69" fmla="*/ 3607705 w 3943482"/>
                <a:gd name="connsiteY69" fmla="*/ 3071719 h 3940850"/>
                <a:gd name="connsiteX70" fmla="*/ 3541739 w 3943482"/>
                <a:gd name="connsiteY70" fmla="*/ 3163922 h 3940850"/>
                <a:gd name="connsiteX71" fmla="*/ 3429706 w 3943482"/>
                <a:gd name="connsiteY71" fmla="*/ 3119689 h 3940850"/>
                <a:gd name="connsiteX72" fmla="*/ 3383625 w 3943482"/>
                <a:gd name="connsiteY72" fmla="*/ 3180349 h 3940850"/>
                <a:gd name="connsiteX73" fmla="*/ 3367137 w 3943482"/>
                <a:gd name="connsiteY73" fmla="*/ 3197620 h 3940850"/>
                <a:gd name="connsiteX74" fmla="*/ 3430003 w 3943482"/>
                <a:gd name="connsiteY74" fmla="*/ 3298187 h 3940850"/>
                <a:gd name="connsiteX75" fmla="*/ 3351315 w 3943482"/>
                <a:gd name="connsiteY75" fmla="*/ 3379803 h 3940850"/>
                <a:gd name="connsiteX76" fmla="*/ 3249272 w 3943482"/>
                <a:gd name="connsiteY76" fmla="*/ 3321085 h 3940850"/>
                <a:gd name="connsiteX77" fmla="*/ 3248150 w 3943482"/>
                <a:gd name="connsiteY77" fmla="*/ 3322261 h 3940850"/>
                <a:gd name="connsiteX78" fmla="*/ 3173221 w 3943482"/>
                <a:gd name="connsiteY78" fmla="*/ 3386699 h 3940850"/>
                <a:gd name="connsiteX79" fmla="*/ 3221221 w 3943482"/>
                <a:gd name="connsiteY79" fmla="*/ 3496369 h 3940850"/>
                <a:gd name="connsiteX80" fmla="*/ 3131488 w 3943482"/>
                <a:gd name="connsiteY80" fmla="*/ 3565658 h 3940850"/>
                <a:gd name="connsiteX81" fmla="*/ 3037497 w 3943482"/>
                <a:gd name="connsiteY81" fmla="*/ 3491456 h 3940850"/>
                <a:gd name="connsiteX82" fmla="*/ 2977645 w 3943482"/>
                <a:gd name="connsiteY82" fmla="*/ 3534024 h 3940850"/>
                <a:gd name="connsiteX83" fmla="*/ 2954614 w 3943482"/>
                <a:gd name="connsiteY83" fmla="*/ 3547743 h 3940850"/>
                <a:gd name="connsiteX84" fmla="*/ 2985808 w 3943482"/>
                <a:gd name="connsiteY84" fmla="*/ 3662039 h 3940850"/>
                <a:gd name="connsiteX85" fmla="*/ 2886943 w 3943482"/>
                <a:gd name="connsiteY85" fmla="*/ 3717525 h 3940850"/>
                <a:gd name="connsiteX86" fmla="*/ 2805378 w 3943482"/>
                <a:gd name="connsiteY86" fmla="*/ 3631085 h 3940850"/>
                <a:gd name="connsiteX87" fmla="*/ 2750230 w 3943482"/>
                <a:gd name="connsiteY87" fmla="*/ 3658912 h 3940850"/>
                <a:gd name="connsiteX88" fmla="*/ 2714455 w 3943482"/>
                <a:gd name="connsiteY88" fmla="*/ 3673163 h 3940850"/>
                <a:gd name="connsiteX89" fmla="*/ 2728782 w 3943482"/>
                <a:gd name="connsiteY89" fmla="*/ 3791668 h 3940850"/>
                <a:gd name="connsiteX90" fmla="*/ 2622892 w 3943482"/>
                <a:gd name="connsiteY90" fmla="*/ 3832167 h 3940850"/>
                <a:gd name="connsiteX91" fmla="*/ 2555041 w 3943482"/>
                <a:gd name="connsiteY91" fmla="*/ 3735145 h 3940850"/>
                <a:gd name="connsiteX92" fmla="*/ 2458730 w 3943482"/>
                <a:gd name="connsiteY92" fmla="*/ 3762012 h 3940850"/>
                <a:gd name="connsiteX93" fmla="*/ 2455621 w 3943482"/>
                <a:gd name="connsiteY93" fmla="*/ 3882491 h 3940850"/>
                <a:gd name="connsiteX94" fmla="*/ 2344963 w 3943482"/>
                <a:gd name="connsiteY94" fmla="*/ 3907141 h 3940850"/>
                <a:gd name="connsiteX95" fmla="*/ 2290880 w 3943482"/>
                <a:gd name="connsiteY95" fmla="*/ 3799113 h 3940850"/>
                <a:gd name="connsiteX96" fmla="*/ 2192498 w 3943482"/>
                <a:gd name="connsiteY96" fmla="*/ 3815372 h 3940850"/>
                <a:gd name="connsiteX97" fmla="*/ 2172148 w 3943482"/>
                <a:gd name="connsiteY97" fmla="*/ 3932575 h 3940850"/>
                <a:gd name="connsiteX98" fmla="*/ 2059079 w 3943482"/>
                <a:gd name="connsiteY98" fmla="*/ 3940850 h 3940850"/>
                <a:gd name="connsiteX99" fmla="*/ 2021400 w 3943482"/>
                <a:gd name="connsiteY99" fmla="*/ 3826396 h 3940850"/>
                <a:gd name="connsiteX100" fmla="*/ 1971742 w 3943482"/>
                <a:gd name="connsiteY100" fmla="*/ 3829108 h 3940850"/>
                <a:gd name="connsiteX101" fmla="*/ 1922016 w 3943482"/>
                <a:gd name="connsiteY101" fmla="*/ 3826597 h 3940850"/>
                <a:gd name="connsiteX102" fmla="*/ 1884402 w 3943482"/>
                <a:gd name="connsiteY102" fmla="*/ 3940850 h 3940850"/>
                <a:gd name="connsiteX103" fmla="*/ 1771334 w 3943482"/>
                <a:gd name="connsiteY103" fmla="*/ 3932575 h 3940850"/>
                <a:gd name="connsiteX104" fmla="*/ 1750890 w 3943482"/>
                <a:gd name="connsiteY104" fmla="*/ 3814830 h 3940850"/>
                <a:gd name="connsiteX105" fmla="*/ 1652269 w 3943482"/>
                <a:gd name="connsiteY105" fmla="*/ 3799778 h 3940850"/>
                <a:gd name="connsiteX106" fmla="*/ 1598519 w 3943482"/>
                <a:gd name="connsiteY106" fmla="*/ 3907141 h 3940850"/>
                <a:gd name="connsiteX107" fmla="*/ 1487860 w 3943482"/>
                <a:gd name="connsiteY107" fmla="*/ 3882491 h 3940850"/>
                <a:gd name="connsiteX108" fmla="*/ 1484784 w 3943482"/>
                <a:gd name="connsiteY108" fmla="*/ 3763253 h 3940850"/>
                <a:gd name="connsiteX109" fmla="*/ 1440358 w 3943482"/>
                <a:gd name="connsiteY109" fmla="*/ 3752123 h 3940850"/>
                <a:gd name="connsiteX110" fmla="*/ 1388885 w 3943482"/>
                <a:gd name="connsiteY110" fmla="*/ 3734510 h 3940850"/>
                <a:gd name="connsiteX111" fmla="*/ 1320590 w 3943482"/>
                <a:gd name="connsiteY111" fmla="*/ 3832167 h 3940850"/>
                <a:gd name="connsiteX112" fmla="*/ 1214699 w 3943482"/>
                <a:gd name="connsiteY112" fmla="*/ 3791667 h 3940850"/>
                <a:gd name="connsiteX113" fmla="*/ 1229008 w 3943482"/>
                <a:gd name="connsiteY113" fmla="*/ 3673322 h 3940850"/>
                <a:gd name="connsiteX114" fmla="*/ 1162549 w 3943482"/>
                <a:gd name="connsiteY114" fmla="*/ 3644405 h 3940850"/>
                <a:gd name="connsiteX115" fmla="*/ 1137837 w 3943482"/>
                <a:gd name="connsiteY115" fmla="*/ 3631369 h 3940850"/>
                <a:gd name="connsiteX116" fmla="*/ 1056538 w 3943482"/>
                <a:gd name="connsiteY116" fmla="*/ 3717524 h 3940850"/>
                <a:gd name="connsiteX117" fmla="*/ 957673 w 3943482"/>
                <a:gd name="connsiteY117" fmla="*/ 3662038 h 3940850"/>
                <a:gd name="connsiteX118" fmla="*/ 988970 w 3943482"/>
                <a:gd name="connsiteY118" fmla="*/ 3547373 h 3940850"/>
                <a:gd name="connsiteX119" fmla="*/ 938718 w 3943482"/>
                <a:gd name="connsiteY119" fmla="*/ 3516226 h 3940850"/>
                <a:gd name="connsiteX120" fmla="*/ 906047 w 3943482"/>
                <a:gd name="connsiteY120" fmla="*/ 3491407 h 3940850"/>
                <a:gd name="connsiteX121" fmla="*/ 811993 w 3943482"/>
                <a:gd name="connsiteY121" fmla="*/ 3565658 h 3940850"/>
                <a:gd name="connsiteX122" fmla="*/ 722260 w 3943482"/>
                <a:gd name="connsiteY122" fmla="*/ 3496368 h 3940850"/>
                <a:gd name="connsiteX123" fmla="*/ 769749 w 3943482"/>
                <a:gd name="connsiteY123" fmla="*/ 3387869 h 3940850"/>
                <a:gd name="connsiteX124" fmla="*/ 759890 w 3943482"/>
                <a:gd name="connsiteY124" fmla="*/ 3380379 h 3940850"/>
                <a:gd name="connsiteX125" fmla="*/ 696436 w 3943482"/>
                <a:gd name="connsiteY125" fmla="*/ 3319803 h 3940850"/>
                <a:gd name="connsiteX126" fmla="*/ 592166 w 3943482"/>
                <a:gd name="connsiteY126" fmla="*/ 3379803 h 3940850"/>
                <a:gd name="connsiteX127" fmla="*/ 513478 w 3943482"/>
                <a:gd name="connsiteY127" fmla="*/ 3298187 h 3940850"/>
                <a:gd name="connsiteX128" fmla="*/ 576983 w 3943482"/>
                <a:gd name="connsiteY128" fmla="*/ 3196598 h 3940850"/>
                <a:gd name="connsiteX129" fmla="*/ 512233 w 3943482"/>
                <a:gd name="connsiteY129" fmla="*/ 3120298 h 3940850"/>
                <a:gd name="connsiteX130" fmla="*/ 401743 w 3943482"/>
                <a:gd name="connsiteY130" fmla="*/ 3163921 h 3940850"/>
                <a:gd name="connsiteX131" fmla="*/ 335777 w 3943482"/>
                <a:gd name="connsiteY131" fmla="*/ 3071718 h 3940850"/>
                <a:gd name="connsiteX132" fmla="*/ 411789 w 3943482"/>
                <a:gd name="connsiteY132" fmla="*/ 2982348 h 3940850"/>
                <a:gd name="connsiteX133" fmla="*/ 406214 w 3943482"/>
                <a:gd name="connsiteY133" fmla="*/ 2974399 h 3940850"/>
                <a:gd name="connsiteX134" fmla="*/ 359390 w 3943482"/>
                <a:gd name="connsiteY134" fmla="*/ 2895791 h 3940850"/>
                <a:gd name="connsiteX135" fmla="*/ 244780 w 3943482"/>
                <a:gd name="connsiteY135" fmla="*/ 2922616 h 3940850"/>
                <a:gd name="connsiteX136" fmla="*/ 192942 w 3943482"/>
                <a:gd name="connsiteY136" fmla="*/ 2821790 h 3940850"/>
                <a:gd name="connsiteX137" fmla="*/ 280501 w 3943482"/>
                <a:gd name="connsiteY137" fmla="*/ 2745015 h 3940850"/>
                <a:gd name="connsiteX138" fmla="*/ 241200 w 3943482"/>
                <a:gd name="connsiteY138" fmla="*/ 2651236 h 3940850"/>
                <a:gd name="connsiteX139" fmla="*/ 124626 w 3943482"/>
                <a:gd name="connsiteY139" fmla="*/ 2661027 h 3940850"/>
                <a:gd name="connsiteX140" fmla="*/ 88020 w 3943482"/>
                <a:gd name="connsiteY140" fmla="*/ 2553728 h 3940850"/>
                <a:gd name="connsiteX141" fmla="*/ 186163 w 3943482"/>
                <a:gd name="connsiteY141" fmla="*/ 2490302 h 3940850"/>
                <a:gd name="connsiteX142" fmla="*/ 179464 w 3943482"/>
                <a:gd name="connsiteY142" fmla="*/ 2469871 h 3940850"/>
                <a:gd name="connsiteX143" fmla="*/ 160538 w 3943482"/>
                <a:gd name="connsiteY143" fmla="*/ 2392014 h 3940850"/>
                <a:gd name="connsiteX144" fmla="*/ 43837 w 3943482"/>
                <a:gd name="connsiteY144" fmla="*/ 2384731 h 3940850"/>
                <a:gd name="connsiteX145" fmla="*/ 23245 w 3943482"/>
                <a:gd name="connsiteY145" fmla="*/ 2273246 h 3940850"/>
                <a:gd name="connsiteX146" fmla="*/ 128714 w 3943482"/>
                <a:gd name="connsiteY146" fmla="*/ 2225178 h 3940850"/>
                <a:gd name="connsiteX147" fmla="*/ 128599 w 3943482"/>
                <a:gd name="connsiteY147" fmla="*/ 2224510 h 3940850"/>
                <a:gd name="connsiteX148" fmla="*/ 118228 w 3943482"/>
                <a:gd name="connsiteY148" fmla="*/ 2123749 h 3940850"/>
                <a:gd name="connsiteX149" fmla="*/ 4141 w 3943482"/>
                <a:gd name="connsiteY149" fmla="*/ 2099617 h 3940850"/>
                <a:gd name="connsiteX150" fmla="*/ 0 w 3943482"/>
                <a:gd name="connsiteY150" fmla="*/ 1986321 h 3940850"/>
                <a:gd name="connsiteX151" fmla="*/ 111817 w 3943482"/>
                <a:gd name="connsiteY151" fmla="*/ 1953986 h 3940850"/>
                <a:gd name="connsiteX152" fmla="*/ 116619 w 3943482"/>
                <a:gd name="connsiteY152" fmla="*/ 1852574 h 3940850"/>
                <a:gd name="connsiteX153" fmla="*/ 6380 w 3943482"/>
                <a:gd name="connsiteY153" fmla="*/ 1811761 h 3940850"/>
                <a:gd name="connsiteX154" fmla="*/ 18779 w 3943482"/>
                <a:gd name="connsiteY154" fmla="*/ 1699070 h 3940850"/>
                <a:gd name="connsiteX155" fmla="*/ 134519 w 3943482"/>
                <a:gd name="connsiteY155" fmla="*/ 1683304 h 3940850"/>
                <a:gd name="connsiteX156" fmla="*/ 142404 w 3943482"/>
                <a:gd name="connsiteY156" fmla="*/ 1626981 h 3940850"/>
                <a:gd name="connsiteX157" fmla="*/ 152435 w 3943482"/>
                <a:gd name="connsiteY157" fmla="*/ 1583074 h 3940850"/>
                <a:gd name="connsiteX158" fmla="*/ 50508 w 3943482"/>
                <a:gd name="connsiteY158" fmla="*/ 1527299 h 3940850"/>
                <a:gd name="connsiteX159" fmla="*/ 79183 w 3943482"/>
                <a:gd name="connsiteY159" fmla="*/ 1417615 h 3940850"/>
                <a:gd name="connsiteX160" fmla="*/ 195212 w 3943482"/>
                <a:gd name="connsiteY160" fmla="*/ 1418860 h 3940850"/>
                <a:gd name="connsiteX161" fmla="*/ 221811 w 3943482"/>
                <a:gd name="connsiteY161" fmla="*/ 1334855 h 3940850"/>
                <a:gd name="connsiteX162" fmla="*/ 227198 w 3943482"/>
                <a:gd name="connsiteY162" fmla="*/ 1321480 h 3940850"/>
                <a:gd name="connsiteX163" fmla="*/ 135583 w 3943482"/>
                <a:gd name="connsiteY163" fmla="*/ 1252294 h 3940850"/>
                <a:gd name="connsiteX164" fmla="*/ 179923 w 3943482"/>
                <a:gd name="connsiteY164" fmla="*/ 1147953 h 3940850"/>
                <a:gd name="connsiteX165" fmla="*/ 293847 w 3943482"/>
                <a:gd name="connsiteY165" fmla="*/ 1165971 h 3940850"/>
                <a:gd name="connsiteX166" fmla="*/ 327711 w 3943482"/>
                <a:gd name="connsiteY166" fmla="*/ 1096478 h 3940850"/>
                <a:gd name="connsiteX167" fmla="*/ 340898 w 3943482"/>
                <a:gd name="connsiteY167" fmla="*/ 1074943 h 3940850"/>
                <a:gd name="connsiteX168" fmla="*/ 259793 w 3943482"/>
                <a:gd name="connsiteY168" fmla="*/ 992606 h 3940850"/>
                <a:gd name="connsiteX169" fmla="*/ 318852 w 3943482"/>
                <a:gd name="connsiteY169" fmla="*/ 895833 h 3940850"/>
                <a:gd name="connsiteX170" fmla="*/ 429416 w 3943482"/>
                <a:gd name="connsiteY170" fmla="*/ 930396 h 3940850"/>
                <a:gd name="connsiteX171" fmla="*/ 445944 w 3943482"/>
                <a:gd name="connsiteY171" fmla="*/ 903407 h 3940850"/>
                <a:gd name="connsiteX172" fmla="*/ 489340 w 3943482"/>
                <a:gd name="connsiteY172" fmla="*/ 847854 h 3940850"/>
                <a:gd name="connsiteX173" fmla="*/ 420490 w 3943482"/>
                <a:gd name="connsiteY173" fmla="*/ 753770 h 3940850"/>
                <a:gd name="connsiteX174" fmla="*/ 493010 w 3943482"/>
                <a:gd name="connsiteY174" fmla="*/ 666627 h 3940850"/>
                <a:gd name="connsiteX175" fmla="*/ 597372 w 3943482"/>
                <a:gd name="connsiteY175" fmla="*/ 716923 h 3940850"/>
                <a:gd name="connsiteX176" fmla="*/ 668396 w 3943482"/>
                <a:gd name="connsiteY176" fmla="*/ 643473 h 3940850"/>
                <a:gd name="connsiteX177" fmla="*/ 614248 w 3943482"/>
                <a:gd name="connsiteY177" fmla="*/ 540877 h 3940850"/>
                <a:gd name="connsiteX178" fmla="*/ 698684 w 3943482"/>
                <a:gd name="connsiteY178" fmla="*/ 465223 h 3940850"/>
                <a:gd name="connsiteX179" fmla="*/ 793647 w 3943482"/>
                <a:gd name="connsiteY179" fmla="*/ 529526 h 3940850"/>
                <a:gd name="connsiteX180" fmla="*/ 816571 w 3943482"/>
                <a:gd name="connsiteY180" fmla="*/ 509822 h 3940850"/>
                <a:gd name="connsiteX181" fmla="*/ 875133 w 3943482"/>
                <a:gd name="connsiteY181" fmla="*/ 466606 h 3940850"/>
                <a:gd name="connsiteX182" fmla="*/ 836940 w 3943482"/>
                <a:gd name="connsiteY182" fmla="*/ 358464 h 3940850"/>
                <a:gd name="connsiteX183" fmla="*/ 931492 w 3943482"/>
                <a:gd name="connsiteY183" fmla="*/ 295910 h 3940850"/>
                <a:gd name="connsiteX184" fmla="*/ 1015428 w 3943482"/>
                <a:gd name="connsiteY184" fmla="*/ 372758 h 3940850"/>
                <a:gd name="connsiteX185" fmla="*/ 1030539 w 3943482"/>
                <a:gd name="connsiteY185" fmla="*/ 363154 h 3940850"/>
                <a:gd name="connsiteX186" fmla="*/ 1106058 w 3943482"/>
                <a:gd name="connsiteY186" fmla="*/ 323986 h 3940850"/>
                <a:gd name="connsiteX187" fmla="*/ 1083818 w 3943482"/>
                <a:gd name="connsiteY187" fmla="*/ 210421 h 3940850"/>
                <a:gd name="connsiteX188" fmla="*/ 1186470 w 3943482"/>
                <a:gd name="connsiteY188" fmla="*/ 162300 h 3940850"/>
                <a:gd name="connsiteX189" fmla="*/ 1259179 w 3943482"/>
                <a:gd name="connsiteY189" fmla="*/ 251602 h 3940850"/>
                <a:gd name="connsiteX190" fmla="*/ 1355026 w 3943482"/>
                <a:gd name="connsiteY190" fmla="*/ 214184 h 3940850"/>
                <a:gd name="connsiteX191" fmla="*/ 1349621 w 3943482"/>
                <a:gd name="connsiteY191" fmla="*/ 99899 h 3940850"/>
                <a:gd name="connsiteX192" fmla="*/ 1458185 w 3943482"/>
                <a:gd name="connsiteY192" fmla="*/ 67237 h 3940850"/>
                <a:gd name="connsiteX193" fmla="*/ 1517180 w 3943482"/>
                <a:gd name="connsiteY193" fmla="*/ 166278 h 3940850"/>
                <a:gd name="connsiteX194" fmla="*/ 1581028 w 3943482"/>
                <a:gd name="connsiteY194" fmla="*/ 148977 h 3940850"/>
                <a:gd name="connsiteX195" fmla="*/ 1617374 w 3943482"/>
                <a:gd name="connsiteY195" fmla="*/ 143269 h 3940850"/>
                <a:gd name="connsiteX196" fmla="*/ 1628682 w 3943482"/>
                <a:gd name="connsiteY196" fmla="*/ 29258 h 3940850"/>
                <a:gd name="connsiteX197" fmla="*/ 1740845 w 3943482"/>
                <a:gd name="connsiteY197" fmla="*/ 12751 h 3940850"/>
                <a:gd name="connsiteX198" fmla="*/ 1783982 w 3943482"/>
                <a:gd name="connsiteY198" fmla="*/ 117366 h 3940850"/>
                <a:gd name="connsiteX199" fmla="*/ 1887015 w 3943482"/>
                <a:gd name="connsiteY199" fmla="*/ 112163 h 3940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3943482" h="3940850">
                  <a:moveTo>
                    <a:pt x="1915056" y="0"/>
                  </a:moveTo>
                  <a:lnTo>
                    <a:pt x="2028427" y="0"/>
                  </a:lnTo>
                  <a:lnTo>
                    <a:pt x="2056468" y="112163"/>
                  </a:lnTo>
                  <a:lnTo>
                    <a:pt x="2159501" y="117366"/>
                  </a:lnTo>
                  <a:lnTo>
                    <a:pt x="2202638" y="12751"/>
                  </a:lnTo>
                  <a:lnTo>
                    <a:pt x="2314801" y="29258"/>
                  </a:lnTo>
                  <a:lnTo>
                    <a:pt x="2325982" y="141996"/>
                  </a:lnTo>
                  <a:lnTo>
                    <a:pt x="2335353" y="143397"/>
                  </a:lnTo>
                  <a:lnTo>
                    <a:pt x="2426657" y="165685"/>
                  </a:lnTo>
                  <a:lnTo>
                    <a:pt x="2485298" y="67238"/>
                  </a:lnTo>
                  <a:lnTo>
                    <a:pt x="2593863" y="99899"/>
                  </a:lnTo>
                  <a:lnTo>
                    <a:pt x="2588454" y="214249"/>
                  </a:lnTo>
                  <a:lnTo>
                    <a:pt x="2644728" y="233323"/>
                  </a:lnTo>
                  <a:lnTo>
                    <a:pt x="2685013" y="250731"/>
                  </a:lnTo>
                  <a:lnTo>
                    <a:pt x="2757014" y="162301"/>
                  </a:lnTo>
                  <a:lnTo>
                    <a:pt x="2859665" y="210422"/>
                  </a:lnTo>
                  <a:lnTo>
                    <a:pt x="2837677" y="322703"/>
                  </a:lnTo>
                  <a:lnTo>
                    <a:pt x="2895287" y="352909"/>
                  </a:lnTo>
                  <a:lnTo>
                    <a:pt x="2926879" y="373835"/>
                  </a:lnTo>
                  <a:lnTo>
                    <a:pt x="3011992" y="295911"/>
                  </a:lnTo>
                  <a:lnTo>
                    <a:pt x="3106543" y="358465"/>
                  </a:lnTo>
                  <a:lnTo>
                    <a:pt x="3068081" y="467365"/>
                  </a:lnTo>
                  <a:lnTo>
                    <a:pt x="3096294" y="486053"/>
                  </a:lnTo>
                  <a:lnTo>
                    <a:pt x="3148414" y="530489"/>
                  </a:lnTo>
                  <a:lnTo>
                    <a:pt x="3244800" y="465224"/>
                  </a:lnTo>
                  <a:lnTo>
                    <a:pt x="3329235" y="540878"/>
                  </a:lnTo>
                  <a:lnTo>
                    <a:pt x="3275405" y="642870"/>
                  </a:lnTo>
                  <a:lnTo>
                    <a:pt x="3345159" y="717383"/>
                  </a:lnTo>
                  <a:lnTo>
                    <a:pt x="3450473" y="666628"/>
                  </a:lnTo>
                  <a:lnTo>
                    <a:pt x="3522993" y="753770"/>
                  </a:lnTo>
                  <a:lnTo>
                    <a:pt x="3454610" y="847216"/>
                  </a:lnTo>
                  <a:lnTo>
                    <a:pt x="3496065" y="901301"/>
                  </a:lnTo>
                  <a:lnTo>
                    <a:pt x="3514759" y="930179"/>
                  </a:lnTo>
                  <a:lnTo>
                    <a:pt x="3624631" y="895834"/>
                  </a:lnTo>
                  <a:lnTo>
                    <a:pt x="3683691" y="992607"/>
                  </a:lnTo>
                  <a:lnTo>
                    <a:pt x="3602636" y="1074892"/>
                  </a:lnTo>
                  <a:lnTo>
                    <a:pt x="3638012" y="1139673"/>
                  </a:lnTo>
                  <a:lnTo>
                    <a:pt x="3649326" y="1166020"/>
                  </a:lnTo>
                  <a:lnTo>
                    <a:pt x="3763560" y="1147954"/>
                  </a:lnTo>
                  <a:lnTo>
                    <a:pt x="3807900" y="1252295"/>
                  </a:lnTo>
                  <a:lnTo>
                    <a:pt x="3716131" y="1321596"/>
                  </a:lnTo>
                  <a:lnTo>
                    <a:pt x="3720852" y="1332589"/>
                  </a:lnTo>
                  <a:lnTo>
                    <a:pt x="3748078" y="1418863"/>
                  </a:lnTo>
                  <a:lnTo>
                    <a:pt x="3864299" y="1417616"/>
                  </a:lnTo>
                  <a:lnTo>
                    <a:pt x="3892975" y="1527300"/>
                  </a:lnTo>
                  <a:lnTo>
                    <a:pt x="3790754" y="1583235"/>
                  </a:lnTo>
                  <a:lnTo>
                    <a:pt x="3803659" y="1641191"/>
                  </a:lnTo>
                  <a:lnTo>
                    <a:pt x="3809245" y="1683343"/>
                  </a:lnTo>
                  <a:lnTo>
                    <a:pt x="3924702" y="1699071"/>
                  </a:lnTo>
                  <a:lnTo>
                    <a:pt x="3937102" y="1811762"/>
                  </a:lnTo>
                  <a:lnTo>
                    <a:pt x="3827257" y="1852428"/>
                  </a:lnTo>
                  <a:lnTo>
                    <a:pt x="3831718" y="1954001"/>
                  </a:lnTo>
                  <a:lnTo>
                    <a:pt x="3943482" y="1986322"/>
                  </a:lnTo>
                  <a:lnTo>
                    <a:pt x="3939342" y="2099618"/>
                  </a:lnTo>
                  <a:lnTo>
                    <a:pt x="3824507" y="2123907"/>
                  </a:lnTo>
                  <a:lnTo>
                    <a:pt x="3822748" y="2158733"/>
                  </a:lnTo>
                  <a:lnTo>
                    <a:pt x="3812944" y="2224348"/>
                  </a:lnTo>
                  <a:lnTo>
                    <a:pt x="3920236" y="2273247"/>
                  </a:lnTo>
                  <a:lnTo>
                    <a:pt x="3899644" y="2384732"/>
                  </a:lnTo>
                  <a:lnTo>
                    <a:pt x="3782019" y="2392072"/>
                  </a:lnTo>
                  <a:lnTo>
                    <a:pt x="3757679" y="2490535"/>
                  </a:lnTo>
                  <a:lnTo>
                    <a:pt x="3855462" y="2553729"/>
                  </a:lnTo>
                  <a:lnTo>
                    <a:pt x="3818857" y="2661028"/>
                  </a:lnTo>
                  <a:lnTo>
                    <a:pt x="3702658" y="2651268"/>
                  </a:lnTo>
                  <a:lnTo>
                    <a:pt x="3662175" y="2744308"/>
                  </a:lnTo>
                  <a:lnTo>
                    <a:pt x="3750540" y="2821791"/>
                  </a:lnTo>
                  <a:lnTo>
                    <a:pt x="3698702" y="2922617"/>
                  </a:lnTo>
                  <a:lnTo>
                    <a:pt x="3584889" y="2895978"/>
                  </a:lnTo>
                  <a:lnTo>
                    <a:pt x="3531498" y="2982119"/>
                  </a:lnTo>
                  <a:lnTo>
                    <a:pt x="3607705" y="3071719"/>
                  </a:lnTo>
                  <a:lnTo>
                    <a:pt x="3541739" y="3163922"/>
                  </a:lnTo>
                  <a:lnTo>
                    <a:pt x="3429706" y="3119689"/>
                  </a:lnTo>
                  <a:lnTo>
                    <a:pt x="3383625" y="3180349"/>
                  </a:lnTo>
                  <a:lnTo>
                    <a:pt x="3367137" y="3197620"/>
                  </a:lnTo>
                  <a:lnTo>
                    <a:pt x="3430003" y="3298187"/>
                  </a:lnTo>
                  <a:lnTo>
                    <a:pt x="3351315" y="3379803"/>
                  </a:lnTo>
                  <a:lnTo>
                    <a:pt x="3249272" y="3321085"/>
                  </a:lnTo>
                  <a:lnTo>
                    <a:pt x="3248150" y="3322261"/>
                  </a:lnTo>
                  <a:lnTo>
                    <a:pt x="3173221" y="3386699"/>
                  </a:lnTo>
                  <a:lnTo>
                    <a:pt x="3221221" y="3496369"/>
                  </a:lnTo>
                  <a:lnTo>
                    <a:pt x="3131488" y="3565658"/>
                  </a:lnTo>
                  <a:lnTo>
                    <a:pt x="3037497" y="3491456"/>
                  </a:lnTo>
                  <a:lnTo>
                    <a:pt x="2977645" y="3534024"/>
                  </a:lnTo>
                  <a:lnTo>
                    <a:pt x="2954614" y="3547743"/>
                  </a:lnTo>
                  <a:lnTo>
                    <a:pt x="2985808" y="3662039"/>
                  </a:lnTo>
                  <a:lnTo>
                    <a:pt x="2886943" y="3717525"/>
                  </a:lnTo>
                  <a:lnTo>
                    <a:pt x="2805378" y="3631085"/>
                  </a:lnTo>
                  <a:lnTo>
                    <a:pt x="2750230" y="3658912"/>
                  </a:lnTo>
                  <a:lnTo>
                    <a:pt x="2714455" y="3673163"/>
                  </a:lnTo>
                  <a:lnTo>
                    <a:pt x="2728782" y="3791668"/>
                  </a:lnTo>
                  <a:lnTo>
                    <a:pt x="2622892" y="3832167"/>
                  </a:lnTo>
                  <a:lnTo>
                    <a:pt x="2555041" y="3735145"/>
                  </a:lnTo>
                  <a:lnTo>
                    <a:pt x="2458730" y="3762012"/>
                  </a:lnTo>
                  <a:lnTo>
                    <a:pt x="2455621" y="3882491"/>
                  </a:lnTo>
                  <a:lnTo>
                    <a:pt x="2344963" y="3907141"/>
                  </a:lnTo>
                  <a:lnTo>
                    <a:pt x="2290880" y="3799113"/>
                  </a:lnTo>
                  <a:lnTo>
                    <a:pt x="2192498" y="3815372"/>
                  </a:lnTo>
                  <a:lnTo>
                    <a:pt x="2172148" y="3932575"/>
                  </a:lnTo>
                  <a:lnTo>
                    <a:pt x="2059079" y="3940850"/>
                  </a:lnTo>
                  <a:lnTo>
                    <a:pt x="2021400" y="3826396"/>
                  </a:lnTo>
                  <a:lnTo>
                    <a:pt x="1971742" y="3829108"/>
                  </a:lnTo>
                  <a:lnTo>
                    <a:pt x="1922016" y="3826597"/>
                  </a:lnTo>
                  <a:lnTo>
                    <a:pt x="1884402" y="3940850"/>
                  </a:lnTo>
                  <a:lnTo>
                    <a:pt x="1771334" y="3932575"/>
                  </a:lnTo>
                  <a:lnTo>
                    <a:pt x="1750890" y="3814830"/>
                  </a:lnTo>
                  <a:lnTo>
                    <a:pt x="1652269" y="3799778"/>
                  </a:lnTo>
                  <a:lnTo>
                    <a:pt x="1598519" y="3907141"/>
                  </a:lnTo>
                  <a:lnTo>
                    <a:pt x="1487860" y="3882491"/>
                  </a:lnTo>
                  <a:lnTo>
                    <a:pt x="1484784" y="3763253"/>
                  </a:lnTo>
                  <a:lnTo>
                    <a:pt x="1440358" y="3752123"/>
                  </a:lnTo>
                  <a:lnTo>
                    <a:pt x="1388885" y="3734510"/>
                  </a:lnTo>
                  <a:lnTo>
                    <a:pt x="1320590" y="3832167"/>
                  </a:lnTo>
                  <a:lnTo>
                    <a:pt x="1214699" y="3791667"/>
                  </a:lnTo>
                  <a:lnTo>
                    <a:pt x="1229008" y="3673322"/>
                  </a:lnTo>
                  <a:lnTo>
                    <a:pt x="1162549" y="3644405"/>
                  </a:lnTo>
                  <a:lnTo>
                    <a:pt x="1137837" y="3631369"/>
                  </a:lnTo>
                  <a:lnTo>
                    <a:pt x="1056538" y="3717524"/>
                  </a:lnTo>
                  <a:lnTo>
                    <a:pt x="957673" y="3662038"/>
                  </a:lnTo>
                  <a:lnTo>
                    <a:pt x="988970" y="3547373"/>
                  </a:lnTo>
                  <a:lnTo>
                    <a:pt x="938718" y="3516226"/>
                  </a:lnTo>
                  <a:lnTo>
                    <a:pt x="906047" y="3491407"/>
                  </a:lnTo>
                  <a:lnTo>
                    <a:pt x="811993" y="3565658"/>
                  </a:lnTo>
                  <a:lnTo>
                    <a:pt x="722260" y="3496368"/>
                  </a:lnTo>
                  <a:lnTo>
                    <a:pt x="769749" y="3387869"/>
                  </a:lnTo>
                  <a:lnTo>
                    <a:pt x="759890" y="3380379"/>
                  </a:lnTo>
                  <a:lnTo>
                    <a:pt x="696436" y="3319803"/>
                  </a:lnTo>
                  <a:lnTo>
                    <a:pt x="592166" y="3379803"/>
                  </a:lnTo>
                  <a:lnTo>
                    <a:pt x="513478" y="3298187"/>
                  </a:lnTo>
                  <a:lnTo>
                    <a:pt x="576983" y="3196598"/>
                  </a:lnTo>
                  <a:lnTo>
                    <a:pt x="512233" y="3120298"/>
                  </a:lnTo>
                  <a:lnTo>
                    <a:pt x="401743" y="3163921"/>
                  </a:lnTo>
                  <a:lnTo>
                    <a:pt x="335777" y="3071718"/>
                  </a:lnTo>
                  <a:lnTo>
                    <a:pt x="411789" y="2982348"/>
                  </a:lnTo>
                  <a:lnTo>
                    <a:pt x="406214" y="2974399"/>
                  </a:lnTo>
                  <a:lnTo>
                    <a:pt x="359390" y="2895791"/>
                  </a:lnTo>
                  <a:lnTo>
                    <a:pt x="244780" y="2922616"/>
                  </a:lnTo>
                  <a:lnTo>
                    <a:pt x="192942" y="2821790"/>
                  </a:lnTo>
                  <a:lnTo>
                    <a:pt x="280501" y="2745015"/>
                  </a:lnTo>
                  <a:lnTo>
                    <a:pt x="241200" y="2651236"/>
                  </a:lnTo>
                  <a:lnTo>
                    <a:pt x="124626" y="2661027"/>
                  </a:lnTo>
                  <a:lnTo>
                    <a:pt x="88020" y="2553728"/>
                  </a:lnTo>
                  <a:lnTo>
                    <a:pt x="186163" y="2490302"/>
                  </a:lnTo>
                  <a:lnTo>
                    <a:pt x="179464" y="2469871"/>
                  </a:lnTo>
                  <a:lnTo>
                    <a:pt x="160538" y="2392014"/>
                  </a:lnTo>
                  <a:lnTo>
                    <a:pt x="43837" y="2384731"/>
                  </a:lnTo>
                  <a:lnTo>
                    <a:pt x="23245" y="2273246"/>
                  </a:lnTo>
                  <a:lnTo>
                    <a:pt x="128714" y="2225178"/>
                  </a:lnTo>
                  <a:lnTo>
                    <a:pt x="128599" y="2224510"/>
                  </a:lnTo>
                  <a:lnTo>
                    <a:pt x="118228" y="2123749"/>
                  </a:lnTo>
                  <a:lnTo>
                    <a:pt x="4141" y="2099617"/>
                  </a:lnTo>
                  <a:lnTo>
                    <a:pt x="0" y="1986321"/>
                  </a:lnTo>
                  <a:lnTo>
                    <a:pt x="111817" y="1953986"/>
                  </a:lnTo>
                  <a:lnTo>
                    <a:pt x="116619" y="1852574"/>
                  </a:lnTo>
                  <a:lnTo>
                    <a:pt x="6380" y="1811761"/>
                  </a:lnTo>
                  <a:lnTo>
                    <a:pt x="18779" y="1699070"/>
                  </a:lnTo>
                  <a:lnTo>
                    <a:pt x="134519" y="1683304"/>
                  </a:lnTo>
                  <a:lnTo>
                    <a:pt x="142404" y="1626981"/>
                  </a:lnTo>
                  <a:lnTo>
                    <a:pt x="152435" y="1583074"/>
                  </a:lnTo>
                  <a:lnTo>
                    <a:pt x="50508" y="1527299"/>
                  </a:lnTo>
                  <a:lnTo>
                    <a:pt x="79183" y="1417615"/>
                  </a:lnTo>
                  <a:lnTo>
                    <a:pt x="195212" y="1418860"/>
                  </a:lnTo>
                  <a:lnTo>
                    <a:pt x="221811" y="1334855"/>
                  </a:lnTo>
                  <a:lnTo>
                    <a:pt x="227198" y="1321480"/>
                  </a:lnTo>
                  <a:lnTo>
                    <a:pt x="135583" y="1252294"/>
                  </a:lnTo>
                  <a:lnTo>
                    <a:pt x="179923" y="1147953"/>
                  </a:lnTo>
                  <a:lnTo>
                    <a:pt x="293847" y="1165971"/>
                  </a:lnTo>
                  <a:lnTo>
                    <a:pt x="327711" y="1096478"/>
                  </a:lnTo>
                  <a:lnTo>
                    <a:pt x="340898" y="1074943"/>
                  </a:lnTo>
                  <a:lnTo>
                    <a:pt x="259793" y="992606"/>
                  </a:lnTo>
                  <a:lnTo>
                    <a:pt x="318852" y="895833"/>
                  </a:lnTo>
                  <a:lnTo>
                    <a:pt x="429416" y="930396"/>
                  </a:lnTo>
                  <a:lnTo>
                    <a:pt x="445944" y="903407"/>
                  </a:lnTo>
                  <a:lnTo>
                    <a:pt x="489340" y="847854"/>
                  </a:lnTo>
                  <a:lnTo>
                    <a:pt x="420490" y="753770"/>
                  </a:lnTo>
                  <a:lnTo>
                    <a:pt x="493010" y="666627"/>
                  </a:lnTo>
                  <a:lnTo>
                    <a:pt x="597372" y="716923"/>
                  </a:lnTo>
                  <a:lnTo>
                    <a:pt x="668396" y="643473"/>
                  </a:lnTo>
                  <a:lnTo>
                    <a:pt x="614248" y="540877"/>
                  </a:lnTo>
                  <a:lnTo>
                    <a:pt x="698684" y="465223"/>
                  </a:lnTo>
                  <a:lnTo>
                    <a:pt x="793647" y="529526"/>
                  </a:lnTo>
                  <a:lnTo>
                    <a:pt x="816571" y="509822"/>
                  </a:lnTo>
                  <a:lnTo>
                    <a:pt x="875133" y="466606"/>
                  </a:lnTo>
                  <a:lnTo>
                    <a:pt x="836940" y="358464"/>
                  </a:lnTo>
                  <a:lnTo>
                    <a:pt x="931492" y="295910"/>
                  </a:lnTo>
                  <a:lnTo>
                    <a:pt x="1015428" y="372758"/>
                  </a:lnTo>
                  <a:lnTo>
                    <a:pt x="1030539" y="363154"/>
                  </a:lnTo>
                  <a:lnTo>
                    <a:pt x="1106058" y="323986"/>
                  </a:lnTo>
                  <a:lnTo>
                    <a:pt x="1083818" y="210421"/>
                  </a:lnTo>
                  <a:lnTo>
                    <a:pt x="1186470" y="162300"/>
                  </a:lnTo>
                  <a:lnTo>
                    <a:pt x="1259179" y="251602"/>
                  </a:lnTo>
                  <a:lnTo>
                    <a:pt x="1355026" y="214184"/>
                  </a:lnTo>
                  <a:lnTo>
                    <a:pt x="1349621" y="99899"/>
                  </a:lnTo>
                  <a:lnTo>
                    <a:pt x="1458185" y="67237"/>
                  </a:lnTo>
                  <a:lnTo>
                    <a:pt x="1517180" y="166278"/>
                  </a:lnTo>
                  <a:lnTo>
                    <a:pt x="1581028" y="148977"/>
                  </a:lnTo>
                  <a:lnTo>
                    <a:pt x="1617374" y="143269"/>
                  </a:lnTo>
                  <a:lnTo>
                    <a:pt x="1628682" y="29258"/>
                  </a:lnTo>
                  <a:lnTo>
                    <a:pt x="1740845" y="12751"/>
                  </a:lnTo>
                  <a:lnTo>
                    <a:pt x="1783982" y="117366"/>
                  </a:lnTo>
                  <a:lnTo>
                    <a:pt x="1887015" y="112163"/>
                  </a:lnTo>
                  <a:close/>
                </a:path>
              </a:pathLst>
            </a:custGeom>
            <a:gradFill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</a:gradFill>
            <a:ln>
              <a:noFill/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8960527" y="3646739"/>
              <a:ext cx="2802357" cy="280235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52400" dist="635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6"/>
          <p:cNvGrpSpPr/>
          <p:nvPr/>
        </p:nvGrpSpPr>
        <p:grpSpPr>
          <a:xfrm>
            <a:off x="4162235" y="4567097"/>
            <a:ext cx="1052967" cy="1050513"/>
            <a:chOff x="5096275" y="2435252"/>
            <a:chExt cx="1999451" cy="1994792"/>
          </a:xfrm>
        </p:grpSpPr>
        <p:sp>
          <p:nvSpPr>
            <p:cNvPr id="47" name="任意多边形 7"/>
            <p:cNvSpPr/>
            <p:nvPr/>
          </p:nvSpPr>
          <p:spPr>
            <a:xfrm>
              <a:off x="5096275" y="2435252"/>
              <a:ext cx="1999451" cy="1994792"/>
            </a:xfrm>
            <a:custGeom>
              <a:avLst/>
              <a:gdLst>
                <a:gd name="connsiteX0" fmla="*/ 941301 w 1999451"/>
                <a:gd name="connsiteY0" fmla="*/ 0 h 1994792"/>
                <a:gd name="connsiteX1" fmla="*/ 1058149 w 1999451"/>
                <a:gd name="connsiteY1" fmla="*/ 0 h 1994792"/>
                <a:gd name="connsiteX2" fmla="*/ 1077100 w 1999451"/>
                <a:gd name="connsiteY2" fmla="*/ 99641 h 1994792"/>
                <a:gd name="connsiteX3" fmla="*/ 1091542 w 1999451"/>
                <a:gd name="connsiteY3" fmla="*/ 100371 h 1994792"/>
                <a:gd name="connsiteX4" fmla="*/ 1166114 w 1999451"/>
                <a:gd name="connsiteY4" fmla="*/ 115099 h 1994792"/>
                <a:gd name="connsiteX5" fmla="*/ 1212743 w 1999451"/>
                <a:gd name="connsiteY5" fmla="*/ 21249 h 1994792"/>
                <a:gd name="connsiteX6" fmla="*/ 1325258 w 1999451"/>
                <a:gd name="connsiteY6" fmla="*/ 52774 h 1994792"/>
                <a:gd name="connsiteX7" fmla="*/ 1316352 w 1999451"/>
                <a:gd name="connsiteY7" fmla="*/ 157011 h 1994792"/>
                <a:gd name="connsiteX8" fmla="*/ 1400099 w 1999451"/>
                <a:gd name="connsiteY8" fmla="*/ 190589 h 1994792"/>
                <a:gd name="connsiteX9" fmla="*/ 1468386 w 1999451"/>
                <a:gd name="connsiteY9" fmla="*/ 114943 h 1994792"/>
                <a:gd name="connsiteX10" fmla="*/ 1568223 w 1999451"/>
                <a:gd name="connsiteY10" fmla="*/ 175656 h 1994792"/>
                <a:gd name="connsiteX11" fmla="*/ 1532091 w 1999451"/>
                <a:gd name="connsiteY11" fmla="*/ 272114 h 1994792"/>
                <a:gd name="connsiteX12" fmla="*/ 1602707 w 1999451"/>
                <a:gd name="connsiteY12" fmla="*/ 328805 h 1994792"/>
                <a:gd name="connsiteX13" fmla="*/ 1689271 w 1999451"/>
                <a:gd name="connsiteY13" fmla="*/ 274135 h 1994792"/>
                <a:gd name="connsiteX14" fmla="*/ 1769026 w 1999451"/>
                <a:gd name="connsiteY14" fmla="*/ 359531 h 1994792"/>
                <a:gd name="connsiteX15" fmla="*/ 1706872 w 1999451"/>
                <a:gd name="connsiteY15" fmla="*/ 444491 h 1994792"/>
                <a:gd name="connsiteX16" fmla="*/ 1728128 w 1999451"/>
                <a:gd name="connsiteY16" fmla="*/ 468413 h 1994792"/>
                <a:gd name="connsiteX17" fmla="*/ 1757986 w 1999451"/>
                <a:gd name="connsiteY17" fmla="*/ 517179 h 1994792"/>
                <a:gd name="connsiteX18" fmla="*/ 1859015 w 1999451"/>
                <a:gd name="connsiteY18" fmla="*/ 487017 h 1994792"/>
                <a:gd name="connsiteX19" fmla="*/ 1912772 w 1999451"/>
                <a:gd name="connsiteY19" fmla="*/ 590765 h 1994792"/>
                <a:gd name="connsiteX20" fmla="*/ 1829333 w 1999451"/>
                <a:gd name="connsiteY20" fmla="*/ 656330 h 1994792"/>
                <a:gd name="connsiteX21" fmla="*/ 1852953 w 1999451"/>
                <a:gd name="connsiteY21" fmla="*/ 712915 h 1994792"/>
                <a:gd name="connsiteX22" fmla="*/ 1859446 w 1999451"/>
                <a:gd name="connsiteY22" fmla="*/ 739590 h 1994792"/>
                <a:gd name="connsiteX23" fmla="*/ 1965029 w 1999451"/>
                <a:gd name="connsiteY23" fmla="*/ 737801 h 1994792"/>
                <a:gd name="connsiteX24" fmla="*/ 1988802 w 1999451"/>
                <a:gd name="connsiteY24" fmla="*/ 852205 h 1994792"/>
                <a:gd name="connsiteX25" fmla="*/ 1889722 w 1999451"/>
                <a:gd name="connsiteY25" fmla="*/ 893261 h 1994792"/>
                <a:gd name="connsiteX26" fmla="*/ 1896720 w 1999451"/>
                <a:gd name="connsiteY26" fmla="*/ 980973 h 1994792"/>
                <a:gd name="connsiteX27" fmla="*/ 1999451 w 1999451"/>
                <a:gd name="connsiteY27" fmla="*/ 1007889 h 1994792"/>
                <a:gd name="connsiteX28" fmla="*/ 1991477 w 1999451"/>
                <a:gd name="connsiteY28" fmla="*/ 1124464 h 1994792"/>
                <a:gd name="connsiteX29" fmla="*/ 1885216 w 1999451"/>
                <a:gd name="connsiteY29" fmla="*/ 1137240 h 1994792"/>
                <a:gd name="connsiteX30" fmla="*/ 1879495 w 1999451"/>
                <a:gd name="connsiteY30" fmla="*/ 1174729 h 1994792"/>
                <a:gd name="connsiteX31" fmla="*/ 1865434 w 1999451"/>
                <a:gd name="connsiteY31" fmla="*/ 1222071 h 1994792"/>
                <a:gd name="connsiteX32" fmla="*/ 1959729 w 1999451"/>
                <a:gd name="connsiteY32" fmla="*/ 1277247 h 1994792"/>
                <a:gd name="connsiteX33" fmla="*/ 1920599 w 1999451"/>
                <a:gd name="connsiteY33" fmla="*/ 1387348 h 1994792"/>
                <a:gd name="connsiteX34" fmla="*/ 1811865 w 1999451"/>
                <a:gd name="connsiteY34" fmla="*/ 1370522 h 1994792"/>
                <a:gd name="connsiteX35" fmla="*/ 1773443 w 1999451"/>
                <a:gd name="connsiteY35" fmla="*/ 1447897 h 1994792"/>
                <a:gd name="connsiteX36" fmla="*/ 1848807 w 1999451"/>
                <a:gd name="connsiteY36" fmla="*/ 1525900 h 1994792"/>
                <a:gd name="connsiteX37" fmla="*/ 1781423 w 1999451"/>
                <a:gd name="connsiteY37" fmla="*/ 1621362 h 1994792"/>
                <a:gd name="connsiteX38" fmla="*/ 1681572 w 1999451"/>
                <a:gd name="connsiteY38" fmla="*/ 1575965 h 1994792"/>
                <a:gd name="connsiteX39" fmla="*/ 1627054 w 1999451"/>
                <a:gd name="connsiteY39" fmla="*/ 1636312 h 1994792"/>
                <a:gd name="connsiteX40" fmla="*/ 1623129 w 1999451"/>
                <a:gd name="connsiteY40" fmla="*/ 1639482 h 1994792"/>
                <a:gd name="connsiteX41" fmla="*/ 1674913 w 1999451"/>
                <a:gd name="connsiteY41" fmla="*/ 1735407 h 1994792"/>
                <a:gd name="connsiteX42" fmla="*/ 1584273 w 1999451"/>
                <a:gd name="connsiteY42" fmla="*/ 1809148 h 1994792"/>
                <a:gd name="connsiteX43" fmla="*/ 1500451 w 1999451"/>
                <a:gd name="connsiteY43" fmla="*/ 1738561 h 1994792"/>
                <a:gd name="connsiteX44" fmla="*/ 1495073 w 1999451"/>
                <a:gd name="connsiteY44" fmla="*/ 1742905 h 1994792"/>
                <a:gd name="connsiteX45" fmla="*/ 1426450 w 1999451"/>
                <a:gd name="connsiteY45" fmla="*/ 1781627 h 1994792"/>
                <a:gd name="connsiteX46" fmla="*/ 1450943 w 1999451"/>
                <a:gd name="connsiteY46" fmla="*/ 1890227 h 1994792"/>
                <a:gd name="connsiteX47" fmla="*/ 1343769 w 1999451"/>
                <a:gd name="connsiteY47" fmla="*/ 1936779 h 1994792"/>
                <a:gd name="connsiteX48" fmla="*/ 1281530 w 1999451"/>
                <a:gd name="connsiteY48" fmla="*/ 1845358 h 1994792"/>
                <a:gd name="connsiteX49" fmla="*/ 1262809 w 1999451"/>
                <a:gd name="connsiteY49" fmla="*/ 1852610 h 1994792"/>
                <a:gd name="connsiteX50" fmla="*/ 1199258 w 1999451"/>
                <a:gd name="connsiteY50" fmla="*/ 1867022 h 1994792"/>
                <a:gd name="connsiteX51" fmla="*/ 1193508 w 1999451"/>
                <a:gd name="connsiteY51" fmla="*/ 1978881 h 1994792"/>
                <a:gd name="connsiteX52" fmla="*/ 1077749 w 1999451"/>
                <a:gd name="connsiteY52" fmla="*/ 1994792 h 1994792"/>
                <a:gd name="connsiteX53" fmla="*/ 1042026 w 1999451"/>
                <a:gd name="connsiteY53" fmla="*/ 1888612 h 1994792"/>
                <a:gd name="connsiteX54" fmla="*/ 999725 w 1999451"/>
                <a:gd name="connsiteY54" fmla="*/ 1891762 h 1994792"/>
                <a:gd name="connsiteX55" fmla="*/ 957089 w 1999451"/>
                <a:gd name="connsiteY55" fmla="*/ 1889609 h 1994792"/>
                <a:gd name="connsiteX56" fmla="*/ 921702 w 1999451"/>
                <a:gd name="connsiteY56" fmla="*/ 1994792 h 1994792"/>
                <a:gd name="connsiteX57" fmla="*/ 805942 w 1999451"/>
                <a:gd name="connsiteY57" fmla="*/ 1978881 h 1994792"/>
                <a:gd name="connsiteX58" fmla="*/ 800282 w 1999451"/>
                <a:gd name="connsiteY58" fmla="*/ 1868771 h 1994792"/>
                <a:gd name="connsiteX59" fmla="*/ 732684 w 1999451"/>
                <a:gd name="connsiteY59" fmla="*/ 1851389 h 1994792"/>
                <a:gd name="connsiteX60" fmla="*/ 717862 w 1999451"/>
                <a:gd name="connsiteY60" fmla="*/ 1845445 h 1994792"/>
                <a:gd name="connsiteX61" fmla="*/ 655683 w 1999451"/>
                <a:gd name="connsiteY61" fmla="*/ 1936779 h 1994792"/>
                <a:gd name="connsiteX62" fmla="*/ 548508 w 1999451"/>
                <a:gd name="connsiteY62" fmla="*/ 1890227 h 1994792"/>
                <a:gd name="connsiteX63" fmla="*/ 572952 w 1999451"/>
                <a:gd name="connsiteY63" fmla="*/ 1781847 h 1994792"/>
                <a:gd name="connsiteX64" fmla="*/ 499708 w 1999451"/>
                <a:gd name="connsiteY64" fmla="*/ 1737965 h 1994792"/>
                <a:gd name="connsiteX65" fmla="*/ 415179 w 1999451"/>
                <a:gd name="connsiteY65" fmla="*/ 1809148 h 1994792"/>
                <a:gd name="connsiteX66" fmla="*/ 324539 w 1999451"/>
                <a:gd name="connsiteY66" fmla="*/ 1735407 h 1994792"/>
                <a:gd name="connsiteX67" fmla="*/ 376713 w 1999451"/>
                <a:gd name="connsiteY67" fmla="*/ 1638760 h 1994792"/>
                <a:gd name="connsiteX68" fmla="*/ 324235 w 1999451"/>
                <a:gd name="connsiteY68" fmla="*/ 1585494 h 1994792"/>
                <a:gd name="connsiteX69" fmla="*/ 317410 w 1999451"/>
                <a:gd name="connsiteY69" fmla="*/ 1576178 h 1994792"/>
                <a:gd name="connsiteX70" fmla="*/ 218029 w 1999451"/>
                <a:gd name="connsiteY70" fmla="*/ 1621362 h 1994792"/>
                <a:gd name="connsiteX71" fmla="*/ 150645 w 1999451"/>
                <a:gd name="connsiteY71" fmla="*/ 1525900 h 1994792"/>
                <a:gd name="connsiteX72" fmla="*/ 225969 w 1999451"/>
                <a:gd name="connsiteY72" fmla="*/ 1447938 h 1994792"/>
                <a:gd name="connsiteX73" fmla="*/ 188010 w 1999451"/>
                <a:gd name="connsiteY73" fmla="*/ 1370456 h 1994792"/>
                <a:gd name="connsiteX74" fmla="*/ 78852 w 1999451"/>
                <a:gd name="connsiteY74" fmla="*/ 1387348 h 1994792"/>
                <a:gd name="connsiteX75" fmla="*/ 39722 w 1999451"/>
                <a:gd name="connsiteY75" fmla="*/ 1277247 h 1994792"/>
                <a:gd name="connsiteX76" fmla="*/ 134561 w 1999451"/>
                <a:gd name="connsiteY76" fmla="*/ 1221753 h 1994792"/>
                <a:gd name="connsiteX77" fmla="*/ 116998 w 1999451"/>
                <a:gd name="connsiteY77" fmla="*/ 1159612 h 1994792"/>
                <a:gd name="connsiteX78" fmla="*/ 113873 w 1999451"/>
                <a:gd name="connsiteY78" fmla="*/ 1137196 h 1994792"/>
                <a:gd name="connsiteX79" fmla="*/ 7974 w 1999451"/>
                <a:gd name="connsiteY79" fmla="*/ 1124464 h 1994792"/>
                <a:gd name="connsiteX80" fmla="*/ 0 w 1999451"/>
                <a:gd name="connsiteY80" fmla="*/ 1007889 h 1994792"/>
                <a:gd name="connsiteX81" fmla="*/ 102311 w 1999451"/>
                <a:gd name="connsiteY81" fmla="*/ 981083 h 1994792"/>
                <a:gd name="connsiteX82" fmla="*/ 105790 w 1999451"/>
                <a:gd name="connsiteY82" fmla="*/ 907597 h 1994792"/>
                <a:gd name="connsiteX83" fmla="*/ 108534 w 1999451"/>
                <a:gd name="connsiteY83" fmla="*/ 892766 h 1994792"/>
                <a:gd name="connsiteX84" fmla="*/ 10648 w 1999451"/>
                <a:gd name="connsiteY84" fmla="*/ 852205 h 1994792"/>
                <a:gd name="connsiteX85" fmla="*/ 34421 w 1999451"/>
                <a:gd name="connsiteY85" fmla="*/ 737801 h 1994792"/>
                <a:gd name="connsiteX86" fmla="*/ 139326 w 1999451"/>
                <a:gd name="connsiteY86" fmla="*/ 739579 h 1994792"/>
                <a:gd name="connsiteX87" fmla="*/ 170385 w 1999451"/>
                <a:gd name="connsiteY87" fmla="*/ 656539 h 1994792"/>
                <a:gd name="connsiteX88" fmla="*/ 86679 w 1999451"/>
                <a:gd name="connsiteY88" fmla="*/ 590765 h 1994792"/>
                <a:gd name="connsiteX89" fmla="*/ 140437 w 1999451"/>
                <a:gd name="connsiteY89" fmla="*/ 487017 h 1994792"/>
                <a:gd name="connsiteX90" fmla="*/ 239495 w 1999451"/>
                <a:gd name="connsiteY90" fmla="*/ 516590 h 1994792"/>
                <a:gd name="connsiteX91" fmla="*/ 244191 w 1999451"/>
                <a:gd name="connsiteY91" fmla="*/ 508163 h 1994792"/>
                <a:gd name="connsiteX92" fmla="*/ 291472 w 1999451"/>
                <a:gd name="connsiteY92" fmla="*/ 442977 h 1994792"/>
                <a:gd name="connsiteX93" fmla="*/ 230426 w 1999451"/>
                <a:gd name="connsiteY93" fmla="*/ 359531 h 1994792"/>
                <a:gd name="connsiteX94" fmla="*/ 310181 w 1999451"/>
                <a:gd name="connsiteY94" fmla="*/ 274135 h 1994792"/>
                <a:gd name="connsiteX95" fmla="*/ 397526 w 1999451"/>
                <a:gd name="connsiteY95" fmla="*/ 329299 h 1994792"/>
                <a:gd name="connsiteX96" fmla="*/ 444095 w 1999451"/>
                <a:gd name="connsiteY96" fmla="*/ 288220 h 1994792"/>
                <a:gd name="connsiteX97" fmla="*/ 467432 w 1999451"/>
                <a:gd name="connsiteY97" fmla="*/ 272304 h 1994792"/>
                <a:gd name="connsiteX98" fmla="*/ 431228 w 1999451"/>
                <a:gd name="connsiteY98" fmla="*/ 175656 h 1994792"/>
                <a:gd name="connsiteX99" fmla="*/ 531065 w 1999451"/>
                <a:gd name="connsiteY99" fmla="*/ 114943 h 1994792"/>
                <a:gd name="connsiteX100" fmla="*/ 600331 w 1999451"/>
                <a:gd name="connsiteY100" fmla="*/ 191674 h 1994792"/>
                <a:gd name="connsiteX101" fmla="*/ 659559 w 1999451"/>
                <a:gd name="connsiteY101" fmla="*/ 162400 h 1994792"/>
                <a:gd name="connsiteX102" fmla="*/ 682905 w 1999451"/>
                <a:gd name="connsiteY102" fmla="*/ 154730 h 1994792"/>
                <a:gd name="connsiteX103" fmla="*/ 674194 w 1999451"/>
                <a:gd name="connsiteY103" fmla="*/ 52774 h 1994792"/>
                <a:gd name="connsiteX104" fmla="*/ 786708 w 1999451"/>
                <a:gd name="connsiteY104" fmla="*/ 21249 h 1994792"/>
                <a:gd name="connsiteX105" fmla="*/ 832580 w 1999451"/>
                <a:gd name="connsiteY105" fmla="*/ 113573 h 1994792"/>
                <a:gd name="connsiteX106" fmla="*/ 907909 w 1999451"/>
                <a:gd name="connsiteY106" fmla="*/ 100371 h 1994792"/>
                <a:gd name="connsiteX107" fmla="*/ 922350 w 1999451"/>
                <a:gd name="connsiteY107" fmla="*/ 99641 h 199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999451" h="1994792">
                  <a:moveTo>
                    <a:pt x="941301" y="0"/>
                  </a:moveTo>
                  <a:lnTo>
                    <a:pt x="1058149" y="0"/>
                  </a:lnTo>
                  <a:lnTo>
                    <a:pt x="1077100" y="99641"/>
                  </a:lnTo>
                  <a:lnTo>
                    <a:pt x="1091542" y="100371"/>
                  </a:lnTo>
                  <a:lnTo>
                    <a:pt x="1166114" y="115099"/>
                  </a:lnTo>
                  <a:lnTo>
                    <a:pt x="1212743" y="21249"/>
                  </a:lnTo>
                  <a:lnTo>
                    <a:pt x="1325258" y="52774"/>
                  </a:lnTo>
                  <a:lnTo>
                    <a:pt x="1316352" y="157011"/>
                  </a:lnTo>
                  <a:lnTo>
                    <a:pt x="1400099" y="190589"/>
                  </a:lnTo>
                  <a:lnTo>
                    <a:pt x="1468386" y="114943"/>
                  </a:lnTo>
                  <a:lnTo>
                    <a:pt x="1568223" y="175656"/>
                  </a:lnTo>
                  <a:lnTo>
                    <a:pt x="1532091" y="272114"/>
                  </a:lnTo>
                  <a:lnTo>
                    <a:pt x="1602707" y="328805"/>
                  </a:lnTo>
                  <a:lnTo>
                    <a:pt x="1689271" y="274135"/>
                  </a:lnTo>
                  <a:lnTo>
                    <a:pt x="1769026" y="359531"/>
                  </a:lnTo>
                  <a:lnTo>
                    <a:pt x="1706872" y="444491"/>
                  </a:lnTo>
                  <a:lnTo>
                    <a:pt x="1728128" y="468413"/>
                  </a:lnTo>
                  <a:lnTo>
                    <a:pt x="1757986" y="517179"/>
                  </a:lnTo>
                  <a:lnTo>
                    <a:pt x="1859015" y="487017"/>
                  </a:lnTo>
                  <a:lnTo>
                    <a:pt x="1912772" y="590765"/>
                  </a:lnTo>
                  <a:lnTo>
                    <a:pt x="1829333" y="656330"/>
                  </a:lnTo>
                  <a:lnTo>
                    <a:pt x="1852953" y="712915"/>
                  </a:lnTo>
                  <a:lnTo>
                    <a:pt x="1859446" y="739590"/>
                  </a:lnTo>
                  <a:lnTo>
                    <a:pt x="1965029" y="737801"/>
                  </a:lnTo>
                  <a:lnTo>
                    <a:pt x="1988802" y="852205"/>
                  </a:lnTo>
                  <a:lnTo>
                    <a:pt x="1889722" y="893261"/>
                  </a:lnTo>
                  <a:lnTo>
                    <a:pt x="1896720" y="980973"/>
                  </a:lnTo>
                  <a:lnTo>
                    <a:pt x="1999451" y="1007889"/>
                  </a:lnTo>
                  <a:lnTo>
                    <a:pt x="1991477" y="1124464"/>
                  </a:lnTo>
                  <a:lnTo>
                    <a:pt x="1885216" y="1137240"/>
                  </a:lnTo>
                  <a:lnTo>
                    <a:pt x="1879495" y="1174729"/>
                  </a:lnTo>
                  <a:lnTo>
                    <a:pt x="1865434" y="1222071"/>
                  </a:lnTo>
                  <a:lnTo>
                    <a:pt x="1959729" y="1277247"/>
                  </a:lnTo>
                  <a:lnTo>
                    <a:pt x="1920599" y="1387348"/>
                  </a:lnTo>
                  <a:lnTo>
                    <a:pt x="1811865" y="1370522"/>
                  </a:lnTo>
                  <a:lnTo>
                    <a:pt x="1773443" y="1447897"/>
                  </a:lnTo>
                  <a:lnTo>
                    <a:pt x="1848807" y="1525900"/>
                  </a:lnTo>
                  <a:lnTo>
                    <a:pt x="1781423" y="1621362"/>
                  </a:lnTo>
                  <a:lnTo>
                    <a:pt x="1681572" y="1575965"/>
                  </a:lnTo>
                  <a:lnTo>
                    <a:pt x="1627054" y="1636312"/>
                  </a:lnTo>
                  <a:lnTo>
                    <a:pt x="1623129" y="1639482"/>
                  </a:lnTo>
                  <a:lnTo>
                    <a:pt x="1674913" y="1735407"/>
                  </a:lnTo>
                  <a:lnTo>
                    <a:pt x="1584273" y="1809148"/>
                  </a:lnTo>
                  <a:lnTo>
                    <a:pt x="1500451" y="1738561"/>
                  </a:lnTo>
                  <a:lnTo>
                    <a:pt x="1495073" y="1742905"/>
                  </a:lnTo>
                  <a:lnTo>
                    <a:pt x="1426450" y="1781627"/>
                  </a:lnTo>
                  <a:lnTo>
                    <a:pt x="1450943" y="1890227"/>
                  </a:lnTo>
                  <a:lnTo>
                    <a:pt x="1343769" y="1936779"/>
                  </a:lnTo>
                  <a:lnTo>
                    <a:pt x="1281530" y="1845358"/>
                  </a:lnTo>
                  <a:lnTo>
                    <a:pt x="1262809" y="1852610"/>
                  </a:lnTo>
                  <a:lnTo>
                    <a:pt x="1199258" y="1867022"/>
                  </a:lnTo>
                  <a:lnTo>
                    <a:pt x="1193508" y="1978881"/>
                  </a:lnTo>
                  <a:lnTo>
                    <a:pt x="1077749" y="1994792"/>
                  </a:lnTo>
                  <a:lnTo>
                    <a:pt x="1042026" y="1888612"/>
                  </a:lnTo>
                  <a:lnTo>
                    <a:pt x="999725" y="1891762"/>
                  </a:lnTo>
                  <a:lnTo>
                    <a:pt x="957089" y="1889609"/>
                  </a:lnTo>
                  <a:lnTo>
                    <a:pt x="921702" y="1994792"/>
                  </a:lnTo>
                  <a:lnTo>
                    <a:pt x="805942" y="1978881"/>
                  </a:lnTo>
                  <a:lnTo>
                    <a:pt x="800282" y="1868771"/>
                  </a:lnTo>
                  <a:lnTo>
                    <a:pt x="732684" y="1851389"/>
                  </a:lnTo>
                  <a:lnTo>
                    <a:pt x="717862" y="1845445"/>
                  </a:lnTo>
                  <a:lnTo>
                    <a:pt x="655683" y="1936779"/>
                  </a:lnTo>
                  <a:lnTo>
                    <a:pt x="548508" y="1890227"/>
                  </a:lnTo>
                  <a:lnTo>
                    <a:pt x="572952" y="1781847"/>
                  </a:lnTo>
                  <a:lnTo>
                    <a:pt x="499708" y="1737965"/>
                  </a:lnTo>
                  <a:lnTo>
                    <a:pt x="415179" y="1809148"/>
                  </a:lnTo>
                  <a:lnTo>
                    <a:pt x="324539" y="1735407"/>
                  </a:lnTo>
                  <a:lnTo>
                    <a:pt x="376713" y="1638760"/>
                  </a:lnTo>
                  <a:lnTo>
                    <a:pt x="324235" y="1585494"/>
                  </a:lnTo>
                  <a:lnTo>
                    <a:pt x="317410" y="1576178"/>
                  </a:lnTo>
                  <a:lnTo>
                    <a:pt x="218029" y="1621362"/>
                  </a:lnTo>
                  <a:lnTo>
                    <a:pt x="150645" y="1525900"/>
                  </a:lnTo>
                  <a:lnTo>
                    <a:pt x="225969" y="1447938"/>
                  </a:lnTo>
                  <a:lnTo>
                    <a:pt x="188010" y="1370456"/>
                  </a:lnTo>
                  <a:lnTo>
                    <a:pt x="78852" y="1387348"/>
                  </a:lnTo>
                  <a:lnTo>
                    <a:pt x="39722" y="1277247"/>
                  </a:lnTo>
                  <a:lnTo>
                    <a:pt x="134561" y="1221753"/>
                  </a:lnTo>
                  <a:lnTo>
                    <a:pt x="116998" y="1159612"/>
                  </a:lnTo>
                  <a:lnTo>
                    <a:pt x="113873" y="1137196"/>
                  </a:lnTo>
                  <a:lnTo>
                    <a:pt x="7974" y="1124464"/>
                  </a:lnTo>
                  <a:lnTo>
                    <a:pt x="0" y="1007889"/>
                  </a:lnTo>
                  <a:lnTo>
                    <a:pt x="102311" y="981083"/>
                  </a:lnTo>
                  <a:lnTo>
                    <a:pt x="105790" y="907597"/>
                  </a:lnTo>
                  <a:lnTo>
                    <a:pt x="108534" y="892766"/>
                  </a:lnTo>
                  <a:lnTo>
                    <a:pt x="10648" y="852205"/>
                  </a:lnTo>
                  <a:lnTo>
                    <a:pt x="34421" y="737801"/>
                  </a:lnTo>
                  <a:lnTo>
                    <a:pt x="139326" y="739579"/>
                  </a:lnTo>
                  <a:lnTo>
                    <a:pt x="170385" y="656539"/>
                  </a:lnTo>
                  <a:lnTo>
                    <a:pt x="86679" y="590765"/>
                  </a:lnTo>
                  <a:lnTo>
                    <a:pt x="140437" y="487017"/>
                  </a:lnTo>
                  <a:lnTo>
                    <a:pt x="239495" y="516590"/>
                  </a:lnTo>
                  <a:lnTo>
                    <a:pt x="244191" y="508163"/>
                  </a:lnTo>
                  <a:lnTo>
                    <a:pt x="291472" y="442977"/>
                  </a:lnTo>
                  <a:lnTo>
                    <a:pt x="230426" y="359531"/>
                  </a:lnTo>
                  <a:lnTo>
                    <a:pt x="310181" y="274135"/>
                  </a:lnTo>
                  <a:lnTo>
                    <a:pt x="397526" y="329299"/>
                  </a:lnTo>
                  <a:lnTo>
                    <a:pt x="444095" y="288220"/>
                  </a:lnTo>
                  <a:lnTo>
                    <a:pt x="467432" y="272304"/>
                  </a:lnTo>
                  <a:lnTo>
                    <a:pt x="431228" y="175656"/>
                  </a:lnTo>
                  <a:lnTo>
                    <a:pt x="531065" y="114943"/>
                  </a:lnTo>
                  <a:lnTo>
                    <a:pt x="600331" y="191674"/>
                  </a:lnTo>
                  <a:lnTo>
                    <a:pt x="659559" y="162400"/>
                  </a:lnTo>
                  <a:lnTo>
                    <a:pt x="682905" y="154730"/>
                  </a:lnTo>
                  <a:lnTo>
                    <a:pt x="674194" y="52774"/>
                  </a:lnTo>
                  <a:lnTo>
                    <a:pt x="786708" y="21249"/>
                  </a:lnTo>
                  <a:lnTo>
                    <a:pt x="832580" y="113573"/>
                  </a:lnTo>
                  <a:lnTo>
                    <a:pt x="907909" y="100371"/>
                  </a:lnTo>
                  <a:lnTo>
                    <a:pt x="922350" y="9964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5397595" y="2734243"/>
              <a:ext cx="1396811" cy="139681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19"/>
          <p:cNvGrpSpPr/>
          <p:nvPr/>
        </p:nvGrpSpPr>
        <p:grpSpPr>
          <a:xfrm>
            <a:off x="7293465" y="2974050"/>
            <a:ext cx="1212300" cy="1209474"/>
            <a:chOff x="5096275" y="2435252"/>
            <a:chExt cx="1999451" cy="1994792"/>
          </a:xfrm>
        </p:grpSpPr>
        <p:sp>
          <p:nvSpPr>
            <p:cNvPr id="50" name="任意多边形 35"/>
            <p:cNvSpPr/>
            <p:nvPr/>
          </p:nvSpPr>
          <p:spPr>
            <a:xfrm>
              <a:off x="5096275" y="2435252"/>
              <a:ext cx="1999451" cy="1994792"/>
            </a:xfrm>
            <a:custGeom>
              <a:avLst/>
              <a:gdLst>
                <a:gd name="connsiteX0" fmla="*/ 941301 w 1999451"/>
                <a:gd name="connsiteY0" fmla="*/ 0 h 1994792"/>
                <a:gd name="connsiteX1" fmla="*/ 1058149 w 1999451"/>
                <a:gd name="connsiteY1" fmla="*/ 0 h 1994792"/>
                <a:gd name="connsiteX2" fmla="*/ 1077100 w 1999451"/>
                <a:gd name="connsiteY2" fmla="*/ 99641 h 1994792"/>
                <a:gd name="connsiteX3" fmla="*/ 1091542 w 1999451"/>
                <a:gd name="connsiteY3" fmla="*/ 100371 h 1994792"/>
                <a:gd name="connsiteX4" fmla="*/ 1166114 w 1999451"/>
                <a:gd name="connsiteY4" fmla="*/ 115099 h 1994792"/>
                <a:gd name="connsiteX5" fmla="*/ 1212743 w 1999451"/>
                <a:gd name="connsiteY5" fmla="*/ 21249 h 1994792"/>
                <a:gd name="connsiteX6" fmla="*/ 1325258 w 1999451"/>
                <a:gd name="connsiteY6" fmla="*/ 52774 h 1994792"/>
                <a:gd name="connsiteX7" fmla="*/ 1316352 w 1999451"/>
                <a:gd name="connsiteY7" fmla="*/ 157011 h 1994792"/>
                <a:gd name="connsiteX8" fmla="*/ 1400099 w 1999451"/>
                <a:gd name="connsiteY8" fmla="*/ 190589 h 1994792"/>
                <a:gd name="connsiteX9" fmla="*/ 1468386 w 1999451"/>
                <a:gd name="connsiteY9" fmla="*/ 114943 h 1994792"/>
                <a:gd name="connsiteX10" fmla="*/ 1568223 w 1999451"/>
                <a:gd name="connsiteY10" fmla="*/ 175656 h 1994792"/>
                <a:gd name="connsiteX11" fmla="*/ 1532091 w 1999451"/>
                <a:gd name="connsiteY11" fmla="*/ 272114 h 1994792"/>
                <a:gd name="connsiteX12" fmla="*/ 1602707 w 1999451"/>
                <a:gd name="connsiteY12" fmla="*/ 328805 h 1994792"/>
                <a:gd name="connsiteX13" fmla="*/ 1689271 w 1999451"/>
                <a:gd name="connsiteY13" fmla="*/ 274135 h 1994792"/>
                <a:gd name="connsiteX14" fmla="*/ 1769026 w 1999451"/>
                <a:gd name="connsiteY14" fmla="*/ 359531 h 1994792"/>
                <a:gd name="connsiteX15" fmla="*/ 1706872 w 1999451"/>
                <a:gd name="connsiteY15" fmla="*/ 444491 h 1994792"/>
                <a:gd name="connsiteX16" fmla="*/ 1728128 w 1999451"/>
                <a:gd name="connsiteY16" fmla="*/ 468413 h 1994792"/>
                <a:gd name="connsiteX17" fmla="*/ 1757986 w 1999451"/>
                <a:gd name="connsiteY17" fmla="*/ 517179 h 1994792"/>
                <a:gd name="connsiteX18" fmla="*/ 1859015 w 1999451"/>
                <a:gd name="connsiteY18" fmla="*/ 487017 h 1994792"/>
                <a:gd name="connsiteX19" fmla="*/ 1912772 w 1999451"/>
                <a:gd name="connsiteY19" fmla="*/ 590765 h 1994792"/>
                <a:gd name="connsiteX20" fmla="*/ 1829333 w 1999451"/>
                <a:gd name="connsiteY20" fmla="*/ 656330 h 1994792"/>
                <a:gd name="connsiteX21" fmla="*/ 1852953 w 1999451"/>
                <a:gd name="connsiteY21" fmla="*/ 712915 h 1994792"/>
                <a:gd name="connsiteX22" fmla="*/ 1859446 w 1999451"/>
                <a:gd name="connsiteY22" fmla="*/ 739590 h 1994792"/>
                <a:gd name="connsiteX23" fmla="*/ 1965029 w 1999451"/>
                <a:gd name="connsiteY23" fmla="*/ 737801 h 1994792"/>
                <a:gd name="connsiteX24" fmla="*/ 1988802 w 1999451"/>
                <a:gd name="connsiteY24" fmla="*/ 852205 h 1994792"/>
                <a:gd name="connsiteX25" fmla="*/ 1889722 w 1999451"/>
                <a:gd name="connsiteY25" fmla="*/ 893261 h 1994792"/>
                <a:gd name="connsiteX26" fmla="*/ 1896720 w 1999451"/>
                <a:gd name="connsiteY26" fmla="*/ 980973 h 1994792"/>
                <a:gd name="connsiteX27" fmla="*/ 1999451 w 1999451"/>
                <a:gd name="connsiteY27" fmla="*/ 1007889 h 1994792"/>
                <a:gd name="connsiteX28" fmla="*/ 1991477 w 1999451"/>
                <a:gd name="connsiteY28" fmla="*/ 1124464 h 1994792"/>
                <a:gd name="connsiteX29" fmla="*/ 1885216 w 1999451"/>
                <a:gd name="connsiteY29" fmla="*/ 1137240 h 1994792"/>
                <a:gd name="connsiteX30" fmla="*/ 1879495 w 1999451"/>
                <a:gd name="connsiteY30" fmla="*/ 1174729 h 1994792"/>
                <a:gd name="connsiteX31" fmla="*/ 1865434 w 1999451"/>
                <a:gd name="connsiteY31" fmla="*/ 1222071 h 1994792"/>
                <a:gd name="connsiteX32" fmla="*/ 1959729 w 1999451"/>
                <a:gd name="connsiteY32" fmla="*/ 1277247 h 1994792"/>
                <a:gd name="connsiteX33" fmla="*/ 1920599 w 1999451"/>
                <a:gd name="connsiteY33" fmla="*/ 1387348 h 1994792"/>
                <a:gd name="connsiteX34" fmla="*/ 1811865 w 1999451"/>
                <a:gd name="connsiteY34" fmla="*/ 1370522 h 1994792"/>
                <a:gd name="connsiteX35" fmla="*/ 1773443 w 1999451"/>
                <a:gd name="connsiteY35" fmla="*/ 1447897 h 1994792"/>
                <a:gd name="connsiteX36" fmla="*/ 1848807 w 1999451"/>
                <a:gd name="connsiteY36" fmla="*/ 1525900 h 1994792"/>
                <a:gd name="connsiteX37" fmla="*/ 1781423 w 1999451"/>
                <a:gd name="connsiteY37" fmla="*/ 1621362 h 1994792"/>
                <a:gd name="connsiteX38" fmla="*/ 1681572 w 1999451"/>
                <a:gd name="connsiteY38" fmla="*/ 1575965 h 1994792"/>
                <a:gd name="connsiteX39" fmla="*/ 1627054 w 1999451"/>
                <a:gd name="connsiteY39" fmla="*/ 1636312 h 1994792"/>
                <a:gd name="connsiteX40" fmla="*/ 1623129 w 1999451"/>
                <a:gd name="connsiteY40" fmla="*/ 1639482 h 1994792"/>
                <a:gd name="connsiteX41" fmla="*/ 1674913 w 1999451"/>
                <a:gd name="connsiteY41" fmla="*/ 1735407 h 1994792"/>
                <a:gd name="connsiteX42" fmla="*/ 1584273 w 1999451"/>
                <a:gd name="connsiteY42" fmla="*/ 1809148 h 1994792"/>
                <a:gd name="connsiteX43" fmla="*/ 1500451 w 1999451"/>
                <a:gd name="connsiteY43" fmla="*/ 1738561 h 1994792"/>
                <a:gd name="connsiteX44" fmla="*/ 1495073 w 1999451"/>
                <a:gd name="connsiteY44" fmla="*/ 1742905 h 1994792"/>
                <a:gd name="connsiteX45" fmla="*/ 1426450 w 1999451"/>
                <a:gd name="connsiteY45" fmla="*/ 1781627 h 1994792"/>
                <a:gd name="connsiteX46" fmla="*/ 1450943 w 1999451"/>
                <a:gd name="connsiteY46" fmla="*/ 1890227 h 1994792"/>
                <a:gd name="connsiteX47" fmla="*/ 1343769 w 1999451"/>
                <a:gd name="connsiteY47" fmla="*/ 1936779 h 1994792"/>
                <a:gd name="connsiteX48" fmla="*/ 1281530 w 1999451"/>
                <a:gd name="connsiteY48" fmla="*/ 1845358 h 1994792"/>
                <a:gd name="connsiteX49" fmla="*/ 1262809 w 1999451"/>
                <a:gd name="connsiteY49" fmla="*/ 1852610 h 1994792"/>
                <a:gd name="connsiteX50" fmla="*/ 1199258 w 1999451"/>
                <a:gd name="connsiteY50" fmla="*/ 1867022 h 1994792"/>
                <a:gd name="connsiteX51" fmla="*/ 1193508 w 1999451"/>
                <a:gd name="connsiteY51" fmla="*/ 1978881 h 1994792"/>
                <a:gd name="connsiteX52" fmla="*/ 1077749 w 1999451"/>
                <a:gd name="connsiteY52" fmla="*/ 1994792 h 1994792"/>
                <a:gd name="connsiteX53" fmla="*/ 1042026 w 1999451"/>
                <a:gd name="connsiteY53" fmla="*/ 1888612 h 1994792"/>
                <a:gd name="connsiteX54" fmla="*/ 999725 w 1999451"/>
                <a:gd name="connsiteY54" fmla="*/ 1891762 h 1994792"/>
                <a:gd name="connsiteX55" fmla="*/ 957089 w 1999451"/>
                <a:gd name="connsiteY55" fmla="*/ 1889609 h 1994792"/>
                <a:gd name="connsiteX56" fmla="*/ 921702 w 1999451"/>
                <a:gd name="connsiteY56" fmla="*/ 1994792 h 1994792"/>
                <a:gd name="connsiteX57" fmla="*/ 805942 w 1999451"/>
                <a:gd name="connsiteY57" fmla="*/ 1978881 h 1994792"/>
                <a:gd name="connsiteX58" fmla="*/ 800282 w 1999451"/>
                <a:gd name="connsiteY58" fmla="*/ 1868771 h 1994792"/>
                <a:gd name="connsiteX59" fmla="*/ 732684 w 1999451"/>
                <a:gd name="connsiteY59" fmla="*/ 1851389 h 1994792"/>
                <a:gd name="connsiteX60" fmla="*/ 717862 w 1999451"/>
                <a:gd name="connsiteY60" fmla="*/ 1845445 h 1994792"/>
                <a:gd name="connsiteX61" fmla="*/ 655683 w 1999451"/>
                <a:gd name="connsiteY61" fmla="*/ 1936779 h 1994792"/>
                <a:gd name="connsiteX62" fmla="*/ 548508 w 1999451"/>
                <a:gd name="connsiteY62" fmla="*/ 1890227 h 1994792"/>
                <a:gd name="connsiteX63" fmla="*/ 572952 w 1999451"/>
                <a:gd name="connsiteY63" fmla="*/ 1781847 h 1994792"/>
                <a:gd name="connsiteX64" fmla="*/ 499708 w 1999451"/>
                <a:gd name="connsiteY64" fmla="*/ 1737965 h 1994792"/>
                <a:gd name="connsiteX65" fmla="*/ 415179 w 1999451"/>
                <a:gd name="connsiteY65" fmla="*/ 1809148 h 1994792"/>
                <a:gd name="connsiteX66" fmla="*/ 324539 w 1999451"/>
                <a:gd name="connsiteY66" fmla="*/ 1735407 h 1994792"/>
                <a:gd name="connsiteX67" fmla="*/ 376713 w 1999451"/>
                <a:gd name="connsiteY67" fmla="*/ 1638760 h 1994792"/>
                <a:gd name="connsiteX68" fmla="*/ 324235 w 1999451"/>
                <a:gd name="connsiteY68" fmla="*/ 1585494 h 1994792"/>
                <a:gd name="connsiteX69" fmla="*/ 317410 w 1999451"/>
                <a:gd name="connsiteY69" fmla="*/ 1576178 h 1994792"/>
                <a:gd name="connsiteX70" fmla="*/ 218029 w 1999451"/>
                <a:gd name="connsiteY70" fmla="*/ 1621362 h 1994792"/>
                <a:gd name="connsiteX71" fmla="*/ 150645 w 1999451"/>
                <a:gd name="connsiteY71" fmla="*/ 1525900 h 1994792"/>
                <a:gd name="connsiteX72" fmla="*/ 225969 w 1999451"/>
                <a:gd name="connsiteY72" fmla="*/ 1447938 h 1994792"/>
                <a:gd name="connsiteX73" fmla="*/ 188010 w 1999451"/>
                <a:gd name="connsiteY73" fmla="*/ 1370456 h 1994792"/>
                <a:gd name="connsiteX74" fmla="*/ 78852 w 1999451"/>
                <a:gd name="connsiteY74" fmla="*/ 1387348 h 1994792"/>
                <a:gd name="connsiteX75" fmla="*/ 39722 w 1999451"/>
                <a:gd name="connsiteY75" fmla="*/ 1277247 h 1994792"/>
                <a:gd name="connsiteX76" fmla="*/ 134561 w 1999451"/>
                <a:gd name="connsiteY76" fmla="*/ 1221753 h 1994792"/>
                <a:gd name="connsiteX77" fmla="*/ 116998 w 1999451"/>
                <a:gd name="connsiteY77" fmla="*/ 1159612 h 1994792"/>
                <a:gd name="connsiteX78" fmla="*/ 113873 w 1999451"/>
                <a:gd name="connsiteY78" fmla="*/ 1137196 h 1994792"/>
                <a:gd name="connsiteX79" fmla="*/ 7974 w 1999451"/>
                <a:gd name="connsiteY79" fmla="*/ 1124464 h 1994792"/>
                <a:gd name="connsiteX80" fmla="*/ 0 w 1999451"/>
                <a:gd name="connsiteY80" fmla="*/ 1007889 h 1994792"/>
                <a:gd name="connsiteX81" fmla="*/ 102311 w 1999451"/>
                <a:gd name="connsiteY81" fmla="*/ 981083 h 1994792"/>
                <a:gd name="connsiteX82" fmla="*/ 105790 w 1999451"/>
                <a:gd name="connsiteY82" fmla="*/ 907597 h 1994792"/>
                <a:gd name="connsiteX83" fmla="*/ 108534 w 1999451"/>
                <a:gd name="connsiteY83" fmla="*/ 892766 h 1994792"/>
                <a:gd name="connsiteX84" fmla="*/ 10648 w 1999451"/>
                <a:gd name="connsiteY84" fmla="*/ 852205 h 1994792"/>
                <a:gd name="connsiteX85" fmla="*/ 34421 w 1999451"/>
                <a:gd name="connsiteY85" fmla="*/ 737801 h 1994792"/>
                <a:gd name="connsiteX86" fmla="*/ 139326 w 1999451"/>
                <a:gd name="connsiteY86" fmla="*/ 739579 h 1994792"/>
                <a:gd name="connsiteX87" fmla="*/ 170385 w 1999451"/>
                <a:gd name="connsiteY87" fmla="*/ 656539 h 1994792"/>
                <a:gd name="connsiteX88" fmla="*/ 86679 w 1999451"/>
                <a:gd name="connsiteY88" fmla="*/ 590765 h 1994792"/>
                <a:gd name="connsiteX89" fmla="*/ 140437 w 1999451"/>
                <a:gd name="connsiteY89" fmla="*/ 487017 h 1994792"/>
                <a:gd name="connsiteX90" fmla="*/ 239495 w 1999451"/>
                <a:gd name="connsiteY90" fmla="*/ 516590 h 1994792"/>
                <a:gd name="connsiteX91" fmla="*/ 244191 w 1999451"/>
                <a:gd name="connsiteY91" fmla="*/ 508163 h 1994792"/>
                <a:gd name="connsiteX92" fmla="*/ 291472 w 1999451"/>
                <a:gd name="connsiteY92" fmla="*/ 442977 h 1994792"/>
                <a:gd name="connsiteX93" fmla="*/ 230426 w 1999451"/>
                <a:gd name="connsiteY93" fmla="*/ 359531 h 1994792"/>
                <a:gd name="connsiteX94" fmla="*/ 310181 w 1999451"/>
                <a:gd name="connsiteY94" fmla="*/ 274135 h 1994792"/>
                <a:gd name="connsiteX95" fmla="*/ 397526 w 1999451"/>
                <a:gd name="connsiteY95" fmla="*/ 329299 h 1994792"/>
                <a:gd name="connsiteX96" fmla="*/ 444095 w 1999451"/>
                <a:gd name="connsiteY96" fmla="*/ 288220 h 1994792"/>
                <a:gd name="connsiteX97" fmla="*/ 467432 w 1999451"/>
                <a:gd name="connsiteY97" fmla="*/ 272304 h 1994792"/>
                <a:gd name="connsiteX98" fmla="*/ 431228 w 1999451"/>
                <a:gd name="connsiteY98" fmla="*/ 175656 h 1994792"/>
                <a:gd name="connsiteX99" fmla="*/ 531065 w 1999451"/>
                <a:gd name="connsiteY99" fmla="*/ 114943 h 1994792"/>
                <a:gd name="connsiteX100" fmla="*/ 600331 w 1999451"/>
                <a:gd name="connsiteY100" fmla="*/ 191674 h 1994792"/>
                <a:gd name="connsiteX101" fmla="*/ 659559 w 1999451"/>
                <a:gd name="connsiteY101" fmla="*/ 162400 h 1994792"/>
                <a:gd name="connsiteX102" fmla="*/ 682905 w 1999451"/>
                <a:gd name="connsiteY102" fmla="*/ 154730 h 1994792"/>
                <a:gd name="connsiteX103" fmla="*/ 674194 w 1999451"/>
                <a:gd name="connsiteY103" fmla="*/ 52774 h 1994792"/>
                <a:gd name="connsiteX104" fmla="*/ 786708 w 1999451"/>
                <a:gd name="connsiteY104" fmla="*/ 21249 h 1994792"/>
                <a:gd name="connsiteX105" fmla="*/ 832580 w 1999451"/>
                <a:gd name="connsiteY105" fmla="*/ 113573 h 1994792"/>
                <a:gd name="connsiteX106" fmla="*/ 907909 w 1999451"/>
                <a:gd name="connsiteY106" fmla="*/ 100371 h 1994792"/>
                <a:gd name="connsiteX107" fmla="*/ 922350 w 1999451"/>
                <a:gd name="connsiteY107" fmla="*/ 99641 h 199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999451" h="1994792">
                  <a:moveTo>
                    <a:pt x="941301" y="0"/>
                  </a:moveTo>
                  <a:lnTo>
                    <a:pt x="1058149" y="0"/>
                  </a:lnTo>
                  <a:lnTo>
                    <a:pt x="1077100" y="99641"/>
                  </a:lnTo>
                  <a:lnTo>
                    <a:pt x="1091542" y="100371"/>
                  </a:lnTo>
                  <a:lnTo>
                    <a:pt x="1166114" y="115099"/>
                  </a:lnTo>
                  <a:lnTo>
                    <a:pt x="1212743" y="21249"/>
                  </a:lnTo>
                  <a:lnTo>
                    <a:pt x="1325258" y="52774"/>
                  </a:lnTo>
                  <a:lnTo>
                    <a:pt x="1316352" y="157011"/>
                  </a:lnTo>
                  <a:lnTo>
                    <a:pt x="1400099" y="190589"/>
                  </a:lnTo>
                  <a:lnTo>
                    <a:pt x="1468386" y="114943"/>
                  </a:lnTo>
                  <a:lnTo>
                    <a:pt x="1568223" y="175656"/>
                  </a:lnTo>
                  <a:lnTo>
                    <a:pt x="1532091" y="272114"/>
                  </a:lnTo>
                  <a:lnTo>
                    <a:pt x="1602707" y="328805"/>
                  </a:lnTo>
                  <a:lnTo>
                    <a:pt x="1689271" y="274135"/>
                  </a:lnTo>
                  <a:lnTo>
                    <a:pt x="1769026" y="359531"/>
                  </a:lnTo>
                  <a:lnTo>
                    <a:pt x="1706872" y="444491"/>
                  </a:lnTo>
                  <a:lnTo>
                    <a:pt x="1728128" y="468413"/>
                  </a:lnTo>
                  <a:lnTo>
                    <a:pt x="1757986" y="517179"/>
                  </a:lnTo>
                  <a:lnTo>
                    <a:pt x="1859015" y="487017"/>
                  </a:lnTo>
                  <a:lnTo>
                    <a:pt x="1912772" y="590765"/>
                  </a:lnTo>
                  <a:lnTo>
                    <a:pt x="1829333" y="656330"/>
                  </a:lnTo>
                  <a:lnTo>
                    <a:pt x="1852953" y="712915"/>
                  </a:lnTo>
                  <a:lnTo>
                    <a:pt x="1859446" y="739590"/>
                  </a:lnTo>
                  <a:lnTo>
                    <a:pt x="1965029" y="737801"/>
                  </a:lnTo>
                  <a:lnTo>
                    <a:pt x="1988802" y="852205"/>
                  </a:lnTo>
                  <a:lnTo>
                    <a:pt x="1889722" y="893261"/>
                  </a:lnTo>
                  <a:lnTo>
                    <a:pt x="1896720" y="980973"/>
                  </a:lnTo>
                  <a:lnTo>
                    <a:pt x="1999451" y="1007889"/>
                  </a:lnTo>
                  <a:lnTo>
                    <a:pt x="1991477" y="1124464"/>
                  </a:lnTo>
                  <a:lnTo>
                    <a:pt x="1885216" y="1137240"/>
                  </a:lnTo>
                  <a:lnTo>
                    <a:pt x="1879495" y="1174729"/>
                  </a:lnTo>
                  <a:lnTo>
                    <a:pt x="1865434" y="1222071"/>
                  </a:lnTo>
                  <a:lnTo>
                    <a:pt x="1959729" y="1277247"/>
                  </a:lnTo>
                  <a:lnTo>
                    <a:pt x="1920599" y="1387348"/>
                  </a:lnTo>
                  <a:lnTo>
                    <a:pt x="1811865" y="1370522"/>
                  </a:lnTo>
                  <a:lnTo>
                    <a:pt x="1773443" y="1447897"/>
                  </a:lnTo>
                  <a:lnTo>
                    <a:pt x="1848807" y="1525900"/>
                  </a:lnTo>
                  <a:lnTo>
                    <a:pt x="1781423" y="1621362"/>
                  </a:lnTo>
                  <a:lnTo>
                    <a:pt x="1681572" y="1575965"/>
                  </a:lnTo>
                  <a:lnTo>
                    <a:pt x="1627054" y="1636312"/>
                  </a:lnTo>
                  <a:lnTo>
                    <a:pt x="1623129" y="1639482"/>
                  </a:lnTo>
                  <a:lnTo>
                    <a:pt x="1674913" y="1735407"/>
                  </a:lnTo>
                  <a:lnTo>
                    <a:pt x="1584273" y="1809148"/>
                  </a:lnTo>
                  <a:lnTo>
                    <a:pt x="1500451" y="1738561"/>
                  </a:lnTo>
                  <a:lnTo>
                    <a:pt x="1495073" y="1742905"/>
                  </a:lnTo>
                  <a:lnTo>
                    <a:pt x="1426450" y="1781627"/>
                  </a:lnTo>
                  <a:lnTo>
                    <a:pt x="1450943" y="1890227"/>
                  </a:lnTo>
                  <a:lnTo>
                    <a:pt x="1343769" y="1936779"/>
                  </a:lnTo>
                  <a:lnTo>
                    <a:pt x="1281530" y="1845358"/>
                  </a:lnTo>
                  <a:lnTo>
                    <a:pt x="1262809" y="1852610"/>
                  </a:lnTo>
                  <a:lnTo>
                    <a:pt x="1199258" y="1867022"/>
                  </a:lnTo>
                  <a:lnTo>
                    <a:pt x="1193508" y="1978881"/>
                  </a:lnTo>
                  <a:lnTo>
                    <a:pt x="1077749" y="1994792"/>
                  </a:lnTo>
                  <a:lnTo>
                    <a:pt x="1042026" y="1888612"/>
                  </a:lnTo>
                  <a:lnTo>
                    <a:pt x="999725" y="1891762"/>
                  </a:lnTo>
                  <a:lnTo>
                    <a:pt x="957089" y="1889609"/>
                  </a:lnTo>
                  <a:lnTo>
                    <a:pt x="921702" y="1994792"/>
                  </a:lnTo>
                  <a:lnTo>
                    <a:pt x="805942" y="1978881"/>
                  </a:lnTo>
                  <a:lnTo>
                    <a:pt x="800282" y="1868771"/>
                  </a:lnTo>
                  <a:lnTo>
                    <a:pt x="732684" y="1851389"/>
                  </a:lnTo>
                  <a:lnTo>
                    <a:pt x="717862" y="1845445"/>
                  </a:lnTo>
                  <a:lnTo>
                    <a:pt x="655683" y="1936779"/>
                  </a:lnTo>
                  <a:lnTo>
                    <a:pt x="548508" y="1890227"/>
                  </a:lnTo>
                  <a:lnTo>
                    <a:pt x="572952" y="1781847"/>
                  </a:lnTo>
                  <a:lnTo>
                    <a:pt x="499708" y="1737965"/>
                  </a:lnTo>
                  <a:lnTo>
                    <a:pt x="415179" y="1809148"/>
                  </a:lnTo>
                  <a:lnTo>
                    <a:pt x="324539" y="1735407"/>
                  </a:lnTo>
                  <a:lnTo>
                    <a:pt x="376713" y="1638760"/>
                  </a:lnTo>
                  <a:lnTo>
                    <a:pt x="324235" y="1585494"/>
                  </a:lnTo>
                  <a:lnTo>
                    <a:pt x="317410" y="1576178"/>
                  </a:lnTo>
                  <a:lnTo>
                    <a:pt x="218029" y="1621362"/>
                  </a:lnTo>
                  <a:lnTo>
                    <a:pt x="150645" y="1525900"/>
                  </a:lnTo>
                  <a:lnTo>
                    <a:pt x="225969" y="1447938"/>
                  </a:lnTo>
                  <a:lnTo>
                    <a:pt x="188010" y="1370456"/>
                  </a:lnTo>
                  <a:lnTo>
                    <a:pt x="78852" y="1387348"/>
                  </a:lnTo>
                  <a:lnTo>
                    <a:pt x="39722" y="1277247"/>
                  </a:lnTo>
                  <a:lnTo>
                    <a:pt x="134561" y="1221753"/>
                  </a:lnTo>
                  <a:lnTo>
                    <a:pt x="116998" y="1159612"/>
                  </a:lnTo>
                  <a:lnTo>
                    <a:pt x="113873" y="1137196"/>
                  </a:lnTo>
                  <a:lnTo>
                    <a:pt x="7974" y="1124464"/>
                  </a:lnTo>
                  <a:lnTo>
                    <a:pt x="0" y="1007889"/>
                  </a:lnTo>
                  <a:lnTo>
                    <a:pt x="102311" y="981083"/>
                  </a:lnTo>
                  <a:lnTo>
                    <a:pt x="105790" y="907597"/>
                  </a:lnTo>
                  <a:lnTo>
                    <a:pt x="108534" y="892766"/>
                  </a:lnTo>
                  <a:lnTo>
                    <a:pt x="10648" y="852205"/>
                  </a:lnTo>
                  <a:lnTo>
                    <a:pt x="34421" y="737801"/>
                  </a:lnTo>
                  <a:lnTo>
                    <a:pt x="139326" y="739579"/>
                  </a:lnTo>
                  <a:lnTo>
                    <a:pt x="170385" y="656539"/>
                  </a:lnTo>
                  <a:lnTo>
                    <a:pt x="86679" y="590765"/>
                  </a:lnTo>
                  <a:lnTo>
                    <a:pt x="140437" y="487017"/>
                  </a:lnTo>
                  <a:lnTo>
                    <a:pt x="239495" y="516590"/>
                  </a:lnTo>
                  <a:lnTo>
                    <a:pt x="244191" y="508163"/>
                  </a:lnTo>
                  <a:lnTo>
                    <a:pt x="291472" y="442977"/>
                  </a:lnTo>
                  <a:lnTo>
                    <a:pt x="230426" y="359531"/>
                  </a:lnTo>
                  <a:lnTo>
                    <a:pt x="310181" y="274135"/>
                  </a:lnTo>
                  <a:lnTo>
                    <a:pt x="397526" y="329299"/>
                  </a:lnTo>
                  <a:lnTo>
                    <a:pt x="444095" y="288220"/>
                  </a:lnTo>
                  <a:lnTo>
                    <a:pt x="467432" y="272304"/>
                  </a:lnTo>
                  <a:lnTo>
                    <a:pt x="431228" y="175656"/>
                  </a:lnTo>
                  <a:lnTo>
                    <a:pt x="531065" y="114943"/>
                  </a:lnTo>
                  <a:lnTo>
                    <a:pt x="600331" y="191674"/>
                  </a:lnTo>
                  <a:lnTo>
                    <a:pt x="659559" y="162400"/>
                  </a:lnTo>
                  <a:lnTo>
                    <a:pt x="682905" y="154730"/>
                  </a:lnTo>
                  <a:lnTo>
                    <a:pt x="674194" y="52774"/>
                  </a:lnTo>
                  <a:lnTo>
                    <a:pt x="786708" y="21249"/>
                  </a:lnTo>
                  <a:lnTo>
                    <a:pt x="832580" y="113573"/>
                  </a:lnTo>
                  <a:lnTo>
                    <a:pt x="907909" y="100371"/>
                  </a:lnTo>
                  <a:lnTo>
                    <a:pt x="922350" y="9964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5397595" y="2734243"/>
              <a:ext cx="1396811" cy="139681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20"/>
          <p:cNvGrpSpPr/>
          <p:nvPr/>
        </p:nvGrpSpPr>
        <p:grpSpPr>
          <a:xfrm>
            <a:off x="5721754" y="4413730"/>
            <a:ext cx="1345042" cy="1341908"/>
            <a:chOff x="5096275" y="2435252"/>
            <a:chExt cx="1999451" cy="1994792"/>
          </a:xfrm>
        </p:grpSpPr>
        <p:sp>
          <p:nvSpPr>
            <p:cNvPr id="53" name="任意多边形 33"/>
            <p:cNvSpPr/>
            <p:nvPr/>
          </p:nvSpPr>
          <p:spPr>
            <a:xfrm>
              <a:off x="5096275" y="2435252"/>
              <a:ext cx="1999451" cy="1994792"/>
            </a:xfrm>
            <a:custGeom>
              <a:avLst/>
              <a:gdLst>
                <a:gd name="connsiteX0" fmla="*/ 941301 w 1999451"/>
                <a:gd name="connsiteY0" fmla="*/ 0 h 1994792"/>
                <a:gd name="connsiteX1" fmla="*/ 1058149 w 1999451"/>
                <a:gd name="connsiteY1" fmla="*/ 0 h 1994792"/>
                <a:gd name="connsiteX2" fmla="*/ 1077100 w 1999451"/>
                <a:gd name="connsiteY2" fmla="*/ 99641 h 1994792"/>
                <a:gd name="connsiteX3" fmla="*/ 1091542 w 1999451"/>
                <a:gd name="connsiteY3" fmla="*/ 100371 h 1994792"/>
                <a:gd name="connsiteX4" fmla="*/ 1166114 w 1999451"/>
                <a:gd name="connsiteY4" fmla="*/ 115099 h 1994792"/>
                <a:gd name="connsiteX5" fmla="*/ 1212743 w 1999451"/>
                <a:gd name="connsiteY5" fmla="*/ 21249 h 1994792"/>
                <a:gd name="connsiteX6" fmla="*/ 1325258 w 1999451"/>
                <a:gd name="connsiteY6" fmla="*/ 52774 h 1994792"/>
                <a:gd name="connsiteX7" fmla="*/ 1316352 w 1999451"/>
                <a:gd name="connsiteY7" fmla="*/ 157011 h 1994792"/>
                <a:gd name="connsiteX8" fmla="*/ 1400099 w 1999451"/>
                <a:gd name="connsiteY8" fmla="*/ 190589 h 1994792"/>
                <a:gd name="connsiteX9" fmla="*/ 1468386 w 1999451"/>
                <a:gd name="connsiteY9" fmla="*/ 114943 h 1994792"/>
                <a:gd name="connsiteX10" fmla="*/ 1568223 w 1999451"/>
                <a:gd name="connsiteY10" fmla="*/ 175656 h 1994792"/>
                <a:gd name="connsiteX11" fmla="*/ 1532091 w 1999451"/>
                <a:gd name="connsiteY11" fmla="*/ 272114 h 1994792"/>
                <a:gd name="connsiteX12" fmla="*/ 1602707 w 1999451"/>
                <a:gd name="connsiteY12" fmla="*/ 328805 h 1994792"/>
                <a:gd name="connsiteX13" fmla="*/ 1689271 w 1999451"/>
                <a:gd name="connsiteY13" fmla="*/ 274135 h 1994792"/>
                <a:gd name="connsiteX14" fmla="*/ 1769026 w 1999451"/>
                <a:gd name="connsiteY14" fmla="*/ 359531 h 1994792"/>
                <a:gd name="connsiteX15" fmla="*/ 1706872 w 1999451"/>
                <a:gd name="connsiteY15" fmla="*/ 444491 h 1994792"/>
                <a:gd name="connsiteX16" fmla="*/ 1728128 w 1999451"/>
                <a:gd name="connsiteY16" fmla="*/ 468413 h 1994792"/>
                <a:gd name="connsiteX17" fmla="*/ 1757986 w 1999451"/>
                <a:gd name="connsiteY17" fmla="*/ 517179 h 1994792"/>
                <a:gd name="connsiteX18" fmla="*/ 1859015 w 1999451"/>
                <a:gd name="connsiteY18" fmla="*/ 487017 h 1994792"/>
                <a:gd name="connsiteX19" fmla="*/ 1912772 w 1999451"/>
                <a:gd name="connsiteY19" fmla="*/ 590765 h 1994792"/>
                <a:gd name="connsiteX20" fmla="*/ 1829333 w 1999451"/>
                <a:gd name="connsiteY20" fmla="*/ 656330 h 1994792"/>
                <a:gd name="connsiteX21" fmla="*/ 1852953 w 1999451"/>
                <a:gd name="connsiteY21" fmla="*/ 712915 h 1994792"/>
                <a:gd name="connsiteX22" fmla="*/ 1859446 w 1999451"/>
                <a:gd name="connsiteY22" fmla="*/ 739590 h 1994792"/>
                <a:gd name="connsiteX23" fmla="*/ 1965029 w 1999451"/>
                <a:gd name="connsiteY23" fmla="*/ 737801 h 1994792"/>
                <a:gd name="connsiteX24" fmla="*/ 1988802 w 1999451"/>
                <a:gd name="connsiteY24" fmla="*/ 852205 h 1994792"/>
                <a:gd name="connsiteX25" fmla="*/ 1889722 w 1999451"/>
                <a:gd name="connsiteY25" fmla="*/ 893261 h 1994792"/>
                <a:gd name="connsiteX26" fmla="*/ 1896720 w 1999451"/>
                <a:gd name="connsiteY26" fmla="*/ 980973 h 1994792"/>
                <a:gd name="connsiteX27" fmla="*/ 1999451 w 1999451"/>
                <a:gd name="connsiteY27" fmla="*/ 1007889 h 1994792"/>
                <a:gd name="connsiteX28" fmla="*/ 1991477 w 1999451"/>
                <a:gd name="connsiteY28" fmla="*/ 1124464 h 1994792"/>
                <a:gd name="connsiteX29" fmla="*/ 1885216 w 1999451"/>
                <a:gd name="connsiteY29" fmla="*/ 1137240 h 1994792"/>
                <a:gd name="connsiteX30" fmla="*/ 1879495 w 1999451"/>
                <a:gd name="connsiteY30" fmla="*/ 1174729 h 1994792"/>
                <a:gd name="connsiteX31" fmla="*/ 1865434 w 1999451"/>
                <a:gd name="connsiteY31" fmla="*/ 1222071 h 1994792"/>
                <a:gd name="connsiteX32" fmla="*/ 1959729 w 1999451"/>
                <a:gd name="connsiteY32" fmla="*/ 1277247 h 1994792"/>
                <a:gd name="connsiteX33" fmla="*/ 1920599 w 1999451"/>
                <a:gd name="connsiteY33" fmla="*/ 1387348 h 1994792"/>
                <a:gd name="connsiteX34" fmla="*/ 1811865 w 1999451"/>
                <a:gd name="connsiteY34" fmla="*/ 1370522 h 1994792"/>
                <a:gd name="connsiteX35" fmla="*/ 1773443 w 1999451"/>
                <a:gd name="connsiteY35" fmla="*/ 1447897 h 1994792"/>
                <a:gd name="connsiteX36" fmla="*/ 1848807 w 1999451"/>
                <a:gd name="connsiteY36" fmla="*/ 1525900 h 1994792"/>
                <a:gd name="connsiteX37" fmla="*/ 1781423 w 1999451"/>
                <a:gd name="connsiteY37" fmla="*/ 1621362 h 1994792"/>
                <a:gd name="connsiteX38" fmla="*/ 1681572 w 1999451"/>
                <a:gd name="connsiteY38" fmla="*/ 1575965 h 1994792"/>
                <a:gd name="connsiteX39" fmla="*/ 1627054 w 1999451"/>
                <a:gd name="connsiteY39" fmla="*/ 1636312 h 1994792"/>
                <a:gd name="connsiteX40" fmla="*/ 1623129 w 1999451"/>
                <a:gd name="connsiteY40" fmla="*/ 1639482 h 1994792"/>
                <a:gd name="connsiteX41" fmla="*/ 1674913 w 1999451"/>
                <a:gd name="connsiteY41" fmla="*/ 1735407 h 1994792"/>
                <a:gd name="connsiteX42" fmla="*/ 1584273 w 1999451"/>
                <a:gd name="connsiteY42" fmla="*/ 1809148 h 1994792"/>
                <a:gd name="connsiteX43" fmla="*/ 1500451 w 1999451"/>
                <a:gd name="connsiteY43" fmla="*/ 1738561 h 1994792"/>
                <a:gd name="connsiteX44" fmla="*/ 1495073 w 1999451"/>
                <a:gd name="connsiteY44" fmla="*/ 1742905 h 1994792"/>
                <a:gd name="connsiteX45" fmla="*/ 1426450 w 1999451"/>
                <a:gd name="connsiteY45" fmla="*/ 1781627 h 1994792"/>
                <a:gd name="connsiteX46" fmla="*/ 1450943 w 1999451"/>
                <a:gd name="connsiteY46" fmla="*/ 1890227 h 1994792"/>
                <a:gd name="connsiteX47" fmla="*/ 1343769 w 1999451"/>
                <a:gd name="connsiteY47" fmla="*/ 1936779 h 1994792"/>
                <a:gd name="connsiteX48" fmla="*/ 1281530 w 1999451"/>
                <a:gd name="connsiteY48" fmla="*/ 1845358 h 1994792"/>
                <a:gd name="connsiteX49" fmla="*/ 1262809 w 1999451"/>
                <a:gd name="connsiteY49" fmla="*/ 1852610 h 1994792"/>
                <a:gd name="connsiteX50" fmla="*/ 1199258 w 1999451"/>
                <a:gd name="connsiteY50" fmla="*/ 1867022 h 1994792"/>
                <a:gd name="connsiteX51" fmla="*/ 1193508 w 1999451"/>
                <a:gd name="connsiteY51" fmla="*/ 1978881 h 1994792"/>
                <a:gd name="connsiteX52" fmla="*/ 1077749 w 1999451"/>
                <a:gd name="connsiteY52" fmla="*/ 1994792 h 1994792"/>
                <a:gd name="connsiteX53" fmla="*/ 1042026 w 1999451"/>
                <a:gd name="connsiteY53" fmla="*/ 1888612 h 1994792"/>
                <a:gd name="connsiteX54" fmla="*/ 999725 w 1999451"/>
                <a:gd name="connsiteY54" fmla="*/ 1891762 h 1994792"/>
                <a:gd name="connsiteX55" fmla="*/ 957089 w 1999451"/>
                <a:gd name="connsiteY55" fmla="*/ 1889609 h 1994792"/>
                <a:gd name="connsiteX56" fmla="*/ 921702 w 1999451"/>
                <a:gd name="connsiteY56" fmla="*/ 1994792 h 1994792"/>
                <a:gd name="connsiteX57" fmla="*/ 805942 w 1999451"/>
                <a:gd name="connsiteY57" fmla="*/ 1978881 h 1994792"/>
                <a:gd name="connsiteX58" fmla="*/ 800282 w 1999451"/>
                <a:gd name="connsiteY58" fmla="*/ 1868771 h 1994792"/>
                <a:gd name="connsiteX59" fmla="*/ 732684 w 1999451"/>
                <a:gd name="connsiteY59" fmla="*/ 1851389 h 1994792"/>
                <a:gd name="connsiteX60" fmla="*/ 717862 w 1999451"/>
                <a:gd name="connsiteY60" fmla="*/ 1845445 h 1994792"/>
                <a:gd name="connsiteX61" fmla="*/ 655683 w 1999451"/>
                <a:gd name="connsiteY61" fmla="*/ 1936779 h 1994792"/>
                <a:gd name="connsiteX62" fmla="*/ 548508 w 1999451"/>
                <a:gd name="connsiteY62" fmla="*/ 1890227 h 1994792"/>
                <a:gd name="connsiteX63" fmla="*/ 572952 w 1999451"/>
                <a:gd name="connsiteY63" fmla="*/ 1781847 h 1994792"/>
                <a:gd name="connsiteX64" fmla="*/ 499708 w 1999451"/>
                <a:gd name="connsiteY64" fmla="*/ 1737965 h 1994792"/>
                <a:gd name="connsiteX65" fmla="*/ 415179 w 1999451"/>
                <a:gd name="connsiteY65" fmla="*/ 1809148 h 1994792"/>
                <a:gd name="connsiteX66" fmla="*/ 324539 w 1999451"/>
                <a:gd name="connsiteY66" fmla="*/ 1735407 h 1994792"/>
                <a:gd name="connsiteX67" fmla="*/ 376713 w 1999451"/>
                <a:gd name="connsiteY67" fmla="*/ 1638760 h 1994792"/>
                <a:gd name="connsiteX68" fmla="*/ 324235 w 1999451"/>
                <a:gd name="connsiteY68" fmla="*/ 1585494 h 1994792"/>
                <a:gd name="connsiteX69" fmla="*/ 317410 w 1999451"/>
                <a:gd name="connsiteY69" fmla="*/ 1576178 h 1994792"/>
                <a:gd name="connsiteX70" fmla="*/ 218029 w 1999451"/>
                <a:gd name="connsiteY70" fmla="*/ 1621362 h 1994792"/>
                <a:gd name="connsiteX71" fmla="*/ 150645 w 1999451"/>
                <a:gd name="connsiteY71" fmla="*/ 1525900 h 1994792"/>
                <a:gd name="connsiteX72" fmla="*/ 225969 w 1999451"/>
                <a:gd name="connsiteY72" fmla="*/ 1447938 h 1994792"/>
                <a:gd name="connsiteX73" fmla="*/ 188010 w 1999451"/>
                <a:gd name="connsiteY73" fmla="*/ 1370456 h 1994792"/>
                <a:gd name="connsiteX74" fmla="*/ 78852 w 1999451"/>
                <a:gd name="connsiteY74" fmla="*/ 1387348 h 1994792"/>
                <a:gd name="connsiteX75" fmla="*/ 39722 w 1999451"/>
                <a:gd name="connsiteY75" fmla="*/ 1277247 h 1994792"/>
                <a:gd name="connsiteX76" fmla="*/ 134561 w 1999451"/>
                <a:gd name="connsiteY76" fmla="*/ 1221753 h 1994792"/>
                <a:gd name="connsiteX77" fmla="*/ 116998 w 1999451"/>
                <a:gd name="connsiteY77" fmla="*/ 1159612 h 1994792"/>
                <a:gd name="connsiteX78" fmla="*/ 113873 w 1999451"/>
                <a:gd name="connsiteY78" fmla="*/ 1137196 h 1994792"/>
                <a:gd name="connsiteX79" fmla="*/ 7974 w 1999451"/>
                <a:gd name="connsiteY79" fmla="*/ 1124464 h 1994792"/>
                <a:gd name="connsiteX80" fmla="*/ 0 w 1999451"/>
                <a:gd name="connsiteY80" fmla="*/ 1007889 h 1994792"/>
                <a:gd name="connsiteX81" fmla="*/ 102311 w 1999451"/>
                <a:gd name="connsiteY81" fmla="*/ 981083 h 1994792"/>
                <a:gd name="connsiteX82" fmla="*/ 105790 w 1999451"/>
                <a:gd name="connsiteY82" fmla="*/ 907597 h 1994792"/>
                <a:gd name="connsiteX83" fmla="*/ 108534 w 1999451"/>
                <a:gd name="connsiteY83" fmla="*/ 892766 h 1994792"/>
                <a:gd name="connsiteX84" fmla="*/ 10648 w 1999451"/>
                <a:gd name="connsiteY84" fmla="*/ 852205 h 1994792"/>
                <a:gd name="connsiteX85" fmla="*/ 34421 w 1999451"/>
                <a:gd name="connsiteY85" fmla="*/ 737801 h 1994792"/>
                <a:gd name="connsiteX86" fmla="*/ 139326 w 1999451"/>
                <a:gd name="connsiteY86" fmla="*/ 739579 h 1994792"/>
                <a:gd name="connsiteX87" fmla="*/ 170385 w 1999451"/>
                <a:gd name="connsiteY87" fmla="*/ 656539 h 1994792"/>
                <a:gd name="connsiteX88" fmla="*/ 86679 w 1999451"/>
                <a:gd name="connsiteY88" fmla="*/ 590765 h 1994792"/>
                <a:gd name="connsiteX89" fmla="*/ 140437 w 1999451"/>
                <a:gd name="connsiteY89" fmla="*/ 487017 h 1994792"/>
                <a:gd name="connsiteX90" fmla="*/ 239495 w 1999451"/>
                <a:gd name="connsiteY90" fmla="*/ 516590 h 1994792"/>
                <a:gd name="connsiteX91" fmla="*/ 244191 w 1999451"/>
                <a:gd name="connsiteY91" fmla="*/ 508163 h 1994792"/>
                <a:gd name="connsiteX92" fmla="*/ 291472 w 1999451"/>
                <a:gd name="connsiteY92" fmla="*/ 442977 h 1994792"/>
                <a:gd name="connsiteX93" fmla="*/ 230426 w 1999451"/>
                <a:gd name="connsiteY93" fmla="*/ 359531 h 1994792"/>
                <a:gd name="connsiteX94" fmla="*/ 310181 w 1999451"/>
                <a:gd name="connsiteY94" fmla="*/ 274135 h 1994792"/>
                <a:gd name="connsiteX95" fmla="*/ 397526 w 1999451"/>
                <a:gd name="connsiteY95" fmla="*/ 329299 h 1994792"/>
                <a:gd name="connsiteX96" fmla="*/ 444095 w 1999451"/>
                <a:gd name="connsiteY96" fmla="*/ 288220 h 1994792"/>
                <a:gd name="connsiteX97" fmla="*/ 467432 w 1999451"/>
                <a:gd name="connsiteY97" fmla="*/ 272304 h 1994792"/>
                <a:gd name="connsiteX98" fmla="*/ 431228 w 1999451"/>
                <a:gd name="connsiteY98" fmla="*/ 175656 h 1994792"/>
                <a:gd name="connsiteX99" fmla="*/ 531065 w 1999451"/>
                <a:gd name="connsiteY99" fmla="*/ 114943 h 1994792"/>
                <a:gd name="connsiteX100" fmla="*/ 600331 w 1999451"/>
                <a:gd name="connsiteY100" fmla="*/ 191674 h 1994792"/>
                <a:gd name="connsiteX101" fmla="*/ 659559 w 1999451"/>
                <a:gd name="connsiteY101" fmla="*/ 162400 h 1994792"/>
                <a:gd name="connsiteX102" fmla="*/ 682905 w 1999451"/>
                <a:gd name="connsiteY102" fmla="*/ 154730 h 1994792"/>
                <a:gd name="connsiteX103" fmla="*/ 674194 w 1999451"/>
                <a:gd name="connsiteY103" fmla="*/ 52774 h 1994792"/>
                <a:gd name="connsiteX104" fmla="*/ 786708 w 1999451"/>
                <a:gd name="connsiteY104" fmla="*/ 21249 h 1994792"/>
                <a:gd name="connsiteX105" fmla="*/ 832580 w 1999451"/>
                <a:gd name="connsiteY105" fmla="*/ 113573 h 1994792"/>
                <a:gd name="connsiteX106" fmla="*/ 907909 w 1999451"/>
                <a:gd name="connsiteY106" fmla="*/ 100371 h 1994792"/>
                <a:gd name="connsiteX107" fmla="*/ 922350 w 1999451"/>
                <a:gd name="connsiteY107" fmla="*/ 99641 h 199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999451" h="1994792">
                  <a:moveTo>
                    <a:pt x="941301" y="0"/>
                  </a:moveTo>
                  <a:lnTo>
                    <a:pt x="1058149" y="0"/>
                  </a:lnTo>
                  <a:lnTo>
                    <a:pt x="1077100" y="99641"/>
                  </a:lnTo>
                  <a:lnTo>
                    <a:pt x="1091542" y="100371"/>
                  </a:lnTo>
                  <a:lnTo>
                    <a:pt x="1166114" y="115099"/>
                  </a:lnTo>
                  <a:lnTo>
                    <a:pt x="1212743" y="21249"/>
                  </a:lnTo>
                  <a:lnTo>
                    <a:pt x="1325258" y="52774"/>
                  </a:lnTo>
                  <a:lnTo>
                    <a:pt x="1316352" y="157011"/>
                  </a:lnTo>
                  <a:lnTo>
                    <a:pt x="1400099" y="190589"/>
                  </a:lnTo>
                  <a:lnTo>
                    <a:pt x="1468386" y="114943"/>
                  </a:lnTo>
                  <a:lnTo>
                    <a:pt x="1568223" y="175656"/>
                  </a:lnTo>
                  <a:lnTo>
                    <a:pt x="1532091" y="272114"/>
                  </a:lnTo>
                  <a:lnTo>
                    <a:pt x="1602707" y="328805"/>
                  </a:lnTo>
                  <a:lnTo>
                    <a:pt x="1689271" y="274135"/>
                  </a:lnTo>
                  <a:lnTo>
                    <a:pt x="1769026" y="359531"/>
                  </a:lnTo>
                  <a:lnTo>
                    <a:pt x="1706872" y="444491"/>
                  </a:lnTo>
                  <a:lnTo>
                    <a:pt x="1728128" y="468413"/>
                  </a:lnTo>
                  <a:lnTo>
                    <a:pt x="1757986" y="517179"/>
                  </a:lnTo>
                  <a:lnTo>
                    <a:pt x="1859015" y="487017"/>
                  </a:lnTo>
                  <a:lnTo>
                    <a:pt x="1912772" y="590765"/>
                  </a:lnTo>
                  <a:lnTo>
                    <a:pt x="1829333" y="656330"/>
                  </a:lnTo>
                  <a:lnTo>
                    <a:pt x="1852953" y="712915"/>
                  </a:lnTo>
                  <a:lnTo>
                    <a:pt x="1859446" y="739590"/>
                  </a:lnTo>
                  <a:lnTo>
                    <a:pt x="1965029" y="737801"/>
                  </a:lnTo>
                  <a:lnTo>
                    <a:pt x="1988802" y="852205"/>
                  </a:lnTo>
                  <a:lnTo>
                    <a:pt x="1889722" y="893261"/>
                  </a:lnTo>
                  <a:lnTo>
                    <a:pt x="1896720" y="980973"/>
                  </a:lnTo>
                  <a:lnTo>
                    <a:pt x="1999451" y="1007889"/>
                  </a:lnTo>
                  <a:lnTo>
                    <a:pt x="1991477" y="1124464"/>
                  </a:lnTo>
                  <a:lnTo>
                    <a:pt x="1885216" y="1137240"/>
                  </a:lnTo>
                  <a:lnTo>
                    <a:pt x="1879495" y="1174729"/>
                  </a:lnTo>
                  <a:lnTo>
                    <a:pt x="1865434" y="1222071"/>
                  </a:lnTo>
                  <a:lnTo>
                    <a:pt x="1959729" y="1277247"/>
                  </a:lnTo>
                  <a:lnTo>
                    <a:pt x="1920599" y="1387348"/>
                  </a:lnTo>
                  <a:lnTo>
                    <a:pt x="1811865" y="1370522"/>
                  </a:lnTo>
                  <a:lnTo>
                    <a:pt x="1773443" y="1447897"/>
                  </a:lnTo>
                  <a:lnTo>
                    <a:pt x="1848807" y="1525900"/>
                  </a:lnTo>
                  <a:lnTo>
                    <a:pt x="1781423" y="1621362"/>
                  </a:lnTo>
                  <a:lnTo>
                    <a:pt x="1681572" y="1575965"/>
                  </a:lnTo>
                  <a:lnTo>
                    <a:pt x="1627054" y="1636312"/>
                  </a:lnTo>
                  <a:lnTo>
                    <a:pt x="1623129" y="1639482"/>
                  </a:lnTo>
                  <a:lnTo>
                    <a:pt x="1674913" y="1735407"/>
                  </a:lnTo>
                  <a:lnTo>
                    <a:pt x="1584273" y="1809148"/>
                  </a:lnTo>
                  <a:lnTo>
                    <a:pt x="1500451" y="1738561"/>
                  </a:lnTo>
                  <a:lnTo>
                    <a:pt x="1495073" y="1742905"/>
                  </a:lnTo>
                  <a:lnTo>
                    <a:pt x="1426450" y="1781627"/>
                  </a:lnTo>
                  <a:lnTo>
                    <a:pt x="1450943" y="1890227"/>
                  </a:lnTo>
                  <a:lnTo>
                    <a:pt x="1343769" y="1936779"/>
                  </a:lnTo>
                  <a:lnTo>
                    <a:pt x="1281530" y="1845358"/>
                  </a:lnTo>
                  <a:lnTo>
                    <a:pt x="1262809" y="1852610"/>
                  </a:lnTo>
                  <a:lnTo>
                    <a:pt x="1199258" y="1867022"/>
                  </a:lnTo>
                  <a:lnTo>
                    <a:pt x="1193508" y="1978881"/>
                  </a:lnTo>
                  <a:lnTo>
                    <a:pt x="1077749" y="1994792"/>
                  </a:lnTo>
                  <a:lnTo>
                    <a:pt x="1042026" y="1888612"/>
                  </a:lnTo>
                  <a:lnTo>
                    <a:pt x="999725" y="1891762"/>
                  </a:lnTo>
                  <a:lnTo>
                    <a:pt x="957089" y="1889609"/>
                  </a:lnTo>
                  <a:lnTo>
                    <a:pt x="921702" y="1994792"/>
                  </a:lnTo>
                  <a:lnTo>
                    <a:pt x="805942" y="1978881"/>
                  </a:lnTo>
                  <a:lnTo>
                    <a:pt x="800282" y="1868771"/>
                  </a:lnTo>
                  <a:lnTo>
                    <a:pt x="732684" y="1851389"/>
                  </a:lnTo>
                  <a:lnTo>
                    <a:pt x="717862" y="1845445"/>
                  </a:lnTo>
                  <a:lnTo>
                    <a:pt x="655683" y="1936779"/>
                  </a:lnTo>
                  <a:lnTo>
                    <a:pt x="548508" y="1890227"/>
                  </a:lnTo>
                  <a:lnTo>
                    <a:pt x="572952" y="1781847"/>
                  </a:lnTo>
                  <a:lnTo>
                    <a:pt x="499708" y="1737965"/>
                  </a:lnTo>
                  <a:lnTo>
                    <a:pt x="415179" y="1809148"/>
                  </a:lnTo>
                  <a:lnTo>
                    <a:pt x="324539" y="1735407"/>
                  </a:lnTo>
                  <a:lnTo>
                    <a:pt x="376713" y="1638760"/>
                  </a:lnTo>
                  <a:lnTo>
                    <a:pt x="324235" y="1585494"/>
                  </a:lnTo>
                  <a:lnTo>
                    <a:pt x="317410" y="1576178"/>
                  </a:lnTo>
                  <a:lnTo>
                    <a:pt x="218029" y="1621362"/>
                  </a:lnTo>
                  <a:lnTo>
                    <a:pt x="150645" y="1525900"/>
                  </a:lnTo>
                  <a:lnTo>
                    <a:pt x="225969" y="1447938"/>
                  </a:lnTo>
                  <a:lnTo>
                    <a:pt x="188010" y="1370456"/>
                  </a:lnTo>
                  <a:lnTo>
                    <a:pt x="78852" y="1387348"/>
                  </a:lnTo>
                  <a:lnTo>
                    <a:pt x="39722" y="1277247"/>
                  </a:lnTo>
                  <a:lnTo>
                    <a:pt x="134561" y="1221753"/>
                  </a:lnTo>
                  <a:lnTo>
                    <a:pt x="116998" y="1159612"/>
                  </a:lnTo>
                  <a:lnTo>
                    <a:pt x="113873" y="1137196"/>
                  </a:lnTo>
                  <a:lnTo>
                    <a:pt x="7974" y="1124464"/>
                  </a:lnTo>
                  <a:lnTo>
                    <a:pt x="0" y="1007889"/>
                  </a:lnTo>
                  <a:lnTo>
                    <a:pt x="102311" y="981083"/>
                  </a:lnTo>
                  <a:lnTo>
                    <a:pt x="105790" y="907597"/>
                  </a:lnTo>
                  <a:lnTo>
                    <a:pt x="108534" y="892766"/>
                  </a:lnTo>
                  <a:lnTo>
                    <a:pt x="10648" y="852205"/>
                  </a:lnTo>
                  <a:lnTo>
                    <a:pt x="34421" y="737801"/>
                  </a:lnTo>
                  <a:lnTo>
                    <a:pt x="139326" y="739579"/>
                  </a:lnTo>
                  <a:lnTo>
                    <a:pt x="170385" y="656539"/>
                  </a:lnTo>
                  <a:lnTo>
                    <a:pt x="86679" y="590765"/>
                  </a:lnTo>
                  <a:lnTo>
                    <a:pt x="140437" y="487017"/>
                  </a:lnTo>
                  <a:lnTo>
                    <a:pt x="239495" y="516590"/>
                  </a:lnTo>
                  <a:lnTo>
                    <a:pt x="244191" y="508163"/>
                  </a:lnTo>
                  <a:lnTo>
                    <a:pt x="291472" y="442977"/>
                  </a:lnTo>
                  <a:lnTo>
                    <a:pt x="230426" y="359531"/>
                  </a:lnTo>
                  <a:lnTo>
                    <a:pt x="310181" y="274135"/>
                  </a:lnTo>
                  <a:lnTo>
                    <a:pt x="397526" y="329299"/>
                  </a:lnTo>
                  <a:lnTo>
                    <a:pt x="444095" y="288220"/>
                  </a:lnTo>
                  <a:lnTo>
                    <a:pt x="467432" y="272304"/>
                  </a:lnTo>
                  <a:lnTo>
                    <a:pt x="431228" y="175656"/>
                  </a:lnTo>
                  <a:lnTo>
                    <a:pt x="531065" y="114943"/>
                  </a:lnTo>
                  <a:lnTo>
                    <a:pt x="600331" y="191674"/>
                  </a:lnTo>
                  <a:lnTo>
                    <a:pt x="659559" y="162400"/>
                  </a:lnTo>
                  <a:lnTo>
                    <a:pt x="682905" y="154730"/>
                  </a:lnTo>
                  <a:lnTo>
                    <a:pt x="674194" y="52774"/>
                  </a:lnTo>
                  <a:lnTo>
                    <a:pt x="786708" y="21249"/>
                  </a:lnTo>
                  <a:lnTo>
                    <a:pt x="832580" y="113573"/>
                  </a:lnTo>
                  <a:lnTo>
                    <a:pt x="907909" y="100371"/>
                  </a:lnTo>
                  <a:lnTo>
                    <a:pt x="922350" y="9964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5397595" y="2734243"/>
              <a:ext cx="1396811" cy="139681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21"/>
          <p:cNvGrpSpPr/>
          <p:nvPr/>
        </p:nvGrpSpPr>
        <p:grpSpPr>
          <a:xfrm>
            <a:off x="7573348" y="4255479"/>
            <a:ext cx="741535" cy="739808"/>
            <a:chOff x="5096275" y="2435252"/>
            <a:chExt cx="1999451" cy="1994792"/>
          </a:xfrm>
        </p:grpSpPr>
        <p:sp>
          <p:nvSpPr>
            <p:cNvPr id="56" name="任意多边形 31"/>
            <p:cNvSpPr/>
            <p:nvPr/>
          </p:nvSpPr>
          <p:spPr>
            <a:xfrm>
              <a:off x="5096275" y="2435252"/>
              <a:ext cx="1999451" cy="1994792"/>
            </a:xfrm>
            <a:custGeom>
              <a:avLst/>
              <a:gdLst>
                <a:gd name="connsiteX0" fmla="*/ 941301 w 1999451"/>
                <a:gd name="connsiteY0" fmla="*/ 0 h 1994792"/>
                <a:gd name="connsiteX1" fmla="*/ 1058149 w 1999451"/>
                <a:gd name="connsiteY1" fmla="*/ 0 h 1994792"/>
                <a:gd name="connsiteX2" fmla="*/ 1077100 w 1999451"/>
                <a:gd name="connsiteY2" fmla="*/ 99641 h 1994792"/>
                <a:gd name="connsiteX3" fmla="*/ 1091542 w 1999451"/>
                <a:gd name="connsiteY3" fmla="*/ 100371 h 1994792"/>
                <a:gd name="connsiteX4" fmla="*/ 1166114 w 1999451"/>
                <a:gd name="connsiteY4" fmla="*/ 115099 h 1994792"/>
                <a:gd name="connsiteX5" fmla="*/ 1212743 w 1999451"/>
                <a:gd name="connsiteY5" fmla="*/ 21249 h 1994792"/>
                <a:gd name="connsiteX6" fmla="*/ 1325258 w 1999451"/>
                <a:gd name="connsiteY6" fmla="*/ 52774 h 1994792"/>
                <a:gd name="connsiteX7" fmla="*/ 1316352 w 1999451"/>
                <a:gd name="connsiteY7" fmla="*/ 157011 h 1994792"/>
                <a:gd name="connsiteX8" fmla="*/ 1400099 w 1999451"/>
                <a:gd name="connsiteY8" fmla="*/ 190589 h 1994792"/>
                <a:gd name="connsiteX9" fmla="*/ 1468386 w 1999451"/>
                <a:gd name="connsiteY9" fmla="*/ 114943 h 1994792"/>
                <a:gd name="connsiteX10" fmla="*/ 1568223 w 1999451"/>
                <a:gd name="connsiteY10" fmla="*/ 175656 h 1994792"/>
                <a:gd name="connsiteX11" fmla="*/ 1532091 w 1999451"/>
                <a:gd name="connsiteY11" fmla="*/ 272114 h 1994792"/>
                <a:gd name="connsiteX12" fmla="*/ 1602707 w 1999451"/>
                <a:gd name="connsiteY12" fmla="*/ 328805 h 1994792"/>
                <a:gd name="connsiteX13" fmla="*/ 1689271 w 1999451"/>
                <a:gd name="connsiteY13" fmla="*/ 274135 h 1994792"/>
                <a:gd name="connsiteX14" fmla="*/ 1769026 w 1999451"/>
                <a:gd name="connsiteY14" fmla="*/ 359531 h 1994792"/>
                <a:gd name="connsiteX15" fmla="*/ 1706872 w 1999451"/>
                <a:gd name="connsiteY15" fmla="*/ 444491 h 1994792"/>
                <a:gd name="connsiteX16" fmla="*/ 1728128 w 1999451"/>
                <a:gd name="connsiteY16" fmla="*/ 468413 h 1994792"/>
                <a:gd name="connsiteX17" fmla="*/ 1757986 w 1999451"/>
                <a:gd name="connsiteY17" fmla="*/ 517179 h 1994792"/>
                <a:gd name="connsiteX18" fmla="*/ 1859015 w 1999451"/>
                <a:gd name="connsiteY18" fmla="*/ 487017 h 1994792"/>
                <a:gd name="connsiteX19" fmla="*/ 1912772 w 1999451"/>
                <a:gd name="connsiteY19" fmla="*/ 590765 h 1994792"/>
                <a:gd name="connsiteX20" fmla="*/ 1829333 w 1999451"/>
                <a:gd name="connsiteY20" fmla="*/ 656330 h 1994792"/>
                <a:gd name="connsiteX21" fmla="*/ 1852953 w 1999451"/>
                <a:gd name="connsiteY21" fmla="*/ 712915 h 1994792"/>
                <a:gd name="connsiteX22" fmla="*/ 1859446 w 1999451"/>
                <a:gd name="connsiteY22" fmla="*/ 739590 h 1994792"/>
                <a:gd name="connsiteX23" fmla="*/ 1965029 w 1999451"/>
                <a:gd name="connsiteY23" fmla="*/ 737801 h 1994792"/>
                <a:gd name="connsiteX24" fmla="*/ 1988802 w 1999451"/>
                <a:gd name="connsiteY24" fmla="*/ 852205 h 1994792"/>
                <a:gd name="connsiteX25" fmla="*/ 1889722 w 1999451"/>
                <a:gd name="connsiteY25" fmla="*/ 893261 h 1994792"/>
                <a:gd name="connsiteX26" fmla="*/ 1896720 w 1999451"/>
                <a:gd name="connsiteY26" fmla="*/ 980973 h 1994792"/>
                <a:gd name="connsiteX27" fmla="*/ 1999451 w 1999451"/>
                <a:gd name="connsiteY27" fmla="*/ 1007889 h 1994792"/>
                <a:gd name="connsiteX28" fmla="*/ 1991477 w 1999451"/>
                <a:gd name="connsiteY28" fmla="*/ 1124464 h 1994792"/>
                <a:gd name="connsiteX29" fmla="*/ 1885216 w 1999451"/>
                <a:gd name="connsiteY29" fmla="*/ 1137240 h 1994792"/>
                <a:gd name="connsiteX30" fmla="*/ 1879495 w 1999451"/>
                <a:gd name="connsiteY30" fmla="*/ 1174729 h 1994792"/>
                <a:gd name="connsiteX31" fmla="*/ 1865434 w 1999451"/>
                <a:gd name="connsiteY31" fmla="*/ 1222071 h 1994792"/>
                <a:gd name="connsiteX32" fmla="*/ 1959729 w 1999451"/>
                <a:gd name="connsiteY32" fmla="*/ 1277247 h 1994792"/>
                <a:gd name="connsiteX33" fmla="*/ 1920599 w 1999451"/>
                <a:gd name="connsiteY33" fmla="*/ 1387348 h 1994792"/>
                <a:gd name="connsiteX34" fmla="*/ 1811865 w 1999451"/>
                <a:gd name="connsiteY34" fmla="*/ 1370522 h 1994792"/>
                <a:gd name="connsiteX35" fmla="*/ 1773443 w 1999451"/>
                <a:gd name="connsiteY35" fmla="*/ 1447897 h 1994792"/>
                <a:gd name="connsiteX36" fmla="*/ 1848807 w 1999451"/>
                <a:gd name="connsiteY36" fmla="*/ 1525900 h 1994792"/>
                <a:gd name="connsiteX37" fmla="*/ 1781423 w 1999451"/>
                <a:gd name="connsiteY37" fmla="*/ 1621362 h 1994792"/>
                <a:gd name="connsiteX38" fmla="*/ 1681572 w 1999451"/>
                <a:gd name="connsiteY38" fmla="*/ 1575965 h 1994792"/>
                <a:gd name="connsiteX39" fmla="*/ 1627054 w 1999451"/>
                <a:gd name="connsiteY39" fmla="*/ 1636312 h 1994792"/>
                <a:gd name="connsiteX40" fmla="*/ 1623129 w 1999451"/>
                <a:gd name="connsiteY40" fmla="*/ 1639482 h 1994792"/>
                <a:gd name="connsiteX41" fmla="*/ 1674913 w 1999451"/>
                <a:gd name="connsiteY41" fmla="*/ 1735407 h 1994792"/>
                <a:gd name="connsiteX42" fmla="*/ 1584273 w 1999451"/>
                <a:gd name="connsiteY42" fmla="*/ 1809148 h 1994792"/>
                <a:gd name="connsiteX43" fmla="*/ 1500451 w 1999451"/>
                <a:gd name="connsiteY43" fmla="*/ 1738561 h 1994792"/>
                <a:gd name="connsiteX44" fmla="*/ 1495073 w 1999451"/>
                <a:gd name="connsiteY44" fmla="*/ 1742905 h 1994792"/>
                <a:gd name="connsiteX45" fmla="*/ 1426450 w 1999451"/>
                <a:gd name="connsiteY45" fmla="*/ 1781627 h 1994792"/>
                <a:gd name="connsiteX46" fmla="*/ 1450943 w 1999451"/>
                <a:gd name="connsiteY46" fmla="*/ 1890227 h 1994792"/>
                <a:gd name="connsiteX47" fmla="*/ 1343769 w 1999451"/>
                <a:gd name="connsiteY47" fmla="*/ 1936779 h 1994792"/>
                <a:gd name="connsiteX48" fmla="*/ 1281530 w 1999451"/>
                <a:gd name="connsiteY48" fmla="*/ 1845358 h 1994792"/>
                <a:gd name="connsiteX49" fmla="*/ 1262809 w 1999451"/>
                <a:gd name="connsiteY49" fmla="*/ 1852610 h 1994792"/>
                <a:gd name="connsiteX50" fmla="*/ 1199258 w 1999451"/>
                <a:gd name="connsiteY50" fmla="*/ 1867022 h 1994792"/>
                <a:gd name="connsiteX51" fmla="*/ 1193508 w 1999451"/>
                <a:gd name="connsiteY51" fmla="*/ 1978881 h 1994792"/>
                <a:gd name="connsiteX52" fmla="*/ 1077749 w 1999451"/>
                <a:gd name="connsiteY52" fmla="*/ 1994792 h 1994792"/>
                <a:gd name="connsiteX53" fmla="*/ 1042026 w 1999451"/>
                <a:gd name="connsiteY53" fmla="*/ 1888612 h 1994792"/>
                <a:gd name="connsiteX54" fmla="*/ 999725 w 1999451"/>
                <a:gd name="connsiteY54" fmla="*/ 1891762 h 1994792"/>
                <a:gd name="connsiteX55" fmla="*/ 957089 w 1999451"/>
                <a:gd name="connsiteY55" fmla="*/ 1889609 h 1994792"/>
                <a:gd name="connsiteX56" fmla="*/ 921702 w 1999451"/>
                <a:gd name="connsiteY56" fmla="*/ 1994792 h 1994792"/>
                <a:gd name="connsiteX57" fmla="*/ 805942 w 1999451"/>
                <a:gd name="connsiteY57" fmla="*/ 1978881 h 1994792"/>
                <a:gd name="connsiteX58" fmla="*/ 800282 w 1999451"/>
                <a:gd name="connsiteY58" fmla="*/ 1868771 h 1994792"/>
                <a:gd name="connsiteX59" fmla="*/ 732684 w 1999451"/>
                <a:gd name="connsiteY59" fmla="*/ 1851389 h 1994792"/>
                <a:gd name="connsiteX60" fmla="*/ 717862 w 1999451"/>
                <a:gd name="connsiteY60" fmla="*/ 1845445 h 1994792"/>
                <a:gd name="connsiteX61" fmla="*/ 655683 w 1999451"/>
                <a:gd name="connsiteY61" fmla="*/ 1936779 h 1994792"/>
                <a:gd name="connsiteX62" fmla="*/ 548508 w 1999451"/>
                <a:gd name="connsiteY62" fmla="*/ 1890227 h 1994792"/>
                <a:gd name="connsiteX63" fmla="*/ 572952 w 1999451"/>
                <a:gd name="connsiteY63" fmla="*/ 1781847 h 1994792"/>
                <a:gd name="connsiteX64" fmla="*/ 499708 w 1999451"/>
                <a:gd name="connsiteY64" fmla="*/ 1737965 h 1994792"/>
                <a:gd name="connsiteX65" fmla="*/ 415179 w 1999451"/>
                <a:gd name="connsiteY65" fmla="*/ 1809148 h 1994792"/>
                <a:gd name="connsiteX66" fmla="*/ 324539 w 1999451"/>
                <a:gd name="connsiteY66" fmla="*/ 1735407 h 1994792"/>
                <a:gd name="connsiteX67" fmla="*/ 376713 w 1999451"/>
                <a:gd name="connsiteY67" fmla="*/ 1638760 h 1994792"/>
                <a:gd name="connsiteX68" fmla="*/ 324235 w 1999451"/>
                <a:gd name="connsiteY68" fmla="*/ 1585494 h 1994792"/>
                <a:gd name="connsiteX69" fmla="*/ 317410 w 1999451"/>
                <a:gd name="connsiteY69" fmla="*/ 1576178 h 1994792"/>
                <a:gd name="connsiteX70" fmla="*/ 218029 w 1999451"/>
                <a:gd name="connsiteY70" fmla="*/ 1621362 h 1994792"/>
                <a:gd name="connsiteX71" fmla="*/ 150645 w 1999451"/>
                <a:gd name="connsiteY71" fmla="*/ 1525900 h 1994792"/>
                <a:gd name="connsiteX72" fmla="*/ 225969 w 1999451"/>
                <a:gd name="connsiteY72" fmla="*/ 1447938 h 1994792"/>
                <a:gd name="connsiteX73" fmla="*/ 188010 w 1999451"/>
                <a:gd name="connsiteY73" fmla="*/ 1370456 h 1994792"/>
                <a:gd name="connsiteX74" fmla="*/ 78852 w 1999451"/>
                <a:gd name="connsiteY74" fmla="*/ 1387348 h 1994792"/>
                <a:gd name="connsiteX75" fmla="*/ 39722 w 1999451"/>
                <a:gd name="connsiteY75" fmla="*/ 1277247 h 1994792"/>
                <a:gd name="connsiteX76" fmla="*/ 134561 w 1999451"/>
                <a:gd name="connsiteY76" fmla="*/ 1221753 h 1994792"/>
                <a:gd name="connsiteX77" fmla="*/ 116998 w 1999451"/>
                <a:gd name="connsiteY77" fmla="*/ 1159612 h 1994792"/>
                <a:gd name="connsiteX78" fmla="*/ 113873 w 1999451"/>
                <a:gd name="connsiteY78" fmla="*/ 1137196 h 1994792"/>
                <a:gd name="connsiteX79" fmla="*/ 7974 w 1999451"/>
                <a:gd name="connsiteY79" fmla="*/ 1124464 h 1994792"/>
                <a:gd name="connsiteX80" fmla="*/ 0 w 1999451"/>
                <a:gd name="connsiteY80" fmla="*/ 1007889 h 1994792"/>
                <a:gd name="connsiteX81" fmla="*/ 102311 w 1999451"/>
                <a:gd name="connsiteY81" fmla="*/ 981083 h 1994792"/>
                <a:gd name="connsiteX82" fmla="*/ 105790 w 1999451"/>
                <a:gd name="connsiteY82" fmla="*/ 907597 h 1994792"/>
                <a:gd name="connsiteX83" fmla="*/ 108534 w 1999451"/>
                <a:gd name="connsiteY83" fmla="*/ 892766 h 1994792"/>
                <a:gd name="connsiteX84" fmla="*/ 10648 w 1999451"/>
                <a:gd name="connsiteY84" fmla="*/ 852205 h 1994792"/>
                <a:gd name="connsiteX85" fmla="*/ 34421 w 1999451"/>
                <a:gd name="connsiteY85" fmla="*/ 737801 h 1994792"/>
                <a:gd name="connsiteX86" fmla="*/ 139326 w 1999451"/>
                <a:gd name="connsiteY86" fmla="*/ 739579 h 1994792"/>
                <a:gd name="connsiteX87" fmla="*/ 170385 w 1999451"/>
                <a:gd name="connsiteY87" fmla="*/ 656539 h 1994792"/>
                <a:gd name="connsiteX88" fmla="*/ 86679 w 1999451"/>
                <a:gd name="connsiteY88" fmla="*/ 590765 h 1994792"/>
                <a:gd name="connsiteX89" fmla="*/ 140437 w 1999451"/>
                <a:gd name="connsiteY89" fmla="*/ 487017 h 1994792"/>
                <a:gd name="connsiteX90" fmla="*/ 239495 w 1999451"/>
                <a:gd name="connsiteY90" fmla="*/ 516590 h 1994792"/>
                <a:gd name="connsiteX91" fmla="*/ 244191 w 1999451"/>
                <a:gd name="connsiteY91" fmla="*/ 508163 h 1994792"/>
                <a:gd name="connsiteX92" fmla="*/ 291472 w 1999451"/>
                <a:gd name="connsiteY92" fmla="*/ 442977 h 1994792"/>
                <a:gd name="connsiteX93" fmla="*/ 230426 w 1999451"/>
                <a:gd name="connsiteY93" fmla="*/ 359531 h 1994792"/>
                <a:gd name="connsiteX94" fmla="*/ 310181 w 1999451"/>
                <a:gd name="connsiteY94" fmla="*/ 274135 h 1994792"/>
                <a:gd name="connsiteX95" fmla="*/ 397526 w 1999451"/>
                <a:gd name="connsiteY95" fmla="*/ 329299 h 1994792"/>
                <a:gd name="connsiteX96" fmla="*/ 444095 w 1999451"/>
                <a:gd name="connsiteY96" fmla="*/ 288220 h 1994792"/>
                <a:gd name="connsiteX97" fmla="*/ 467432 w 1999451"/>
                <a:gd name="connsiteY97" fmla="*/ 272304 h 1994792"/>
                <a:gd name="connsiteX98" fmla="*/ 431228 w 1999451"/>
                <a:gd name="connsiteY98" fmla="*/ 175656 h 1994792"/>
                <a:gd name="connsiteX99" fmla="*/ 531065 w 1999451"/>
                <a:gd name="connsiteY99" fmla="*/ 114943 h 1994792"/>
                <a:gd name="connsiteX100" fmla="*/ 600331 w 1999451"/>
                <a:gd name="connsiteY100" fmla="*/ 191674 h 1994792"/>
                <a:gd name="connsiteX101" fmla="*/ 659559 w 1999451"/>
                <a:gd name="connsiteY101" fmla="*/ 162400 h 1994792"/>
                <a:gd name="connsiteX102" fmla="*/ 682905 w 1999451"/>
                <a:gd name="connsiteY102" fmla="*/ 154730 h 1994792"/>
                <a:gd name="connsiteX103" fmla="*/ 674194 w 1999451"/>
                <a:gd name="connsiteY103" fmla="*/ 52774 h 1994792"/>
                <a:gd name="connsiteX104" fmla="*/ 786708 w 1999451"/>
                <a:gd name="connsiteY104" fmla="*/ 21249 h 1994792"/>
                <a:gd name="connsiteX105" fmla="*/ 832580 w 1999451"/>
                <a:gd name="connsiteY105" fmla="*/ 113573 h 1994792"/>
                <a:gd name="connsiteX106" fmla="*/ 907909 w 1999451"/>
                <a:gd name="connsiteY106" fmla="*/ 100371 h 1994792"/>
                <a:gd name="connsiteX107" fmla="*/ 922350 w 1999451"/>
                <a:gd name="connsiteY107" fmla="*/ 99641 h 199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999451" h="1994792">
                  <a:moveTo>
                    <a:pt x="941301" y="0"/>
                  </a:moveTo>
                  <a:lnTo>
                    <a:pt x="1058149" y="0"/>
                  </a:lnTo>
                  <a:lnTo>
                    <a:pt x="1077100" y="99641"/>
                  </a:lnTo>
                  <a:lnTo>
                    <a:pt x="1091542" y="100371"/>
                  </a:lnTo>
                  <a:lnTo>
                    <a:pt x="1166114" y="115099"/>
                  </a:lnTo>
                  <a:lnTo>
                    <a:pt x="1212743" y="21249"/>
                  </a:lnTo>
                  <a:lnTo>
                    <a:pt x="1325258" y="52774"/>
                  </a:lnTo>
                  <a:lnTo>
                    <a:pt x="1316352" y="157011"/>
                  </a:lnTo>
                  <a:lnTo>
                    <a:pt x="1400099" y="190589"/>
                  </a:lnTo>
                  <a:lnTo>
                    <a:pt x="1468386" y="114943"/>
                  </a:lnTo>
                  <a:lnTo>
                    <a:pt x="1568223" y="175656"/>
                  </a:lnTo>
                  <a:lnTo>
                    <a:pt x="1532091" y="272114"/>
                  </a:lnTo>
                  <a:lnTo>
                    <a:pt x="1602707" y="328805"/>
                  </a:lnTo>
                  <a:lnTo>
                    <a:pt x="1689271" y="274135"/>
                  </a:lnTo>
                  <a:lnTo>
                    <a:pt x="1769026" y="359531"/>
                  </a:lnTo>
                  <a:lnTo>
                    <a:pt x="1706872" y="444491"/>
                  </a:lnTo>
                  <a:lnTo>
                    <a:pt x="1728128" y="468413"/>
                  </a:lnTo>
                  <a:lnTo>
                    <a:pt x="1757986" y="517179"/>
                  </a:lnTo>
                  <a:lnTo>
                    <a:pt x="1859015" y="487017"/>
                  </a:lnTo>
                  <a:lnTo>
                    <a:pt x="1912772" y="590765"/>
                  </a:lnTo>
                  <a:lnTo>
                    <a:pt x="1829333" y="656330"/>
                  </a:lnTo>
                  <a:lnTo>
                    <a:pt x="1852953" y="712915"/>
                  </a:lnTo>
                  <a:lnTo>
                    <a:pt x="1859446" y="739590"/>
                  </a:lnTo>
                  <a:lnTo>
                    <a:pt x="1965029" y="737801"/>
                  </a:lnTo>
                  <a:lnTo>
                    <a:pt x="1988802" y="852205"/>
                  </a:lnTo>
                  <a:lnTo>
                    <a:pt x="1889722" y="893261"/>
                  </a:lnTo>
                  <a:lnTo>
                    <a:pt x="1896720" y="980973"/>
                  </a:lnTo>
                  <a:lnTo>
                    <a:pt x="1999451" y="1007889"/>
                  </a:lnTo>
                  <a:lnTo>
                    <a:pt x="1991477" y="1124464"/>
                  </a:lnTo>
                  <a:lnTo>
                    <a:pt x="1885216" y="1137240"/>
                  </a:lnTo>
                  <a:lnTo>
                    <a:pt x="1879495" y="1174729"/>
                  </a:lnTo>
                  <a:lnTo>
                    <a:pt x="1865434" y="1222071"/>
                  </a:lnTo>
                  <a:lnTo>
                    <a:pt x="1959729" y="1277247"/>
                  </a:lnTo>
                  <a:lnTo>
                    <a:pt x="1920599" y="1387348"/>
                  </a:lnTo>
                  <a:lnTo>
                    <a:pt x="1811865" y="1370522"/>
                  </a:lnTo>
                  <a:lnTo>
                    <a:pt x="1773443" y="1447897"/>
                  </a:lnTo>
                  <a:lnTo>
                    <a:pt x="1848807" y="1525900"/>
                  </a:lnTo>
                  <a:lnTo>
                    <a:pt x="1781423" y="1621362"/>
                  </a:lnTo>
                  <a:lnTo>
                    <a:pt x="1681572" y="1575965"/>
                  </a:lnTo>
                  <a:lnTo>
                    <a:pt x="1627054" y="1636312"/>
                  </a:lnTo>
                  <a:lnTo>
                    <a:pt x="1623129" y="1639482"/>
                  </a:lnTo>
                  <a:lnTo>
                    <a:pt x="1674913" y="1735407"/>
                  </a:lnTo>
                  <a:lnTo>
                    <a:pt x="1584273" y="1809148"/>
                  </a:lnTo>
                  <a:lnTo>
                    <a:pt x="1500451" y="1738561"/>
                  </a:lnTo>
                  <a:lnTo>
                    <a:pt x="1495073" y="1742905"/>
                  </a:lnTo>
                  <a:lnTo>
                    <a:pt x="1426450" y="1781627"/>
                  </a:lnTo>
                  <a:lnTo>
                    <a:pt x="1450943" y="1890227"/>
                  </a:lnTo>
                  <a:lnTo>
                    <a:pt x="1343769" y="1936779"/>
                  </a:lnTo>
                  <a:lnTo>
                    <a:pt x="1281530" y="1845358"/>
                  </a:lnTo>
                  <a:lnTo>
                    <a:pt x="1262809" y="1852610"/>
                  </a:lnTo>
                  <a:lnTo>
                    <a:pt x="1199258" y="1867022"/>
                  </a:lnTo>
                  <a:lnTo>
                    <a:pt x="1193508" y="1978881"/>
                  </a:lnTo>
                  <a:lnTo>
                    <a:pt x="1077749" y="1994792"/>
                  </a:lnTo>
                  <a:lnTo>
                    <a:pt x="1042026" y="1888612"/>
                  </a:lnTo>
                  <a:lnTo>
                    <a:pt x="999725" y="1891762"/>
                  </a:lnTo>
                  <a:lnTo>
                    <a:pt x="957089" y="1889609"/>
                  </a:lnTo>
                  <a:lnTo>
                    <a:pt x="921702" y="1994792"/>
                  </a:lnTo>
                  <a:lnTo>
                    <a:pt x="805942" y="1978881"/>
                  </a:lnTo>
                  <a:lnTo>
                    <a:pt x="800282" y="1868771"/>
                  </a:lnTo>
                  <a:lnTo>
                    <a:pt x="732684" y="1851389"/>
                  </a:lnTo>
                  <a:lnTo>
                    <a:pt x="717862" y="1845445"/>
                  </a:lnTo>
                  <a:lnTo>
                    <a:pt x="655683" y="1936779"/>
                  </a:lnTo>
                  <a:lnTo>
                    <a:pt x="548508" y="1890227"/>
                  </a:lnTo>
                  <a:lnTo>
                    <a:pt x="572952" y="1781847"/>
                  </a:lnTo>
                  <a:lnTo>
                    <a:pt x="499708" y="1737965"/>
                  </a:lnTo>
                  <a:lnTo>
                    <a:pt x="415179" y="1809148"/>
                  </a:lnTo>
                  <a:lnTo>
                    <a:pt x="324539" y="1735407"/>
                  </a:lnTo>
                  <a:lnTo>
                    <a:pt x="376713" y="1638760"/>
                  </a:lnTo>
                  <a:lnTo>
                    <a:pt x="324235" y="1585494"/>
                  </a:lnTo>
                  <a:lnTo>
                    <a:pt x="317410" y="1576178"/>
                  </a:lnTo>
                  <a:lnTo>
                    <a:pt x="218029" y="1621362"/>
                  </a:lnTo>
                  <a:lnTo>
                    <a:pt x="150645" y="1525900"/>
                  </a:lnTo>
                  <a:lnTo>
                    <a:pt x="225969" y="1447938"/>
                  </a:lnTo>
                  <a:lnTo>
                    <a:pt x="188010" y="1370456"/>
                  </a:lnTo>
                  <a:lnTo>
                    <a:pt x="78852" y="1387348"/>
                  </a:lnTo>
                  <a:lnTo>
                    <a:pt x="39722" y="1277247"/>
                  </a:lnTo>
                  <a:lnTo>
                    <a:pt x="134561" y="1221753"/>
                  </a:lnTo>
                  <a:lnTo>
                    <a:pt x="116998" y="1159612"/>
                  </a:lnTo>
                  <a:lnTo>
                    <a:pt x="113873" y="1137196"/>
                  </a:lnTo>
                  <a:lnTo>
                    <a:pt x="7974" y="1124464"/>
                  </a:lnTo>
                  <a:lnTo>
                    <a:pt x="0" y="1007889"/>
                  </a:lnTo>
                  <a:lnTo>
                    <a:pt x="102311" y="981083"/>
                  </a:lnTo>
                  <a:lnTo>
                    <a:pt x="105790" y="907597"/>
                  </a:lnTo>
                  <a:lnTo>
                    <a:pt x="108534" y="892766"/>
                  </a:lnTo>
                  <a:lnTo>
                    <a:pt x="10648" y="852205"/>
                  </a:lnTo>
                  <a:lnTo>
                    <a:pt x="34421" y="737801"/>
                  </a:lnTo>
                  <a:lnTo>
                    <a:pt x="139326" y="739579"/>
                  </a:lnTo>
                  <a:lnTo>
                    <a:pt x="170385" y="656539"/>
                  </a:lnTo>
                  <a:lnTo>
                    <a:pt x="86679" y="590765"/>
                  </a:lnTo>
                  <a:lnTo>
                    <a:pt x="140437" y="487017"/>
                  </a:lnTo>
                  <a:lnTo>
                    <a:pt x="239495" y="516590"/>
                  </a:lnTo>
                  <a:lnTo>
                    <a:pt x="244191" y="508163"/>
                  </a:lnTo>
                  <a:lnTo>
                    <a:pt x="291472" y="442977"/>
                  </a:lnTo>
                  <a:lnTo>
                    <a:pt x="230426" y="359531"/>
                  </a:lnTo>
                  <a:lnTo>
                    <a:pt x="310181" y="274135"/>
                  </a:lnTo>
                  <a:lnTo>
                    <a:pt x="397526" y="329299"/>
                  </a:lnTo>
                  <a:lnTo>
                    <a:pt x="444095" y="288220"/>
                  </a:lnTo>
                  <a:lnTo>
                    <a:pt x="467432" y="272304"/>
                  </a:lnTo>
                  <a:lnTo>
                    <a:pt x="431228" y="175656"/>
                  </a:lnTo>
                  <a:lnTo>
                    <a:pt x="531065" y="114943"/>
                  </a:lnTo>
                  <a:lnTo>
                    <a:pt x="600331" y="191674"/>
                  </a:lnTo>
                  <a:lnTo>
                    <a:pt x="659559" y="162400"/>
                  </a:lnTo>
                  <a:lnTo>
                    <a:pt x="682905" y="154730"/>
                  </a:lnTo>
                  <a:lnTo>
                    <a:pt x="674194" y="52774"/>
                  </a:lnTo>
                  <a:lnTo>
                    <a:pt x="786708" y="21249"/>
                  </a:lnTo>
                  <a:lnTo>
                    <a:pt x="832580" y="113573"/>
                  </a:lnTo>
                  <a:lnTo>
                    <a:pt x="907909" y="100371"/>
                  </a:lnTo>
                  <a:lnTo>
                    <a:pt x="922350" y="9964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5397595" y="2734243"/>
              <a:ext cx="1396811" cy="139681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22"/>
          <p:cNvGrpSpPr/>
          <p:nvPr/>
        </p:nvGrpSpPr>
        <p:grpSpPr>
          <a:xfrm>
            <a:off x="7106234" y="2154100"/>
            <a:ext cx="741535" cy="739808"/>
            <a:chOff x="5096275" y="2435252"/>
            <a:chExt cx="1999451" cy="1994792"/>
          </a:xfrm>
        </p:grpSpPr>
        <p:sp>
          <p:nvSpPr>
            <p:cNvPr id="60" name="任意多边形 29"/>
            <p:cNvSpPr/>
            <p:nvPr/>
          </p:nvSpPr>
          <p:spPr>
            <a:xfrm>
              <a:off x="5096275" y="2435252"/>
              <a:ext cx="1999451" cy="1994792"/>
            </a:xfrm>
            <a:custGeom>
              <a:avLst/>
              <a:gdLst>
                <a:gd name="connsiteX0" fmla="*/ 941301 w 1999451"/>
                <a:gd name="connsiteY0" fmla="*/ 0 h 1994792"/>
                <a:gd name="connsiteX1" fmla="*/ 1058149 w 1999451"/>
                <a:gd name="connsiteY1" fmla="*/ 0 h 1994792"/>
                <a:gd name="connsiteX2" fmla="*/ 1077100 w 1999451"/>
                <a:gd name="connsiteY2" fmla="*/ 99641 h 1994792"/>
                <a:gd name="connsiteX3" fmla="*/ 1091542 w 1999451"/>
                <a:gd name="connsiteY3" fmla="*/ 100371 h 1994792"/>
                <a:gd name="connsiteX4" fmla="*/ 1166114 w 1999451"/>
                <a:gd name="connsiteY4" fmla="*/ 115099 h 1994792"/>
                <a:gd name="connsiteX5" fmla="*/ 1212743 w 1999451"/>
                <a:gd name="connsiteY5" fmla="*/ 21249 h 1994792"/>
                <a:gd name="connsiteX6" fmla="*/ 1325258 w 1999451"/>
                <a:gd name="connsiteY6" fmla="*/ 52774 h 1994792"/>
                <a:gd name="connsiteX7" fmla="*/ 1316352 w 1999451"/>
                <a:gd name="connsiteY7" fmla="*/ 157011 h 1994792"/>
                <a:gd name="connsiteX8" fmla="*/ 1400099 w 1999451"/>
                <a:gd name="connsiteY8" fmla="*/ 190589 h 1994792"/>
                <a:gd name="connsiteX9" fmla="*/ 1468386 w 1999451"/>
                <a:gd name="connsiteY9" fmla="*/ 114943 h 1994792"/>
                <a:gd name="connsiteX10" fmla="*/ 1568223 w 1999451"/>
                <a:gd name="connsiteY10" fmla="*/ 175656 h 1994792"/>
                <a:gd name="connsiteX11" fmla="*/ 1532091 w 1999451"/>
                <a:gd name="connsiteY11" fmla="*/ 272114 h 1994792"/>
                <a:gd name="connsiteX12" fmla="*/ 1602707 w 1999451"/>
                <a:gd name="connsiteY12" fmla="*/ 328805 h 1994792"/>
                <a:gd name="connsiteX13" fmla="*/ 1689271 w 1999451"/>
                <a:gd name="connsiteY13" fmla="*/ 274135 h 1994792"/>
                <a:gd name="connsiteX14" fmla="*/ 1769026 w 1999451"/>
                <a:gd name="connsiteY14" fmla="*/ 359531 h 1994792"/>
                <a:gd name="connsiteX15" fmla="*/ 1706872 w 1999451"/>
                <a:gd name="connsiteY15" fmla="*/ 444491 h 1994792"/>
                <a:gd name="connsiteX16" fmla="*/ 1728128 w 1999451"/>
                <a:gd name="connsiteY16" fmla="*/ 468413 h 1994792"/>
                <a:gd name="connsiteX17" fmla="*/ 1757986 w 1999451"/>
                <a:gd name="connsiteY17" fmla="*/ 517179 h 1994792"/>
                <a:gd name="connsiteX18" fmla="*/ 1859015 w 1999451"/>
                <a:gd name="connsiteY18" fmla="*/ 487017 h 1994792"/>
                <a:gd name="connsiteX19" fmla="*/ 1912772 w 1999451"/>
                <a:gd name="connsiteY19" fmla="*/ 590765 h 1994792"/>
                <a:gd name="connsiteX20" fmla="*/ 1829333 w 1999451"/>
                <a:gd name="connsiteY20" fmla="*/ 656330 h 1994792"/>
                <a:gd name="connsiteX21" fmla="*/ 1852953 w 1999451"/>
                <a:gd name="connsiteY21" fmla="*/ 712915 h 1994792"/>
                <a:gd name="connsiteX22" fmla="*/ 1859446 w 1999451"/>
                <a:gd name="connsiteY22" fmla="*/ 739590 h 1994792"/>
                <a:gd name="connsiteX23" fmla="*/ 1965029 w 1999451"/>
                <a:gd name="connsiteY23" fmla="*/ 737801 h 1994792"/>
                <a:gd name="connsiteX24" fmla="*/ 1988802 w 1999451"/>
                <a:gd name="connsiteY24" fmla="*/ 852205 h 1994792"/>
                <a:gd name="connsiteX25" fmla="*/ 1889722 w 1999451"/>
                <a:gd name="connsiteY25" fmla="*/ 893261 h 1994792"/>
                <a:gd name="connsiteX26" fmla="*/ 1896720 w 1999451"/>
                <a:gd name="connsiteY26" fmla="*/ 980973 h 1994792"/>
                <a:gd name="connsiteX27" fmla="*/ 1999451 w 1999451"/>
                <a:gd name="connsiteY27" fmla="*/ 1007889 h 1994792"/>
                <a:gd name="connsiteX28" fmla="*/ 1991477 w 1999451"/>
                <a:gd name="connsiteY28" fmla="*/ 1124464 h 1994792"/>
                <a:gd name="connsiteX29" fmla="*/ 1885216 w 1999451"/>
                <a:gd name="connsiteY29" fmla="*/ 1137240 h 1994792"/>
                <a:gd name="connsiteX30" fmla="*/ 1879495 w 1999451"/>
                <a:gd name="connsiteY30" fmla="*/ 1174729 h 1994792"/>
                <a:gd name="connsiteX31" fmla="*/ 1865434 w 1999451"/>
                <a:gd name="connsiteY31" fmla="*/ 1222071 h 1994792"/>
                <a:gd name="connsiteX32" fmla="*/ 1959729 w 1999451"/>
                <a:gd name="connsiteY32" fmla="*/ 1277247 h 1994792"/>
                <a:gd name="connsiteX33" fmla="*/ 1920599 w 1999451"/>
                <a:gd name="connsiteY33" fmla="*/ 1387348 h 1994792"/>
                <a:gd name="connsiteX34" fmla="*/ 1811865 w 1999451"/>
                <a:gd name="connsiteY34" fmla="*/ 1370522 h 1994792"/>
                <a:gd name="connsiteX35" fmla="*/ 1773443 w 1999451"/>
                <a:gd name="connsiteY35" fmla="*/ 1447897 h 1994792"/>
                <a:gd name="connsiteX36" fmla="*/ 1848807 w 1999451"/>
                <a:gd name="connsiteY36" fmla="*/ 1525900 h 1994792"/>
                <a:gd name="connsiteX37" fmla="*/ 1781423 w 1999451"/>
                <a:gd name="connsiteY37" fmla="*/ 1621362 h 1994792"/>
                <a:gd name="connsiteX38" fmla="*/ 1681572 w 1999451"/>
                <a:gd name="connsiteY38" fmla="*/ 1575965 h 1994792"/>
                <a:gd name="connsiteX39" fmla="*/ 1627054 w 1999451"/>
                <a:gd name="connsiteY39" fmla="*/ 1636312 h 1994792"/>
                <a:gd name="connsiteX40" fmla="*/ 1623129 w 1999451"/>
                <a:gd name="connsiteY40" fmla="*/ 1639482 h 1994792"/>
                <a:gd name="connsiteX41" fmla="*/ 1674913 w 1999451"/>
                <a:gd name="connsiteY41" fmla="*/ 1735407 h 1994792"/>
                <a:gd name="connsiteX42" fmla="*/ 1584273 w 1999451"/>
                <a:gd name="connsiteY42" fmla="*/ 1809148 h 1994792"/>
                <a:gd name="connsiteX43" fmla="*/ 1500451 w 1999451"/>
                <a:gd name="connsiteY43" fmla="*/ 1738561 h 1994792"/>
                <a:gd name="connsiteX44" fmla="*/ 1495073 w 1999451"/>
                <a:gd name="connsiteY44" fmla="*/ 1742905 h 1994792"/>
                <a:gd name="connsiteX45" fmla="*/ 1426450 w 1999451"/>
                <a:gd name="connsiteY45" fmla="*/ 1781627 h 1994792"/>
                <a:gd name="connsiteX46" fmla="*/ 1450943 w 1999451"/>
                <a:gd name="connsiteY46" fmla="*/ 1890227 h 1994792"/>
                <a:gd name="connsiteX47" fmla="*/ 1343769 w 1999451"/>
                <a:gd name="connsiteY47" fmla="*/ 1936779 h 1994792"/>
                <a:gd name="connsiteX48" fmla="*/ 1281530 w 1999451"/>
                <a:gd name="connsiteY48" fmla="*/ 1845358 h 1994792"/>
                <a:gd name="connsiteX49" fmla="*/ 1262809 w 1999451"/>
                <a:gd name="connsiteY49" fmla="*/ 1852610 h 1994792"/>
                <a:gd name="connsiteX50" fmla="*/ 1199258 w 1999451"/>
                <a:gd name="connsiteY50" fmla="*/ 1867022 h 1994792"/>
                <a:gd name="connsiteX51" fmla="*/ 1193508 w 1999451"/>
                <a:gd name="connsiteY51" fmla="*/ 1978881 h 1994792"/>
                <a:gd name="connsiteX52" fmla="*/ 1077749 w 1999451"/>
                <a:gd name="connsiteY52" fmla="*/ 1994792 h 1994792"/>
                <a:gd name="connsiteX53" fmla="*/ 1042026 w 1999451"/>
                <a:gd name="connsiteY53" fmla="*/ 1888612 h 1994792"/>
                <a:gd name="connsiteX54" fmla="*/ 999725 w 1999451"/>
                <a:gd name="connsiteY54" fmla="*/ 1891762 h 1994792"/>
                <a:gd name="connsiteX55" fmla="*/ 957089 w 1999451"/>
                <a:gd name="connsiteY55" fmla="*/ 1889609 h 1994792"/>
                <a:gd name="connsiteX56" fmla="*/ 921702 w 1999451"/>
                <a:gd name="connsiteY56" fmla="*/ 1994792 h 1994792"/>
                <a:gd name="connsiteX57" fmla="*/ 805942 w 1999451"/>
                <a:gd name="connsiteY57" fmla="*/ 1978881 h 1994792"/>
                <a:gd name="connsiteX58" fmla="*/ 800282 w 1999451"/>
                <a:gd name="connsiteY58" fmla="*/ 1868771 h 1994792"/>
                <a:gd name="connsiteX59" fmla="*/ 732684 w 1999451"/>
                <a:gd name="connsiteY59" fmla="*/ 1851389 h 1994792"/>
                <a:gd name="connsiteX60" fmla="*/ 717862 w 1999451"/>
                <a:gd name="connsiteY60" fmla="*/ 1845445 h 1994792"/>
                <a:gd name="connsiteX61" fmla="*/ 655683 w 1999451"/>
                <a:gd name="connsiteY61" fmla="*/ 1936779 h 1994792"/>
                <a:gd name="connsiteX62" fmla="*/ 548508 w 1999451"/>
                <a:gd name="connsiteY62" fmla="*/ 1890227 h 1994792"/>
                <a:gd name="connsiteX63" fmla="*/ 572952 w 1999451"/>
                <a:gd name="connsiteY63" fmla="*/ 1781847 h 1994792"/>
                <a:gd name="connsiteX64" fmla="*/ 499708 w 1999451"/>
                <a:gd name="connsiteY64" fmla="*/ 1737965 h 1994792"/>
                <a:gd name="connsiteX65" fmla="*/ 415179 w 1999451"/>
                <a:gd name="connsiteY65" fmla="*/ 1809148 h 1994792"/>
                <a:gd name="connsiteX66" fmla="*/ 324539 w 1999451"/>
                <a:gd name="connsiteY66" fmla="*/ 1735407 h 1994792"/>
                <a:gd name="connsiteX67" fmla="*/ 376713 w 1999451"/>
                <a:gd name="connsiteY67" fmla="*/ 1638760 h 1994792"/>
                <a:gd name="connsiteX68" fmla="*/ 324235 w 1999451"/>
                <a:gd name="connsiteY68" fmla="*/ 1585494 h 1994792"/>
                <a:gd name="connsiteX69" fmla="*/ 317410 w 1999451"/>
                <a:gd name="connsiteY69" fmla="*/ 1576178 h 1994792"/>
                <a:gd name="connsiteX70" fmla="*/ 218029 w 1999451"/>
                <a:gd name="connsiteY70" fmla="*/ 1621362 h 1994792"/>
                <a:gd name="connsiteX71" fmla="*/ 150645 w 1999451"/>
                <a:gd name="connsiteY71" fmla="*/ 1525900 h 1994792"/>
                <a:gd name="connsiteX72" fmla="*/ 225969 w 1999451"/>
                <a:gd name="connsiteY72" fmla="*/ 1447938 h 1994792"/>
                <a:gd name="connsiteX73" fmla="*/ 188010 w 1999451"/>
                <a:gd name="connsiteY73" fmla="*/ 1370456 h 1994792"/>
                <a:gd name="connsiteX74" fmla="*/ 78852 w 1999451"/>
                <a:gd name="connsiteY74" fmla="*/ 1387348 h 1994792"/>
                <a:gd name="connsiteX75" fmla="*/ 39722 w 1999451"/>
                <a:gd name="connsiteY75" fmla="*/ 1277247 h 1994792"/>
                <a:gd name="connsiteX76" fmla="*/ 134561 w 1999451"/>
                <a:gd name="connsiteY76" fmla="*/ 1221753 h 1994792"/>
                <a:gd name="connsiteX77" fmla="*/ 116998 w 1999451"/>
                <a:gd name="connsiteY77" fmla="*/ 1159612 h 1994792"/>
                <a:gd name="connsiteX78" fmla="*/ 113873 w 1999451"/>
                <a:gd name="connsiteY78" fmla="*/ 1137196 h 1994792"/>
                <a:gd name="connsiteX79" fmla="*/ 7974 w 1999451"/>
                <a:gd name="connsiteY79" fmla="*/ 1124464 h 1994792"/>
                <a:gd name="connsiteX80" fmla="*/ 0 w 1999451"/>
                <a:gd name="connsiteY80" fmla="*/ 1007889 h 1994792"/>
                <a:gd name="connsiteX81" fmla="*/ 102311 w 1999451"/>
                <a:gd name="connsiteY81" fmla="*/ 981083 h 1994792"/>
                <a:gd name="connsiteX82" fmla="*/ 105790 w 1999451"/>
                <a:gd name="connsiteY82" fmla="*/ 907597 h 1994792"/>
                <a:gd name="connsiteX83" fmla="*/ 108534 w 1999451"/>
                <a:gd name="connsiteY83" fmla="*/ 892766 h 1994792"/>
                <a:gd name="connsiteX84" fmla="*/ 10648 w 1999451"/>
                <a:gd name="connsiteY84" fmla="*/ 852205 h 1994792"/>
                <a:gd name="connsiteX85" fmla="*/ 34421 w 1999451"/>
                <a:gd name="connsiteY85" fmla="*/ 737801 h 1994792"/>
                <a:gd name="connsiteX86" fmla="*/ 139326 w 1999451"/>
                <a:gd name="connsiteY86" fmla="*/ 739579 h 1994792"/>
                <a:gd name="connsiteX87" fmla="*/ 170385 w 1999451"/>
                <a:gd name="connsiteY87" fmla="*/ 656539 h 1994792"/>
                <a:gd name="connsiteX88" fmla="*/ 86679 w 1999451"/>
                <a:gd name="connsiteY88" fmla="*/ 590765 h 1994792"/>
                <a:gd name="connsiteX89" fmla="*/ 140437 w 1999451"/>
                <a:gd name="connsiteY89" fmla="*/ 487017 h 1994792"/>
                <a:gd name="connsiteX90" fmla="*/ 239495 w 1999451"/>
                <a:gd name="connsiteY90" fmla="*/ 516590 h 1994792"/>
                <a:gd name="connsiteX91" fmla="*/ 244191 w 1999451"/>
                <a:gd name="connsiteY91" fmla="*/ 508163 h 1994792"/>
                <a:gd name="connsiteX92" fmla="*/ 291472 w 1999451"/>
                <a:gd name="connsiteY92" fmla="*/ 442977 h 1994792"/>
                <a:gd name="connsiteX93" fmla="*/ 230426 w 1999451"/>
                <a:gd name="connsiteY93" fmla="*/ 359531 h 1994792"/>
                <a:gd name="connsiteX94" fmla="*/ 310181 w 1999451"/>
                <a:gd name="connsiteY94" fmla="*/ 274135 h 1994792"/>
                <a:gd name="connsiteX95" fmla="*/ 397526 w 1999451"/>
                <a:gd name="connsiteY95" fmla="*/ 329299 h 1994792"/>
                <a:gd name="connsiteX96" fmla="*/ 444095 w 1999451"/>
                <a:gd name="connsiteY96" fmla="*/ 288220 h 1994792"/>
                <a:gd name="connsiteX97" fmla="*/ 467432 w 1999451"/>
                <a:gd name="connsiteY97" fmla="*/ 272304 h 1994792"/>
                <a:gd name="connsiteX98" fmla="*/ 431228 w 1999451"/>
                <a:gd name="connsiteY98" fmla="*/ 175656 h 1994792"/>
                <a:gd name="connsiteX99" fmla="*/ 531065 w 1999451"/>
                <a:gd name="connsiteY99" fmla="*/ 114943 h 1994792"/>
                <a:gd name="connsiteX100" fmla="*/ 600331 w 1999451"/>
                <a:gd name="connsiteY100" fmla="*/ 191674 h 1994792"/>
                <a:gd name="connsiteX101" fmla="*/ 659559 w 1999451"/>
                <a:gd name="connsiteY101" fmla="*/ 162400 h 1994792"/>
                <a:gd name="connsiteX102" fmla="*/ 682905 w 1999451"/>
                <a:gd name="connsiteY102" fmla="*/ 154730 h 1994792"/>
                <a:gd name="connsiteX103" fmla="*/ 674194 w 1999451"/>
                <a:gd name="connsiteY103" fmla="*/ 52774 h 1994792"/>
                <a:gd name="connsiteX104" fmla="*/ 786708 w 1999451"/>
                <a:gd name="connsiteY104" fmla="*/ 21249 h 1994792"/>
                <a:gd name="connsiteX105" fmla="*/ 832580 w 1999451"/>
                <a:gd name="connsiteY105" fmla="*/ 113573 h 1994792"/>
                <a:gd name="connsiteX106" fmla="*/ 907909 w 1999451"/>
                <a:gd name="connsiteY106" fmla="*/ 100371 h 1994792"/>
                <a:gd name="connsiteX107" fmla="*/ 922350 w 1999451"/>
                <a:gd name="connsiteY107" fmla="*/ 99641 h 199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999451" h="1994792">
                  <a:moveTo>
                    <a:pt x="941301" y="0"/>
                  </a:moveTo>
                  <a:lnTo>
                    <a:pt x="1058149" y="0"/>
                  </a:lnTo>
                  <a:lnTo>
                    <a:pt x="1077100" y="99641"/>
                  </a:lnTo>
                  <a:lnTo>
                    <a:pt x="1091542" y="100371"/>
                  </a:lnTo>
                  <a:lnTo>
                    <a:pt x="1166114" y="115099"/>
                  </a:lnTo>
                  <a:lnTo>
                    <a:pt x="1212743" y="21249"/>
                  </a:lnTo>
                  <a:lnTo>
                    <a:pt x="1325258" y="52774"/>
                  </a:lnTo>
                  <a:lnTo>
                    <a:pt x="1316352" y="157011"/>
                  </a:lnTo>
                  <a:lnTo>
                    <a:pt x="1400099" y="190589"/>
                  </a:lnTo>
                  <a:lnTo>
                    <a:pt x="1468386" y="114943"/>
                  </a:lnTo>
                  <a:lnTo>
                    <a:pt x="1568223" y="175656"/>
                  </a:lnTo>
                  <a:lnTo>
                    <a:pt x="1532091" y="272114"/>
                  </a:lnTo>
                  <a:lnTo>
                    <a:pt x="1602707" y="328805"/>
                  </a:lnTo>
                  <a:lnTo>
                    <a:pt x="1689271" y="274135"/>
                  </a:lnTo>
                  <a:lnTo>
                    <a:pt x="1769026" y="359531"/>
                  </a:lnTo>
                  <a:lnTo>
                    <a:pt x="1706872" y="444491"/>
                  </a:lnTo>
                  <a:lnTo>
                    <a:pt x="1728128" y="468413"/>
                  </a:lnTo>
                  <a:lnTo>
                    <a:pt x="1757986" y="517179"/>
                  </a:lnTo>
                  <a:lnTo>
                    <a:pt x="1859015" y="487017"/>
                  </a:lnTo>
                  <a:lnTo>
                    <a:pt x="1912772" y="590765"/>
                  </a:lnTo>
                  <a:lnTo>
                    <a:pt x="1829333" y="656330"/>
                  </a:lnTo>
                  <a:lnTo>
                    <a:pt x="1852953" y="712915"/>
                  </a:lnTo>
                  <a:lnTo>
                    <a:pt x="1859446" y="739590"/>
                  </a:lnTo>
                  <a:lnTo>
                    <a:pt x="1965029" y="737801"/>
                  </a:lnTo>
                  <a:lnTo>
                    <a:pt x="1988802" y="852205"/>
                  </a:lnTo>
                  <a:lnTo>
                    <a:pt x="1889722" y="893261"/>
                  </a:lnTo>
                  <a:lnTo>
                    <a:pt x="1896720" y="980973"/>
                  </a:lnTo>
                  <a:lnTo>
                    <a:pt x="1999451" y="1007889"/>
                  </a:lnTo>
                  <a:lnTo>
                    <a:pt x="1991477" y="1124464"/>
                  </a:lnTo>
                  <a:lnTo>
                    <a:pt x="1885216" y="1137240"/>
                  </a:lnTo>
                  <a:lnTo>
                    <a:pt x="1879495" y="1174729"/>
                  </a:lnTo>
                  <a:lnTo>
                    <a:pt x="1865434" y="1222071"/>
                  </a:lnTo>
                  <a:lnTo>
                    <a:pt x="1959729" y="1277247"/>
                  </a:lnTo>
                  <a:lnTo>
                    <a:pt x="1920599" y="1387348"/>
                  </a:lnTo>
                  <a:lnTo>
                    <a:pt x="1811865" y="1370522"/>
                  </a:lnTo>
                  <a:lnTo>
                    <a:pt x="1773443" y="1447897"/>
                  </a:lnTo>
                  <a:lnTo>
                    <a:pt x="1848807" y="1525900"/>
                  </a:lnTo>
                  <a:lnTo>
                    <a:pt x="1781423" y="1621362"/>
                  </a:lnTo>
                  <a:lnTo>
                    <a:pt x="1681572" y="1575965"/>
                  </a:lnTo>
                  <a:lnTo>
                    <a:pt x="1627054" y="1636312"/>
                  </a:lnTo>
                  <a:lnTo>
                    <a:pt x="1623129" y="1639482"/>
                  </a:lnTo>
                  <a:lnTo>
                    <a:pt x="1674913" y="1735407"/>
                  </a:lnTo>
                  <a:lnTo>
                    <a:pt x="1584273" y="1809148"/>
                  </a:lnTo>
                  <a:lnTo>
                    <a:pt x="1500451" y="1738561"/>
                  </a:lnTo>
                  <a:lnTo>
                    <a:pt x="1495073" y="1742905"/>
                  </a:lnTo>
                  <a:lnTo>
                    <a:pt x="1426450" y="1781627"/>
                  </a:lnTo>
                  <a:lnTo>
                    <a:pt x="1450943" y="1890227"/>
                  </a:lnTo>
                  <a:lnTo>
                    <a:pt x="1343769" y="1936779"/>
                  </a:lnTo>
                  <a:lnTo>
                    <a:pt x="1281530" y="1845358"/>
                  </a:lnTo>
                  <a:lnTo>
                    <a:pt x="1262809" y="1852610"/>
                  </a:lnTo>
                  <a:lnTo>
                    <a:pt x="1199258" y="1867022"/>
                  </a:lnTo>
                  <a:lnTo>
                    <a:pt x="1193508" y="1978881"/>
                  </a:lnTo>
                  <a:lnTo>
                    <a:pt x="1077749" y="1994792"/>
                  </a:lnTo>
                  <a:lnTo>
                    <a:pt x="1042026" y="1888612"/>
                  </a:lnTo>
                  <a:lnTo>
                    <a:pt x="999725" y="1891762"/>
                  </a:lnTo>
                  <a:lnTo>
                    <a:pt x="957089" y="1889609"/>
                  </a:lnTo>
                  <a:lnTo>
                    <a:pt x="921702" y="1994792"/>
                  </a:lnTo>
                  <a:lnTo>
                    <a:pt x="805942" y="1978881"/>
                  </a:lnTo>
                  <a:lnTo>
                    <a:pt x="800282" y="1868771"/>
                  </a:lnTo>
                  <a:lnTo>
                    <a:pt x="732684" y="1851389"/>
                  </a:lnTo>
                  <a:lnTo>
                    <a:pt x="717862" y="1845445"/>
                  </a:lnTo>
                  <a:lnTo>
                    <a:pt x="655683" y="1936779"/>
                  </a:lnTo>
                  <a:lnTo>
                    <a:pt x="548508" y="1890227"/>
                  </a:lnTo>
                  <a:lnTo>
                    <a:pt x="572952" y="1781847"/>
                  </a:lnTo>
                  <a:lnTo>
                    <a:pt x="499708" y="1737965"/>
                  </a:lnTo>
                  <a:lnTo>
                    <a:pt x="415179" y="1809148"/>
                  </a:lnTo>
                  <a:lnTo>
                    <a:pt x="324539" y="1735407"/>
                  </a:lnTo>
                  <a:lnTo>
                    <a:pt x="376713" y="1638760"/>
                  </a:lnTo>
                  <a:lnTo>
                    <a:pt x="324235" y="1585494"/>
                  </a:lnTo>
                  <a:lnTo>
                    <a:pt x="317410" y="1576178"/>
                  </a:lnTo>
                  <a:lnTo>
                    <a:pt x="218029" y="1621362"/>
                  </a:lnTo>
                  <a:lnTo>
                    <a:pt x="150645" y="1525900"/>
                  </a:lnTo>
                  <a:lnTo>
                    <a:pt x="225969" y="1447938"/>
                  </a:lnTo>
                  <a:lnTo>
                    <a:pt x="188010" y="1370456"/>
                  </a:lnTo>
                  <a:lnTo>
                    <a:pt x="78852" y="1387348"/>
                  </a:lnTo>
                  <a:lnTo>
                    <a:pt x="39722" y="1277247"/>
                  </a:lnTo>
                  <a:lnTo>
                    <a:pt x="134561" y="1221753"/>
                  </a:lnTo>
                  <a:lnTo>
                    <a:pt x="116998" y="1159612"/>
                  </a:lnTo>
                  <a:lnTo>
                    <a:pt x="113873" y="1137196"/>
                  </a:lnTo>
                  <a:lnTo>
                    <a:pt x="7974" y="1124464"/>
                  </a:lnTo>
                  <a:lnTo>
                    <a:pt x="0" y="1007889"/>
                  </a:lnTo>
                  <a:lnTo>
                    <a:pt x="102311" y="981083"/>
                  </a:lnTo>
                  <a:lnTo>
                    <a:pt x="105790" y="907597"/>
                  </a:lnTo>
                  <a:lnTo>
                    <a:pt x="108534" y="892766"/>
                  </a:lnTo>
                  <a:lnTo>
                    <a:pt x="10648" y="852205"/>
                  </a:lnTo>
                  <a:lnTo>
                    <a:pt x="34421" y="737801"/>
                  </a:lnTo>
                  <a:lnTo>
                    <a:pt x="139326" y="739579"/>
                  </a:lnTo>
                  <a:lnTo>
                    <a:pt x="170385" y="656539"/>
                  </a:lnTo>
                  <a:lnTo>
                    <a:pt x="86679" y="590765"/>
                  </a:lnTo>
                  <a:lnTo>
                    <a:pt x="140437" y="487017"/>
                  </a:lnTo>
                  <a:lnTo>
                    <a:pt x="239495" y="516590"/>
                  </a:lnTo>
                  <a:lnTo>
                    <a:pt x="244191" y="508163"/>
                  </a:lnTo>
                  <a:lnTo>
                    <a:pt x="291472" y="442977"/>
                  </a:lnTo>
                  <a:lnTo>
                    <a:pt x="230426" y="359531"/>
                  </a:lnTo>
                  <a:lnTo>
                    <a:pt x="310181" y="274135"/>
                  </a:lnTo>
                  <a:lnTo>
                    <a:pt x="397526" y="329299"/>
                  </a:lnTo>
                  <a:lnTo>
                    <a:pt x="444095" y="288220"/>
                  </a:lnTo>
                  <a:lnTo>
                    <a:pt x="467432" y="272304"/>
                  </a:lnTo>
                  <a:lnTo>
                    <a:pt x="431228" y="175656"/>
                  </a:lnTo>
                  <a:lnTo>
                    <a:pt x="531065" y="114943"/>
                  </a:lnTo>
                  <a:lnTo>
                    <a:pt x="600331" y="191674"/>
                  </a:lnTo>
                  <a:lnTo>
                    <a:pt x="659559" y="162400"/>
                  </a:lnTo>
                  <a:lnTo>
                    <a:pt x="682905" y="154730"/>
                  </a:lnTo>
                  <a:lnTo>
                    <a:pt x="674194" y="52774"/>
                  </a:lnTo>
                  <a:lnTo>
                    <a:pt x="786708" y="21249"/>
                  </a:lnTo>
                  <a:lnTo>
                    <a:pt x="832580" y="113573"/>
                  </a:lnTo>
                  <a:lnTo>
                    <a:pt x="907909" y="100371"/>
                  </a:lnTo>
                  <a:lnTo>
                    <a:pt x="922350" y="9964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5397595" y="2734243"/>
              <a:ext cx="1396811" cy="139681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24"/>
          <p:cNvGrpSpPr/>
          <p:nvPr/>
        </p:nvGrpSpPr>
        <p:grpSpPr>
          <a:xfrm>
            <a:off x="4812257" y="1895083"/>
            <a:ext cx="741535" cy="739808"/>
            <a:chOff x="5096275" y="2435252"/>
            <a:chExt cx="1999451" cy="1994792"/>
          </a:xfrm>
        </p:grpSpPr>
        <p:sp>
          <p:nvSpPr>
            <p:cNvPr id="64" name="任意多边形 25"/>
            <p:cNvSpPr/>
            <p:nvPr/>
          </p:nvSpPr>
          <p:spPr>
            <a:xfrm>
              <a:off x="5096275" y="2435252"/>
              <a:ext cx="1999451" cy="1994792"/>
            </a:xfrm>
            <a:custGeom>
              <a:avLst/>
              <a:gdLst>
                <a:gd name="connsiteX0" fmla="*/ 941301 w 1999451"/>
                <a:gd name="connsiteY0" fmla="*/ 0 h 1994792"/>
                <a:gd name="connsiteX1" fmla="*/ 1058149 w 1999451"/>
                <a:gd name="connsiteY1" fmla="*/ 0 h 1994792"/>
                <a:gd name="connsiteX2" fmla="*/ 1077100 w 1999451"/>
                <a:gd name="connsiteY2" fmla="*/ 99641 h 1994792"/>
                <a:gd name="connsiteX3" fmla="*/ 1091542 w 1999451"/>
                <a:gd name="connsiteY3" fmla="*/ 100371 h 1994792"/>
                <a:gd name="connsiteX4" fmla="*/ 1166114 w 1999451"/>
                <a:gd name="connsiteY4" fmla="*/ 115099 h 1994792"/>
                <a:gd name="connsiteX5" fmla="*/ 1212743 w 1999451"/>
                <a:gd name="connsiteY5" fmla="*/ 21249 h 1994792"/>
                <a:gd name="connsiteX6" fmla="*/ 1325258 w 1999451"/>
                <a:gd name="connsiteY6" fmla="*/ 52774 h 1994792"/>
                <a:gd name="connsiteX7" fmla="*/ 1316352 w 1999451"/>
                <a:gd name="connsiteY7" fmla="*/ 157011 h 1994792"/>
                <a:gd name="connsiteX8" fmla="*/ 1400099 w 1999451"/>
                <a:gd name="connsiteY8" fmla="*/ 190589 h 1994792"/>
                <a:gd name="connsiteX9" fmla="*/ 1468386 w 1999451"/>
                <a:gd name="connsiteY9" fmla="*/ 114943 h 1994792"/>
                <a:gd name="connsiteX10" fmla="*/ 1568223 w 1999451"/>
                <a:gd name="connsiteY10" fmla="*/ 175656 h 1994792"/>
                <a:gd name="connsiteX11" fmla="*/ 1532091 w 1999451"/>
                <a:gd name="connsiteY11" fmla="*/ 272114 h 1994792"/>
                <a:gd name="connsiteX12" fmla="*/ 1602707 w 1999451"/>
                <a:gd name="connsiteY12" fmla="*/ 328805 h 1994792"/>
                <a:gd name="connsiteX13" fmla="*/ 1689271 w 1999451"/>
                <a:gd name="connsiteY13" fmla="*/ 274135 h 1994792"/>
                <a:gd name="connsiteX14" fmla="*/ 1769026 w 1999451"/>
                <a:gd name="connsiteY14" fmla="*/ 359531 h 1994792"/>
                <a:gd name="connsiteX15" fmla="*/ 1706872 w 1999451"/>
                <a:gd name="connsiteY15" fmla="*/ 444491 h 1994792"/>
                <a:gd name="connsiteX16" fmla="*/ 1728128 w 1999451"/>
                <a:gd name="connsiteY16" fmla="*/ 468413 h 1994792"/>
                <a:gd name="connsiteX17" fmla="*/ 1757986 w 1999451"/>
                <a:gd name="connsiteY17" fmla="*/ 517179 h 1994792"/>
                <a:gd name="connsiteX18" fmla="*/ 1859015 w 1999451"/>
                <a:gd name="connsiteY18" fmla="*/ 487017 h 1994792"/>
                <a:gd name="connsiteX19" fmla="*/ 1912772 w 1999451"/>
                <a:gd name="connsiteY19" fmla="*/ 590765 h 1994792"/>
                <a:gd name="connsiteX20" fmla="*/ 1829333 w 1999451"/>
                <a:gd name="connsiteY20" fmla="*/ 656330 h 1994792"/>
                <a:gd name="connsiteX21" fmla="*/ 1852953 w 1999451"/>
                <a:gd name="connsiteY21" fmla="*/ 712915 h 1994792"/>
                <a:gd name="connsiteX22" fmla="*/ 1859446 w 1999451"/>
                <a:gd name="connsiteY22" fmla="*/ 739590 h 1994792"/>
                <a:gd name="connsiteX23" fmla="*/ 1965029 w 1999451"/>
                <a:gd name="connsiteY23" fmla="*/ 737801 h 1994792"/>
                <a:gd name="connsiteX24" fmla="*/ 1988802 w 1999451"/>
                <a:gd name="connsiteY24" fmla="*/ 852205 h 1994792"/>
                <a:gd name="connsiteX25" fmla="*/ 1889722 w 1999451"/>
                <a:gd name="connsiteY25" fmla="*/ 893261 h 1994792"/>
                <a:gd name="connsiteX26" fmla="*/ 1896720 w 1999451"/>
                <a:gd name="connsiteY26" fmla="*/ 980973 h 1994792"/>
                <a:gd name="connsiteX27" fmla="*/ 1999451 w 1999451"/>
                <a:gd name="connsiteY27" fmla="*/ 1007889 h 1994792"/>
                <a:gd name="connsiteX28" fmla="*/ 1991477 w 1999451"/>
                <a:gd name="connsiteY28" fmla="*/ 1124464 h 1994792"/>
                <a:gd name="connsiteX29" fmla="*/ 1885216 w 1999451"/>
                <a:gd name="connsiteY29" fmla="*/ 1137240 h 1994792"/>
                <a:gd name="connsiteX30" fmla="*/ 1879495 w 1999451"/>
                <a:gd name="connsiteY30" fmla="*/ 1174729 h 1994792"/>
                <a:gd name="connsiteX31" fmla="*/ 1865434 w 1999451"/>
                <a:gd name="connsiteY31" fmla="*/ 1222071 h 1994792"/>
                <a:gd name="connsiteX32" fmla="*/ 1959729 w 1999451"/>
                <a:gd name="connsiteY32" fmla="*/ 1277247 h 1994792"/>
                <a:gd name="connsiteX33" fmla="*/ 1920599 w 1999451"/>
                <a:gd name="connsiteY33" fmla="*/ 1387348 h 1994792"/>
                <a:gd name="connsiteX34" fmla="*/ 1811865 w 1999451"/>
                <a:gd name="connsiteY34" fmla="*/ 1370522 h 1994792"/>
                <a:gd name="connsiteX35" fmla="*/ 1773443 w 1999451"/>
                <a:gd name="connsiteY35" fmla="*/ 1447897 h 1994792"/>
                <a:gd name="connsiteX36" fmla="*/ 1848807 w 1999451"/>
                <a:gd name="connsiteY36" fmla="*/ 1525900 h 1994792"/>
                <a:gd name="connsiteX37" fmla="*/ 1781423 w 1999451"/>
                <a:gd name="connsiteY37" fmla="*/ 1621362 h 1994792"/>
                <a:gd name="connsiteX38" fmla="*/ 1681572 w 1999451"/>
                <a:gd name="connsiteY38" fmla="*/ 1575965 h 1994792"/>
                <a:gd name="connsiteX39" fmla="*/ 1627054 w 1999451"/>
                <a:gd name="connsiteY39" fmla="*/ 1636312 h 1994792"/>
                <a:gd name="connsiteX40" fmla="*/ 1623129 w 1999451"/>
                <a:gd name="connsiteY40" fmla="*/ 1639482 h 1994792"/>
                <a:gd name="connsiteX41" fmla="*/ 1674913 w 1999451"/>
                <a:gd name="connsiteY41" fmla="*/ 1735407 h 1994792"/>
                <a:gd name="connsiteX42" fmla="*/ 1584273 w 1999451"/>
                <a:gd name="connsiteY42" fmla="*/ 1809148 h 1994792"/>
                <a:gd name="connsiteX43" fmla="*/ 1500451 w 1999451"/>
                <a:gd name="connsiteY43" fmla="*/ 1738561 h 1994792"/>
                <a:gd name="connsiteX44" fmla="*/ 1495073 w 1999451"/>
                <a:gd name="connsiteY44" fmla="*/ 1742905 h 1994792"/>
                <a:gd name="connsiteX45" fmla="*/ 1426450 w 1999451"/>
                <a:gd name="connsiteY45" fmla="*/ 1781627 h 1994792"/>
                <a:gd name="connsiteX46" fmla="*/ 1450943 w 1999451"/>
                <a:gd name="connsiteY46" fmla="*/ 1890227 h 1994792"/>
                <a:gd name="connsiteX47" fmla="*/ 1343769 w 1999451"/>
                <a:gd name="connsiteY47" fmla="*/ 1936779 h 1994792"/>
                <a:gd name="connsiteX48" fmla="*/ 1281530 w 1999451"/>
                <a:gd name="connsiteY48" fmla="*/ 1845358 h 1994792"/>
                <a:gd name="connsiteX49" fmla="*/ 1262809 w 1999451"/>
                <a:gd name="connsiteY49" fmla="*/ 1852610 h 1994792"/>
                <a:gd name="connsiteX50" fmla="*/ 1199258 w 1999451"/>
                <a:gd name="connsiteY50" fmla="*/ 1867022 h 1994792"/>
                <a:gd name="connsiteX51" fmla="*/ 1193508 w 1999451"/>
                <a:gd name="connsiteY51" fmla="*/ 1978881 h 1994792"/>
                <a:gd name="connsiteX52" fmla="*/ 1077749 w 1999451"/>
                <a:gd name="connsiteY52" fmla="*/ 1994792 h 1994792"/>
                <a:gd name="connsiteX53" fmla="*/ 1042026 w 1999451"/>
                <a:gd name="connsiteY53" fmla="*/ 1888612 h 1994792"/>
                <a:gd name="connsiteX54" fmla="*/ 999725 w 1999451"/>
                <a:gd name="connsiteY54" fmla="*/ 1891762 h 1994792"/>
                <a:gd name="connsiteX55" fmla="*/ 957089 w 1999451"/>
                <a:gd name="connsiteY55" fmla="*/ 1889609 h 1994792"/>
                <a:gd name="connsiteX56" fmla="*/ 921702 w 1999451"/>
                <a:gd name="connsiteY56" fmla="*/ 1994792 h 1994792"/>
                <a:gd name="connsiteX57" fmla="*/ 805942 w 1999451"/>
                <a:gd name="connsiteY57" fmla="*/ 1978881 h 1994792"/>
                <a:gd name="connsiteX58" fmla="*/ 800282 w 1999451"/>
                <a:gd name="connsiteY58" fmla="*/ 1868771 h 1994792"/>
                <a:gd name="connsiteX59" fmla="*/ 732684 w 1999451"/>
                <a:gd name="connsiteY59" fmla="*/ 1851389 h 1994792"/>
                <a:gd name="connsiteX60" fmla="*/ 717862 w 1999451"/>
                <a:gd name="connsiteY60" fmla="*/ 1845445 h 1994792"/>
                <a:gd name="connsiteX61" fmla="*/ 655683 w 1999451"/>
                <a:gd name="connsiteY61" fmla="*/ 1936779 h 1994792"/>
                <a:gd name="connsiteX62" fmla="*/ 548508 w 1999451"/>
                <a:gd name="connsiteY62" fmla="*/ 1890227 h 1994792"/>
                <a:gd name="connsiteX63" fmla="*/ 572952 w 1999451"/>
                <a:gd name="connsiteY63" fmla="*/ 1781847 h 1994792"/>
                <a:gd name="connsiteX64" fmla="*/ 499708 w 1999451"/>
                <a:gd name="connsiteY64" fmla="*/ 1737965 h 1994792"/>
                <a:gd name="connsiteX65" fmla="*/ 415179 w 1999451"/>
                <a:gd name="connsiteY65" fmla="*/ 1809148 h 1994792"/>
                <a:gd name="connsiteX66" fmla="*/ 324539 w 1999451"/>
                <a:gd name="connsiteY66" fmla="*/ 1735407 h 1994792"/>
                <a:gd name="connsiteX67" fmla="*/ 376713 w 1999451"/>
                <a:gd name="connsiteY67" fmla="*/ 1638760 h 1994792"/>
                <a:gd name="connsiteX68" fmla="*/ 324235 w 1999451"/>
                <a:gd name="connsiteY68" fmla="*/ 1585494 h 1994792"/>
                <a:gd name="connsiteX69" fmla="*/ 317410 w 1999451"/>
                <a:gd name="connsiteY69" fmla="*/ 1576178 h 1994792"/>
                <a:gd name="connsiteX70" fmla="*/ 218029 w 1999451"/>
                <a:gd name="connsiteY70" fmla="*/ 1621362 h 1994792"/>
                <a:gd name="connsiteX71" fmla="*/ 150645 w 1999451"/>
                <a:gd name="connsiteY71" fmla="*/ 1525900 h 1994792"/>
                <a:gd name="connsiteX72" fmla="*/ 225969 w 1999451"/>
                <a:gd name="connsiteY72" fmla="*/ 1447938 h 1994792"/>
                <a:gd name="connsiteX73" fmla="*/ 188010 w 1999451"/>
                <a:gd name="connsiteY73" fmla="*/ 1370456 h 1994792"/>
                <a:gd name="connsiteX74" fmla="*/ 78852 w 1999451"/>
                <a:gd name="connsiteY74" fmla="*/ 1387348 h 1994792"/>
                <a:gd name="connsiteX75" fmla="*/ 39722 w 1999451"/>
                <a:gd name="connsiteY75" fmla="*/ 1277247 h 1994792"/>
                <a:gd name="connsiteX76" fmla="*/ 134561 w 1999451"/>
                <a:gd name="connsiteY76" fmla="*/ 1221753 h 1994792"/>
                <a:gd name="connsiteX77" fmla="*/ 116998 w 1999451"/>
                <a:gd name="connsiteY77" fmla="*/ 1159612 h 1994792"/>
                <a:gd name="connsiteX78" fmla="*/ 113873 w 1999451"/>
                <a:gd name="connsiteY78" fmla="*/ 1137196 h 1994792"/>
                <a:gd name="connsiteX79" fmla="*/ 7974 w 1999451"/>
                <a:gd name="connsiteY79" fmla="*/ 1124464 h 1994792"/>
                <a:gd name="connsiteX80" fmla="*/ 0 w 1999451"/>
                <a:gd name="connsiteY80" fmla="*/ 1007889 h 1994792"/>
                <a:gd name="connsiteX81" fmla="*/ 102311 w 1999451"/>
                <a:gd name="connsiteY81" fmla="*/ 981083 h 1994792"/>
                <a:gd name="connsiteX82" fmla="*/ 105790 w 1999451"/>
                <a:gd name="connsiteY82" fmla="*/ 907597 h 1994792"/>
                <a:gd name="connsiteX83" fmla="*/ 108534 w 1999451"/>
                <a:gd name="connsiteY83" fmla="*/ 892766 h 1994792"/>
                <a:gd name="connsiteX84" fmla="*/ 10648 w 1999451"/>
                <a:gd name="connsiteY84" fmla="*/ 852205 h 1994792"/>
                <a:gd name="connsiteX85" fmla="*/ 34421 w 1999451"/>
                <a:gd name="connsiteY85" fmla="*/ 737801 h 1994792"/>
                <a:gd name="connsiteX86" fmla="*/ 139326 w 1999451"/>
                <a:gd name="connsiteY86" fmla="*/ 739579 h 1994792"/>
                <a:gd name="connsiteX87" fmla="*/ 170385 w 1999451"/>
                <a:gd name="connsiteY87" fmla="*/ 656539 h 1994792"/>
                <a:gd name="connsiteX88" fmla="*/ 86679 w 1999451"/>
                <a:gd name="connsiteY88" fmla="*/ 590765 h 1994792"/>
                <a:gd name="connsiteX89" fmla="*/ 140437 w 1999451"/>
                <a:gd name="connsiteY89" fmla="*/ 487017 h 1994792"/>
                <a:gd name="connsiteX90" fmla="*/ 239495 w 1999451"/>
                <a:gd name="connsiteY90" fmla="*/ 516590 h 1994792"/>
                <a:gd name="connsiteX91" fmla="*/ 244191 w 1999451"/>
                <a:gd name="connsiteY91" fmla="*/ 508163 h 1994792"/>
                <a:gd name="connsiteX92" fmla="*/ 291472 w 1999451"/>
                <a:gd name="connsiteY92" fmla="*/ 442977 h 1994792"/>
                <a:gd name="connsiteX93" fmla="*/ 230426 w 1999451"/>
                <a:gd name="connsiteY93" fmla="*/ 359531 h 1994792"/>
                <a:gd name="connsiteX94" fmla="*/ 310181 w 1999451"/>
                <a:gd name="connsiteY94" fmla="*/ 274135 h 1994792"/>
                <a:gd name="connsiteX95" fmla="*/ 397526 w 1999451"/>
                <a:gd name="connsiteY95" fmla="*/ 329299 h 1994792"/>
                <a:gd name="connsiteX96" fmla="*/ 444095 w 1999451"/>
                <a:gd name="connsiteY96" fmla="*/ 288220 h 1994792"/>
                <a:gd name="connsiteX97" fmla="*/ 467432 w 1999451"/>
                <a:gd name="connsiteY97" fmla="*/ 272304 h 1994792"/>
                <a:gd name="connsiteX98" fmla="*/ 431228 w 1999451"/>
                <a:gd name="connsiteY98" fmla="*/ 175656 h 1994792"/>
                <a:gd name="connsiteX99" fmla="*/ 531065 w 1999451"/>
                <a:gd name="connsiteY99" fmla="*/ 114943 h 1994792"/>
                <a:gd name="connsiteX100" fmla="*/ 600331 w 1999451"/>
                <a:gd name="connsiteY100" fmla="*/ 191674 h 1994792"/>
                <a:gd name="connsiteX101" fmla="*/ 659559 w 1999451"/>
                <a:gd name="connsiteY101" fmla="*/ 162400 h 1994792"/>
                <a:gd name="connsiteX102" fmla="*/ 682905 w 1999451"/>
                <a:gd name="connsiteY102" fmla="*/ 154730 h 1994792"/>
                <a:gd name="connsiteX103" fmla="*/ 674194 w 1999451"/>
                <a:gd name="connsiteY103" fmla="*/ 52774 h 1994792"/>
                <a:gd name="connsiteX104" fmla="*/ 786708 w 1999451"/>
                <a:gd name="connsiteY104" fmla="*/ 21249 h 1994792"/>
                <a:gd name="connsiteX105" fmla="*/ 832580 w 1999451"/>
                <a:gd name="connsiteY105" fmla="*/ 113573 h 1994792"/>
                <a:gd name="connsiteX106" fmla="*/ 907909 w 1999451"/>
                <a:gd name="connsiteY106" fmla="*/ 100371 h 1994792"/>
                <a:gd name="connsiteX107" fmla="*/ 922350 w 1999451"/>
                <a:gd name="connsiteY107" fmla="*/ 99641 h 199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999451" h="1994792">
                  <a:moveTo>
                    <a:pt x="941301" y="0"/>
                  </a:moveTo>
                  <a:lnTo>
                    <a:pt x="1058149" y="0"/>
                  </a:lnTo>
                  <a:lnTo>
                    <a:pt x="1077100" y="99641"/>
                  </a:lnTo>
                  <a:lnTo>
                    <a:pt x="1091542" y="100371"/>
                  </a:lnTo>
                  <a:lnTo>
                    <a:pt x="1166114" y="115099"/>
                  </a:lnTo>
                  <a:lnTo>
                    <a:pt x="1212743" y="21249"/>
                  </a:lnTo>
                  <a:lnTo>
                    <a:pt x="1325258" y="52774"/>
                  </a:lnTo>
                  <a:lnTo>
                    <a:pt x="1316352" y="157011"/>
                  </a:lnTo>
                  <a:lnTo>
                    <a:pt x="1400099" y="190589"/>
                  </a:lnTo>
                  <a:lnTo>
                    <a:pt x="1468386" y="114943"/>
                  </a:lnTo>
                  <a:lnTo>
                    <a:pt x="1568223" y="175656"/>
                  </a:lnTo>
                  <a:lnTo>
                    <a:pt x="1532091" y="272114"/>
                  </a:lnTo>
                  <a:lnTo>
                    <a:pt x="1602707" y="328805"/>
                  </a:lnTo>
                  <a:lnTo>
                    <a:pt x="1689271" y="274135"/>
                  </a:lnTo>
                  <a:lnTo>
                    <a:pt x="1769026" y="359531"/>
                  </a:lnTo>
                  <a:lnTo>
                    <a:pt x="1706872" y="444491"/>
                  </a:lnTo>
                  <a:lnTo>
                    <a:pt x="1728128" y="468413"/>
                  </a:lnTo>
                  <a:lnTo>
                    <a:pt x="1757986" y="517179"/>
                  </a:lnTo>
                  <a:lnTo>
                    <a:pt x="1859015" y="487017"/>
                  </a:lnTo>
                  <a:lnTo>
                    <a:pt x="1912772" y="590765"/>
                  </a:lnTo>
                  <a:lnTo>
                    <a:pt x="1829333" y="656330"/>
                  </a:lnTo>
                  <a:lnTo>
                    <a:pt x="1852953" y="712915"/>
                  </a:lnTo>
                  <a:lnTo>
                    <a:pt x="1859446" y="739590"/>
                  </a:lnTo>
                  <a:lnTo>
                    <a:pt x="1965029" y="737801"/>
                  </a:lnTo>
                  <a:lnTo>
                    <a:pt x="1988802" y="852205"/>
                  </a:lnTo>
                  <a:lnTo>
                    <a:pt x="1889722" y="893261"/>
                  </a:lnTo>
                  <a:lnTo>
                    <a:pt x="1896720" y="980973"/>
                  </a:lnTo>
                  <a:lnTo>
                    <a:pt x="1999451" y="1007889"/>
                  </a:lnTo>
                  <a:lnTo>
                    <a:pt x="1991477" y="1124464"/>
                  </a:lnTo>
                  <a:lnTo>
                    <a:pt x="1885216" y="1137240"/>
                  </a:lnTo>
                  <a:lnTo>
                    <a:pt x="1879495" y="1174729"/>
                  </a:lnTo>
                  <a:lnTo>
                    <a:pt x="1865434" y="1222071"/>
                  </a:lnTo>
                  <a:lnTo>
                    <a:pt x="1959729" y="1277247"/>
                  </a:lnTo>
                  <a:lnTo>
                    <a:pt x="1920599" y="1387348"/>
                  </a:lnTo>
                  <a:lnTo>
                    <a:pt x="1811865" y="1370522"/>
                  </a:lnTo>
                  <a:lnTo>
                    <a:pt x="1773443" y="1447897"/>
                  </a:lnTo>
                  <a:lnTo>
                    <a:pt x="1848807" y="1525900"/>
                  </a:lnTo>
                  <a:lnTo>
                    <a:pt x="1781423" y="1621362"/>
                  </a:lnTo>
                  <a:lnTo>
                    <a:pt x="1681572" y="1575965"/>
                  </a:lnTo>
                  <a:lnTo>
                    <a:pt x="1627054" y="1636312"/>
                  </a:lnTo>
                  <a:lnTo>
                    <a:pt x="1623129" y="1639482"/>
                  </a:lnTo>
                  <a:lnTo>
                    <a:pt x="1674913" y="1735407"/>
                  </a:lnTo>
                  <a:lnTo>
                    <a:pt x="1584273" y="1809148"/>
                  </a:lnTo>
                  <a:lnTo>
                    <a:pt x="1500451" y="1738561"/>
                  </a:lnTo>
                  <a:lnTo>
                    <a:pt x="1495073" y="1742905"/>
                  </a:lnTo>
                  <a:lnTo>
                    <a:pt x="1426450" y="1781627"/>
                  </a:lnTo>
                  <a:lnTo>
                    <a:pt x="1450943" y="1890227"/>
                  </a:lnTo>
                  <a:lnTo>
                    <a:pt x="1343769" y="1936779"/>
                  </a:lnTo>
                  <a:lnTo>
                    <a:pt x="1281530" y="1845358"/>
                  </a:lnTo>
                  <a:lnTo>
                    <a:pt x="1262809" y="1852610"/>
                  </a:lnTo>
                  <a:lnTo>
                    <a:pt x="1199258" y="1867022"/>
                  </a:lnTo>
                  <a:lnTo>
                    <a:pt x="1193508" y="1978881"/>
                  </a:lnTo>
                  <a:lnTo>
                    <a:pt x="1077749" y="1994792"/>
                  </a:lnTo>
                  <a:lnTo>
                    <a:pt x="1042026" y="1888612"/>
                  </a:lnTo>
                  <a:lnTo>
                    <a:pt x="999725" y="1891762"/>
                  </a:lnTo>
                  <a:lnTo>
                    <a:pt x="957089" y="1889609"/>
                  </a:lnTo>
                  <a:lnTo>
                    <a:pt x="921702" y="1994792"/>
                  </a:lnTo>
                  <a:lnTo>
                    <a:pt x="805942" y="1978881"/>
                  </a:lnTo>
                  <a:lnTo>
                    <a:pt x="800282" y="1868771"/>
                  </a:lnTo>
                  <a:lnTo>
                    <a:pt x="732684" y="1851389"/>
                  </a:lnTo>
                  <a:lnTo>
                    <a:pt x="717862" y="1845445"/>
                  </a:lnTo>
                  <a:lnTo>
                    <a:pt x="655683" y="1936779"/>
                  </a:lnTo>
                  <a:lnTo>
                    <a:pt x="548508" y="1890227"/>
                  </a:lnTo>
                  <a:lnTo>
                    <a:pt x="572952" y="1781847"/>
                  </a:lnTo>
                  <a:lnTo>
                    <a:pt x="499708" y="1737965"/>
                  </a:lnTo>
                  <a:lnTo>
                    <a:pt x="415179" y="1809148"/>
                  </a:lnTo>
                  <a:lnTo>
                    <a:pt x="324539" y="1735407"/>
                  </a:lnTo>
                  <a:lnTo>
                    <a:pt x="376713" y="1638760"/>
                  </a:lnTo>
                  <a:lnTo>
                    <a:pt x="324235" y="1585494"/>
                  </a:lnTo>
                  <a:lnTo>
                    <a:pt x="317410" y="1576178"/>
                  </a:lnTo>
                  <a:lnTo>
                    <a:pt x="218029" y="1621362"/>
                  </a:lnTo>
                  <a:lnTo>
                    <a:pt x="150645" y="1525900"/>
                  </a:lnTo>
                  <a:lnTo>
                    <a:pt x="225969" y="1447938"/>
                  </a:lnTo>
                  <a:lnTo>
                    <a:pt x="188010" y="1370456"/>
                  </a:lnTo>
                  <a:lnTo>
                    <a:pt x="78852" y="1387348"/>
                  </a:lnTo>
                  <a:lnTo>
                    <a:pt x="39722" y="1277247"/>
                  </a:lnTo>
                  <a:lnTo>
                    <a:pt x="134561" y="1221753"/>
                  </a:lnTo>
                  <a:lnTo>
                    <a:pt x="116998" y="1159612"/>
                  </a:lnTo>
                  <a:lnTo>
                    <a:pt x="113873" y="1137196"/>
                  </a:lnTo>
                  <a:lnTo>
                    <a:pt x="7974" y="1124464"/>
                  </a:lnTo>
                  <a:lnTo>
                    <a:pt x="0" y="1007889"/>
                  </a:lnTo>
                  <a:lnTo>
                    <a:pt x="102311" y="981083"/>
                  </a:lnTo>
                  <a:lnTo>
                    <a:pt x="105790" y="907597"/>
                  </a:lnTo>
                  <a:lnTo>
                    <a:pt x="108534" y="892766"/>
                  </a:lnTo>
                  <a:lnTo>
                    <a:pt x="10648" y="852205"/>
                  </a:lnTo>
                  <a:lnTo>
                    <a:pt x="34421" y="737801"/>
                  </a:lnTo>
                  <a:lnTo>
                    <a:pt x="139326" y="739579"/>
                  </a:lnTo>
                  <a:lnTo>
                    <a:pt x="170385" y="656539"/>
                  </a:lnTo>
                  <a:lnTo>
                    <a:pt x="86679" y="590765"/>
                  </a:lnTo>
                  <a:lnTo>
                    <a:pt x="140437" y="487017"/>
                  </a:lnTo>
                  <a:lnTo>
                    <a:pt x="239495" y="516590"/>
                  </a:lnTo>
                  <a:lnTo>
                    <a:pt x="244191" y="508163"/>
                  </a:lnTo>
                  <a:lnTo>
                    <a:pt x="291472" y="442977"/>
                  </a:lnTo>
                  <a:lnTo>
                    <a:pt x="230426" y="359531"/>
                  </a:lnTo>
                  <a:lnTo>
                    <a:pt x="310181" y="274135"/>
                  </a:lnTo>
                  <a:lnTo>
                    <a:pt x="397526" y="329299"/>
                  </a:lnTo>
                  <a:lnTo>
                    <a:pt x="444095" y="288220"/>
                  </a:lnTo>
                  <a:lnTo>
                    <a:pt x="467432" y="272304"/>
                  </a:lnTo>
                  <a:lnTo>
                    <a:pt x="431228" y="175656"/>
                  </a:lnTo>
                  <a:lnTo>
                    <a:pt x="531065" y="114943"/>
                  </a:lnTo>
                  <a:lnTo>
                    <a:pt x="600331" y="191674"/>
                  </a:lnTo>
                  <a:lnTo>
                    <a:pt x="659559" y="162400"/>
                  </a:lnTo>
                  <a:lnTo>
                    <a:pt x="682905" y="154730"/>
                  </a:lnTo>
                  <a:lnTo>
                    <a:pt x="674194" y="52774"/>
                  </a:lnTo>
                  <a:lnTo>
                    <a:pt x="786708" y="21249"/>
                  </a:lnTo>
                  <a:lnTo>
                    <a:pt x="832580" y="113573"/>
                  </a:lnTo>
                  <a:lnTo>
                    <a:pt x="907909" y="100371"/>
                  </a:lnTo>
                  <a:lnTo>
                    <a:pt x="922350" y="9964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5397595" y="2734243"/>
              <a:ext cx="1396811" cy="139681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 6"/>
          <p:cNvGrpSpPr/>
          <p:nvPr/>
        </p:nvGrpSpPr>
        <p:grpSpPr>
          <a:xfrm>
            <a:off x="3149600" y="1865320"/>
            <a:ext cx="5875205" cy="3592753"/>
            <a:chOff x="3149600" y="1865320"/>
            <a:chExt cx="5875205" cy="3592753"/>
          </a:xfrm>
        </p:grpSpPr>
        <p:sp>
          <p:nvSpPr>
            <p:cNvPr id="41" name="任意多边形 205"/>
            <p:cNvSpPr/>
            <p:nvPr/>
          </p:nvSpPr>
          <p:spPr>
            <a:xfrm flipH="1">
              <a:off x="7335705" y="2957520"/>
              <a:ext cx="1625600" cy="0"/>
            </a:xfrm>
            <a:custGeom>
              <a:avLst/>
              <a:gdLst>
                <a:gd name="connsiteX0" fmla="*/ 1625600 w 1625600"/>
                <a:gd name="connsiteY0" fmla="*/ 0 h 0"/>
                <a:gd name="connsiteX1" fmla="*/ 0 w 1625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5600">
                  <a:moveTo>
                    <a:pt x="1625600" y="0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635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208"/>
            <p:cNvSpPr/>
            <p:nvPr/>
          </p:nvSpPr>
          <p:spPr>
            <a:xfrm flipH="1">
              <a:off x="6903905" y="1865320"/>
              <a:ext cx="2120900" cy="520700"/>
            </a:xfrm>
            <a:custGeom>
              <a:avLst/>
              <a:gdLst>
                <a:gd name="connsiteX0" fmla="*/ 2120900 w 2120900"/>
                <a:gd name="connsiteY0" fmla="*/ 520700 h 520700"/>
                <a:gd name="connsiteX1" fmla="*/ 1485900 w 2120900"/>
                <a:gd name="connsiteY1" fmla="*/ 0 h 520700"/>
                <a:gd name="connsiteX2" fmla="*/ 0 w 2120900"/>
                <a:gd name="connsiteY2" fmla="*/ 0 h 52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0900" h="520700">
                  <a:moveTo>
                    <a:pt x="2120900" y="520700"/>
                  </a:moveTo>
                  <a:lnTo>
                    <a:pt x="1485900" y="0"/>
                  </a:lnTo>
                  <a:lnTo>
                    <a:pt x="0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635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207"/>
            <p:cNvSpPr/>
            <p:nvPr/>
          </p:nvSpPr>
          <p:spPr>
            <a:xfrm flipH="1" flipV="1">
              <a:off x="6903905" y="4937373"/>
              <a:ext cx="2120900" cy="520700"/>
            </a:xfrm>
            <a:custGeom>
              <a:avLst/>
              <a:gdLst>
                <a:gd name="connsiteX0" fmla="*/ 2120900 w 2120900"/>
                <a:gd name="connsiteY0" fmla="*/ 520700 h 520700"/>
                <a:gd name="connsiteX1" fmla="*/ 1485900 w 2120900"/>
                <a:gd name="connsiteY1" fmla="*/ 0 h 520700"/>
                <a:gd name="connsiteX2" fmla="*/ 0 w 2120900"/>
                <a:gd name="connsiteY2" fmla="*/ 0 h 52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20900" h="520700">
                  <a:moveTo>
                    <a:pt x="2120900" y="520700"/>
                  </a:moveTo>
                  <a:lnTo>
                    <a:pt x="1485900" y="0"/>
                  </a:lnTo>
                  <a:lnTo>
                    <a:pt x="0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635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206"/>
            <p:cNvSpPr/>
            <p:nvPr/>
          </p:nvSpPr>
          <p:spPr>
            <a:xfrm flipH="1" flipV="1">
              <a:off x="7335705" y="4365873"/>
              <a:ext cx="1625600" cy="0"/>
            </a:xfrm>
            <a:custGeom>
              <a:avLst/>
              <a:gdLst>
                <a:gd name="connsiteX0" fmla="*/ 1625600 w 1625600"/>
                <a:gd name="connsiteY0" fmla="*/ 0 h 0"/>
                <a:gd name="connsiteX1" fmla="*/ 0 w 16256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5600">
                  <a:moveTo>
                    <a:pt x="1625600" y="0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635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203"/>
            <p:cNvGrpSpPr/>
            <p:nvPr/>
          </p:nvGrpSpPr>
          <p:grpSpPr>
            <a:xfrm>
              <a:off x="3149600" y="1865320"/>
              <a:ext cx="2120900" cy="3592753"/>
              <a:chOff x="3149600" y="1651000"/>
              <a:chExt cx="2120900" cy="3592753"/>
            </a:xfrm>
          </p:grpSpPr>
          <p:sp>
            <p:nvSpPr>
              <p:cNvPr id="67" name="任意多边形 200"/>
              <p:cNvSpPr/>
              <p:nvPr/>
            </p:nvSpPr>
            <p:spPr>
              <a:xfrm>
                <a:off x="3213100" y="2743200"/>
                <a:ext cx="1625600" cy="0"/>
              </a:xfrm>
              <a:custGeom>
                <a:avLst/>
                <a:gdLst>
                  <a:gd name="connsiteX0" fmla="*/ 1625600 w 1625600"/>
                  <a:gd name="connsiteY0" fmla="*/ 0 h 0"/>
                  <a:gd name="connsiteX1" fmla="*/ 0 w 16256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5600">
                    <a:moveTo>
                      <a:pt x="162560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outerShdw blurRad="63500" dist="254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201"/>
              <p:cNvSpPr/>
              <p:nvPr/>
            </p:nvSpPr>
            <p:spPr>
              <a:xfrm flipV="1">
                <a:off x="3213100" y="4151553"/>
                <a:ext cx="1625600" cy="0"/>
              </a:xfrm>
              <a:custGeom>
                <a:avLst/>
                <a:gdLst>
                  <a:gd name="connsiteX0" fmla="*/ 1625600 w 1625600"/>
                  <a:gd name="connsiteY0" fmla="*/ 0 h 0"/>
                  <a:gd name="connsiteX1" fmla="*/ 0 w 16256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5600">
                    <a:moveTo>
                      <a:pt x="162560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outerShdw blurRad="63500" dist="254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202"/>
              <p:cNvSpPr/>
              <p:nvPr/>
            </p:nvSpPr>
            <p:spPr>
              <a:xfrm flipV="1">
                <a:off x="3149600" y="4723053"/>
                <a:ext cx="2120900" cy="520700"/>
              </a:xfrm>
              <a:custGeom>
                <a:avLst/>
                <a:gdLst>
                  <a:gd name="connsiteX0" fmla="*/ 2120900 w 2120900"/>
                  <a:gd name="connsiteY0" fmla="*/ 520700 h 520700"/>
                  <a:gd name="connsiteX1" fmla="*/ 1485900 w 2120900"/>
                  <a:gd name="connsiteY1" fmla="*/ 0 h 520700"/>
                  <a:gd name="connsiteX2" fmla="*/ 0 w 2120900"/>
                  <a:gd name="connsiteY2" fmla="*/ 0 h 52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20900" h="520700">
                    <a:moveTo>
                      <a:pt x="2120900" y="520700"/>
                    </a:moveTo>
                    <a:lnTo>
                      <a:pt x="1485900" y="0"/>
                    </a:ln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outerShdw blurRad="63500" dist="254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 199"/>
              <p:cNvSpPr/>
              <p:nvPr/>
            </p:nvSpPr>
            <p:spPr>
              <a:xfrm>
                <a:off x="3149600" y="1651000"/>
                <a:ext cx="2120900" cy="520700"/>
              </a:xfrm>
              <a:custGeom>
                <a:avLst/>
                <a:gdLst>
                  <a:gd name="connsiteX0" fmla="*/ 2120900 w 2120900"/>
                  <a:gd name="connsiteY0" fmla="*/ 520700 h 520700"/>
                  <a:gd name="connsiteX1" fmla="*/ 1485900 w 2120900"/>
                  <a:gd name="connsiteY1" fmla="*/ 0 h 520700"/>
                  <a:gd name="connsiteX2" fmla="*/ 0 w 2120900"/>
                  <a:gd name="connsiteY2" fmla="*/ 0 h 52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20900" h="520700">
                    <a:moveTo>
                      <a:pt x="2120900" y="520700"/>
                    </a:moveTo>
                    <a:lnTo>
                      <a:pt x="1485900" y="0"/>
                    </a:ln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outerShdw blurRad="63500" dist="254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1" name="任意多边形 76"/>
          <p:cNvSpPr/>
          <p:nvPr/>
        </p:nvSpPr>
        <p:spPr>
          <a:xfrm>
            <a:off x="4506902" y="2054222"/>
            <a:ext cx="3178196" cy="3178196"/>
          </a:xfrm>
          <a:custGeom>
            <a:avLst/>
            <a:gdLst>
              <a:gd name="connsiteX0" fmla="*/ 1589098 w 3178196"/>
              <a:gd name="connsiteY0" fmla="*/ 425696 h 3178196"/>
              <a:gd name="connsiteX1" fmla="*/ 425696 w 3178196"/>
              <a:gd name="connsiteY1" fmla="*/ 1589098 h 3178196"/>
              <a:gd name="connsiteX2" fmla="*/ 1589098 w 3178196"/>
              <a:gd name="connsiteY2" fmla="*/ 2752500 h 3178196"/>
              <a:gd name="connsiteX3" fmla="*/ 2752500 w 3178196"/>
              <a:gd name="connsiteY3" fmla="*/ 1589098 h 3178196"/>
              <a:gd name="connsiteX4" fmla="*/ 1589098 w 3178196"/>
              <a:gd name="connsiteY4" fmla="*/ 425696 h 3178196"/>
              <a:gd name="connsiteX5" fmla="*/ 1408737 w 3178196"/>
              <a:gd name="connsiteY5" fmla="*/ 0 h 3178196"/>
              <a:gd name="connsiteX6" fmla="*/ 1769461 w 3178196"/>
              <a:gd name="connsiteY6" fmla="*/ 0 h 3178196"/>
              <a:gd name="connsiteX7" fmla="*/ 1839795 w 3178196"/>
              <a:gd name="connsiteY7" fmla="*/ 328139 h 3178196"/>
              <a:gd name="connsiteX8" fmla="*/ 1856789 w 3178196"/>
              <a:gd name="connsiteY8" fmla="*/ 330732 h 3178196"/>
              <a:gd name="connsiteX9" fmla="*/ 2000849 w 3178196"/>
              <a:gd name="connsiteY9" fmla="*/ 373520 h 3178196"/>
              <a:gd name="connsiteX10" fmla="*/ 2227451 w 3178196"/>
              <a:gd name="connsiteY10" fmla="*/ 122720 h 3178196"/>
              <a:gd name="connsiteX11" fmla="*/ 2539846 w 3178196"/>
              <a:gd name="connsiteY11" fmla="*/ 303080 h 3178196"/>
              <a:gd name="connsiteX12" fmla="*/ 2439451 w 3178196"/>
              <a:gd name="connsiteY12" fmla="*/ 613872 h 3178196"/>
              <a:gd name="connsiteX13" fmla="*/ 2458340 w 3178196"/>
              <a:gd name="connsiteY13" fmla="*/ 627645 h 3178196"/>
              <a:gd name="connsiteX14" fmla="*/ 2558787 w 3178196"/>
              <a:gd name="connsiteY14" fmla="*/ 724273 h 3178196"/>
              <a:gd name="connsiteX15" fmla="*/ 2569563 w 3178196"/>
              <a:gd name="connsiteY15" fmla="*/ 737054 h 3178196"/>
              <a:gd name="connsiteX16" fmla="*/ 2875118 w 3178196"/>
              <a:gd name="connsiteY16" fmla="*/ 638354 h 3178196"/>
              <a:gd name="connsiteX17" fmla="*/ 3055480 w 3178196"/>
              <a:gd name="connsiteY17" fmla="*/ 950748 h 3178196"/>
              <a:gd name="connsiteX18" fmla="*/ 2827830 w 3178196"/>
              <a:gd name="connsiteY18" fmla="*/ 1156432 h 3178196"/>
              <a:gd name="connsiteX19" fmla="*/ 2846251 w 3178196"/>
              <a:gd name="connsiteY19" fmla="*/ 1202137 h 3178196"/>
              <a:gd name="connsiteX20" fmla="*/ 2882440 w 3178196"/>
              <a:gd name="connsiteY20" fmla="*/ 1345342 h 3178196"/>
              <a:gd name="connsiteX21" fmla="*/ 3178196 w 3178196"/>
              <a:gd name="connsiteY21" fmla="*/ 1408739 h 3178196"/>
              <a:gd name="connsiteX22" fmla="*/ 3178196 w 3178196"/>
              <a:gd name="connsiteY22" fmla="*/ 1769460 h 3178196"/>
              <a:gd name="connsiteX23" fmla="*/ 2901180 w 3178196"/>
              <a:gd name="connsiteY23" fmla="*/ 1828838 h 3178196"/>
              <a:gd name="connsiteX24" fmla="*/ 2890366 w 3178196"/>
              <a:gd name="connsiteY24" fmla="*/ 1899689 h 3178196"/>
              <a:gd name="connsiteX25" fmla="*/ 2862393 w 3178196"/>
              <a:gd name="connsiteY25" fmla="*/ 2011345 h 3178196"/>
              <a:gd name="connsiteX26" fmla="*/ 2851433 w 3178196"/>
              <a:gd name="connsiteY26" fmla="*/ 2043093 h 3178196"/>
              <a:gd name="connsiteX27" fmla="*/ 3055480 w 3178196"/>
              <a:gd name="connsiteY27" fmla="*/ 2227452 h 3178196"/>
              <a:gd name="connsiteX28" fmla="*/ 2875118 w 3178196"/>
              <a:gd name="connsiteY28" fmla="*/ 2539844 h 3178196"/>
              <a:gd name="connsiteX29" fmla="*/ 2624366 w 3178196"/>
              <a:gd name="connsiteY29" fmla="*/ 2458846 h 3178196"/>
              <a:gd name="connsiteX30" fmla="*/ 2593452 w 3178196"/>
              <a:gd name="connsiteY30" fmla="*/ 2501242 h 3178196"/>
              <a:gd name="connsiteX31" fmla="*/ 2496828 w 3178196"/>
              <a:gd name="connsiteY31" fmla="*/ 2601689 h 3178196"/>
              <a:gd name="connsiteX32" fmla="*/ 2461217 w 3178196"/>
              <a:gd name="connsiteY32" fmla="*/ 2631705 h 3178196"/>
              <a:gd name="connsiteX33" fmla="*/ 2539846 w 3178196"/>
              <a:gd name="connsiteY33" fmla="*/ 2875117 h 3178196"/>
              <a:gd name="connsiteX34" fmla="*/ 2227451 w 3178196"/>
              <a:gd name="connsiteY34" fmla="*/ 3055478 h 3178196"/>
              <a:gd name="connsiteX35" fmla="*/ 2061632 w 3178196"/>
              <a:gd name="connsiteY35" fmla="*/ 2871954 h 3178196"/>
              <a:gd name="connsiteX36" fmla="*/ 2018961 w 3178196"/>
              <a:gd name="connsiteY36" fmla="*/ 2889155 h 3178196"/>
              <a:gd name="connsiteX37" fmla="*/ 1820676 w 3178196"/>
              <a:gd name="connsiteY37" fmla="*/ 2939260 h 3178196"/>
              <a:gd name="connsiteX38" fmla="*/ 1769461 w 3178196"/>
              <a:gd name="connsiteY38" fmla="*/ 3178196 h 3178196"/>
              <a:gd name="connsiteX39" fmla="*/ 1408737 w 3178196"/>
              <a:gd name="connsiteY39" fmla="*/ 3178196 h 3178196"/>
              <a:gd name="connsiteX40" fmla="*/ 1357415 w 3178196"/>
              <a:gd name="connsiteY40" fmla="*/ 2938761 h 3178196"/>
              <a:gd name="connsiteX41" fmla="*/ 1321409 w 3178196"/>
              <a:gd name="connsiteY41" fmla="*/ 2933267 h 3178196"/>
              <a:gd name="connsiteX42" fmla="*/ 1116228 w 3178196"/>
              <a:gd name="connsiteY42" fmla="*/ 2872328 h 3178196"/>
              <a:gd name="connsiteX43" fmla="*/ 950747 w 3178196"/>
              <a:gd name="connsiteY43" fmla="*/ 3055478 h 3178196"/>
              <a:gd name="connsiteX44" fmla="*/ 638354 w 3178196"/>
              <a:gd name="connsiteY44" fmla="*/ 2875117 h 3178196"/>
              <a:gd name="connsiteX45" fmla="*/ 716567 w 3178196"/>
              <a:gd name="connsiteY45" fmla="*/ 2632987 h 3178196"/>
              <a:gd name="connsiteX46" fmla="*/ 564155 w 3178196"/>
              <a:gd name="connsiteY46" fmla="*/ 2476891 h 3178196"/>
              <a:gd name="connsiteX47" fmla="*/ 552049 w 3178196"/>
              <a:gd name="connsiteY47" fmla="*/ 2459421 h 3178196"/>
              <a:gd name="connsiteX48" fmla="*/ 303082 w 3178196"/>
              <a:gd name="connsiteY48" fmla="*/ 2539844 h 3178196"/>
              <a:gd name="connsiteX49" fmla="*/ 122720 w 3178196"/>
              <a:gd name="connsiteY49" fmla="*/ 2227452 h 3178196"/>
              <a:gd name="connsiteX50" fmla="*/ 326913 w 3178196"/>
              <a:gd name="connsiteY50" fmla="*/ 2042960 h 3178196"/>
              <a:gd name="connsiteX51" fmla="*/ 306855 w 3178196"/>
              <a:gd name="connsiteY51" fmla="*/ 1979828 h 3178196"/>
              <a:gd name="connsiteX52" fmla="*/ 276470 w 3178196"/>
              <a:gd name="connsiteY52" fmla="*/ 1828721 h 3178196"/>
              <a:gd name="connsiteX53" fmla="*/ 0 w 3178196"/>
              <a:gd name="connsiteY53" fmla="*/ 1769460 h 3178196"/>
              <a:gd name="connsiteX54" fmla="*/ 0 w 3178196"/>
              <a:gd name="connsiteY54" fmla="*/ 1408739 h 3178196"/>
              <a:gd name="connsiteX55" fmla="*/ 293010 w 3178196"/>
              <a:gd name="connsiteY55" fmla="*/ 1345931 h 3178196"/>
              <a:gd name="connsiteX56" fmla="*/ 306855 w 3178196"/>
              <a:gd name="connsiteY56" fmla="*/ 1284173 h 3178196"/>
              <a:gd name="connsiteX57" fmla="*/ 351046 w 3178196"/>
              <a:gd name="connsiteY57" fmla="*/ 1157043 h 3178196"/>
              <a:gd name="connsiteX58" fmla="*/ 122720 w 3178196"/>
              <a:gd name="connsiteY58" fmla="*/ 950748 h 3178196"/>
              <a:gd name="connsiteX59" fmla="*/ 303082 w 3178196"/>
              <a:gd name="connsiteY59" fmla="*/ 638354 h 3178196"/>
              <a:gd name="connsiteX60" fmla="*/ 611017 w 3178196"/>
              <a:gd name="connsiteY60" fmla="*/ 737822 h 3178196"/>
              <a:gd name="connsiteX61" fmla="*/ 678469 w 3178196"/>
              <a:gd name="connsiteY61" fmla="*/ 665039 h 3178196"/>
              <a:gd name="connsiteX62" fmla="*/ 739168 w 3178196"/>
              <a:gd name="connsiteY62" fmla="*/ 615179 h 3178196"/>
              <a:gd name="connsiteX63" fmla="*/ 638354 w 3178196"/>
              <a:gd name="connsiteY63" fmla="*/ 303080 h 3178196"/>
              <a:gd name="connsiteX64" fmla="*/ 950747 w 3178196"/>
              <a:gd name="connsiteY64" fmla="*/ 122720 h 3178196"/>
              <a:gd name="connsiteX65" fmla="*/ 1175530 w 3178196"/>
              <a:gd name="connsiteY65" fmla="*/ 371507 h 3178196"/>
              <a:gd name="connsiteX66" fmla="*/ 1321409 w 3178196"/>
              <a:gd name="connsiteY66" fmla="*/ 330732 h 3178196"/>
              <a:gd name="connsiteX67" fmla="*/ 1338401 w 3178196"/>
              <a:gd name="connsiteY67" fmla="*/ 328139 h 317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178196" h="3178196">
                <a:moveTo>
                  <a:pt x="1589098" y="425696"/>
                </a:moveTo>
                <a:cubicBezTo>
                  <a:pt x="946569" y="425696"/>
                  <a:pt x="425696" y="946569"/>
                  <a:pt x="425696" y="1589098"/>
                </a:cubicBezTo>
                <a:cubicBezTo>
                  <a:pt x="425696" y="2231627"/>
                  <a:pt x="946569" y="2752500"/>
                  <a:pt x="1589098" y="2752500"/>
                </a:cubicBezTo>
                <a:cubicBezTo>
                  <a:pt x="2231627" y="2752500"/>
                  <a:pt x="2752500" y="2231627"/>
                  <a:pt x="2752500" y="1589098"/>
                </a:cubicBezTo>
                <a:cubicBezTo>
                  <a:pt x="2752500" y="946569"/>
                  <a:pt x="2231627" y="425696"/>
                  <a:pt x="1589098" y="425696"/>
                </a:cubicBezTo>
                <a:close/>
                <a:moveTo>
                  <a:pt x="1408737" y="0"/>
                </a:moveTo>
                <a:lnTo>
                  <a:pt x="1769461" y="0"/>
                </a:lnTo>
                <a:lnTo>
                  <a:pt x="1839795" y="328139"/>
                </a:lnTo>
                <a:lnTo>
                  <a:pt x="1856789" y="330732"/>
                </a:lnTo>
                <a:lnTo>
                  <a:pt x="2000849" y="373520"/>
                </a:lnTo>
                <a:lnTo>
                  <a:pt x="2227451" y="122720"/>
                </a:lnTo>
                <a:lnTo>
                  <a:pt x="2539846" y="303080"/>
                </a:lnTo>
                <a:lnTo>
                  <a:pt x="2439451" y="613872"/>
                </a:lnTo>
                <a:lnTo>
                  <a:pt x="2458340" y="627645"/>
                </a:lnTo>
                <a:cubicBezTo>
                  <a:pt x="2493487" y="658090"/>
                  <a:pt x="2527017" y="690346"/>
                  <a:pt x="2558787" y="724273"/>
                </a:cubicBezTo>
                <a:lnTo>
                  <a:pt x="2569563" y="737054"/>
                </a:lnTo>
                <a:lnTo>
                  <a:pt x="2875118" y="638354"/>
                </a:lnTo>
                <a:lnTo>
                  <a:pt x="3055480" y="950748"/>
                </a:lnTo>
                <a:lnTo>
                  <a:pt x="2827830" y="1156432"/>
                </a:lnTo>
                <a:lnTo>
                  <a:pt x="2846251" y="1202137"/>
                </a:lnTo>
                <a:lnTo>
                  <a:pt x="2882440" y="1345342"/>
                </a:lnTo>
                <a:lnTo>
                  <a:pt x="3178196" y="1408739"/>
                </a:lnTo>
                <a:lnTo>
                  <a:pt x="3178196" y="1769460"/>
                </a:lnTo>
                <a:lnTo>
                  <a:pt x="2901180" y="1828838"/>
                </a:lnTo>
                <a:lnTo>
                  <a:pt x="2890366" y="1899689"/>
                </a:lnTo>
                <a:cubicBezTo>
                  <a:pt x="2882626" y="1937518"/>
                  <a:pt x="2873276" y="1974762"/>
                  <a:pt x="2862393" y="2011345"/>
                </a:cubicBezTo>
                <a:lnTo>
                  <a:pt x="2851433" y="2043093"/>
                </a:lnTo>
                <a:lnTo>
                  <a:pt x="3055480" y="2227452"/>
                </a:lnTo>
                <a:lnTo>
                  <a:pt x="2875118" y="2539844"/>
                </a:lnTo>
                <a:lnTo>
                  <a:pt x="2624366" y="2458846"/>
                </a:lnTo>
                <a:lnTo>
                  <a:pt x="2593452" y="2501242"/>
                </a:lnTo>
                <a:cubicBezTo>
                  <a:pt x="2563009" y="2536388"/>
                  <a:pt x="2530753" y="2569918"/>
                  <a:pt x="2496828" y="2601689"/>
                </a:cubicBezTo>
                <a:lnTo>
                  <a:pt x="2461217" y="2631705"/>
                </a:lnTo>
                <a:lnTo>
                  <a:pt x="2539846" y="2875117"/>
                </a:lnTo>
                <a:lnTo>
                  <a:pt x="2227451" y="3055478"/>
                </a:lnTo>
                <a:lnTo>
                  <a:pt x="2061632" y="2871954"/>
                </a:lnTo>
                <a:lnTo>
                  <a:pt x="2018961" y="2889155"/>
                </a:lnTo>
                <a:lnTo>
                  <a:pt x="1820676" y="2939260"/>
                </a:lnTo>
                <a:lnTo>
                  <a:pt x="1769461" y="3178196"/>
                </a:lnTo>
                <a:lnTo>
                  <a:pt x="1408737" y="3178196"/>
                </a:lnTo>
                <a:lnTo>
                  <a:pt x="1357415" y="2938761"/>
                </a:lnTo>
                <a:lnTo>
                  <a:pt x="1321409" y="2933267"/>
                </a:lnTo>
                <a:lnTo>
                  <a:pt x="1116228" y="2872328"/>
                </a:lnTo>
                <a:lnTo>
                  <a:pt x="950747" y="3055478"/>
                </a:lnTo>
                <a:lnTo>
                  <a:pt x="638354" y="2875117"/>
                </a:lnTo>
                <a:lnTo>
                  <a:pt x="716567" y="2632987"/>
                </a:lnTo>
                <a:lnTo>
                  <a:pt x="564155" y="2476891"/>
                </a:lnTo>
                <a:lnTo>
                  <a:pt x="552049" y="2459421"/>
                </a:lnTo>
                <a:lnTo>
                  <a:pt x="303082" y="2539844"/>
                </a:lnTo>
                <a:lnTo>
                  <a:pt x="122720" y="2227452"/>
                </a:lnTo>
                <a:lnTo>
                  <a:pt x="326913" y="2042960"/>
                </a:lnTo>
                <a:lnTo>
                  <a:pt x="306855" y="1979828"/>
                </a:lnTo>
                <a:lnTo>
                  <a:pt x="276470" y="1828721"/>
                </a:lnTo>
                <a:lnTo>
                  <a:pt x="0" y="1769460"/>
                </a:lnTo>
                <a:lnTo>
                  <a:pt x="0" y="1408739"/>
                </a:lnTo>
                <a:lnTo>
                  <a:pt x="293010" y="1345931"/>
                </a:lnTo>
                <a:lnTo>
                  <a:pt x="306855" y="1284173"/>
                </a:lnTo>
                <a:lnTo>
                  <a:pt x="351046" y="1157043"/>
                </a:lnTo>
                <a:lnTo>
                  <a:pt x="122720" y="950748"/>
                </a:lnTo>
                <a:lnTo>
                  <a:pt x="303082" y="638354"/>
                </a:lnTo>
                <a:lnTo>
                  <a:pt x="611017" y="737822"/>
                </a:lnTo>
                <a:lnTo>
                  <a:pt x="678469" y="665039"/>
                </a:lnTo>
                <a:lnTo>
                  <a:pt x="739168" y="615179"/>
                </a:lnTo>
                <a:lnTo>
                  <a:pt x="638354" y="303080"/>
                </a:lnTo>
                <a:lnTo>
                  <a:pt x="950747" y="122720"/>
                </a:lnTo>
                <a:lnTo>
                  <a:pt x="1175530" y="371507"/>
                </a:lnTo>
                <a:lnTo>
                  <a:pt x="1321409" y="330732"/>
                </a:lnTo>
                <a:lnTo>
                  <a:pt x="1338401" y="328139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419100" dist="177800" dir="2700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932598" y="2479918"/>
            <a:ext cx="2326804" cy="2326804"/>
          </a:xfrm>
          <a:prstGeom prst="ellipse">
            <a:avLst/>
          </a:prstGeom>
          <a:noFill/>
          <a:ln w="381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116"/>
          <p:cNvGrpSpPr/>
          <p:nvPr/>
        </p:nvGrpSpPr>
        <p:grpSpPr>
          <a:xfrm rot="1320000">
            <a:off x="5004321" y="2551641"/>
            <a:ext cx="2183359" cy="2183359"/>
            <a:chOff x="462756" y="1288258"/>
            <a:chExt cx="5551491" cy="5551485"/>
          </a:xfrm>
          <a:effectLst>
            <a:outerShdw blurRad="76200" dist="38100" dir="2700000" algn="tl" rotWithShape="0">
              <a:prstClr val="black">
                <a:alpha val="24000"/>
              </a:prstClr>
            </a:outerShdw>
          </a:effectLst>
        </p:grpSpPr>
        <p:sp>
          <p:nvSpPr>
            <p:cNvPr id="74" name="Freeform 9"/>
            <p:cNvSpPr>
              <a:spLocks/>
            </p:cNvSpPr>
            <p:nvPr/>
          </p:nvSpPr>
          <p:spPr bwMode="auto">
            <a:xfrm rot="5400000">
              <a:off x="2431257" y="1111250"/>
              <a:ext cx="1614487" cy="1968503"/>
            </a:xfrm>
            <a:custGeom>
              <a:avLst/>
              <a:gdLst>
                <a:gd name="T0" fmla="*/ 1369 w 8473"/>
                <a:gd name="T1" fmla="*/ 0 h 10324"/>
                <a:gd name="T2" fmla="*/ 1369 w 8473"/>
                <a:gd name="T3" fmla="*/ 10324 h 10324"/>
                <a:gd name="T4" fmla="*/ 8473 w 8473"/>
                <a:gd name="T5" fmla="*/ 7382 h 10324"/>
                <a:gd name="T6" fmla="*/ 8473 w 8473"/>
                <a:gd name="T7" fmla="*/ 2942 h 10324"/>
                <a:gd name="T8" fmla="*/ 1369 w 8473"/>
                <a:gd name="T9" fmla="*/ 0 h 10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73" h="10324">
                  <a:moveTo>
                    <a:pt x="1369" y="0"/>
                  </a:moveTo>
                  <a:cubicBezTo>
                    <a:pt x="0" y="3305"/>
                    <a:pt x="0" y="7019"/>
                    <a:pt x="1369" y="10324"/>
                  </a:cubicBezTo>
                  <a:lnTo>
                    <a:pt x="8473" y="7382"/>
                  </a:lnTo>
                  <a:cubicBezTo>
                    <a:pt x="7884" y="5960"/>
                    <a:pt x="7884" y="4364"/>
                    <a:pt x="8473" y="2942"/>
                  </a:cubicBezTo>
                  <a:lnTo>
                    <a:pt x="1369" y="0"/>
                  </a:lnTo>
                  <a:close/>
                </a:path>
              </a:pathLst>
            </a:custGeom>
            <a:solidFill>
              <a:schemeClr val="accent1"/>
            </a:solidFill>
            <a:ln w="22225">
              <a:solidFill>
                <a:srgbClr val="F3F3F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"/>
            <p:cNvSpPr>
              <a:spLocks/>
            </p:cNvSpPr>
            <p:nvPr/>
          </p:nvSpPr>
          <p:spPr bwMode="auto">
            <a:xfrm rot="8100000">
              <a:off x="3823198" y="1687811"/>
              <a:ext cx="1614488" cy="1968501"/>
            </a:xfrm>
            <a:custGeom>
              <a:avLst/>
              <a:gdLst>
                <a:gd name="T0" fmla="*/ 1369 w 8473"/>
                <a:gd name="T1" fmla="*/ 0 h 10324"/>
                <a:gd name="T2" fmla="*/ 1369 w 8473"/>
                <a:gd name="T3" fmla="*/ 10324 h 10324"/>
                <a:gd name="T4" fmla="*/ 8473 w 8473"/>
                <a:gd name="T5" fmla="*/ 7382 h 10324"/>
                <a:gd name="T6" fmla="*/ 8473 w 8473"/>
                <a:gd name="T7" fmla="*/ 2942 h 10324"/>
                <a:gd name="T8" fmla="*/ 1369 w 8473"/>
                <a:gd name="T9" fmla="*/ 0 h 10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73" h="10324">
                  <a:moveTo>
                    <a:pt x="1369" y="0"/>
                  </a:moveTo>
                  <a:cubicBezTo>
                    <a:pt x="0" y="3305"/>
                    <a:pt x="0" y="7019"/>
                    <a:pt x="1369" y="10324"/>
                  </a:cubicBezTo>
                  <a:lnTo>
                    <a:pt x="8473" y="7382"/>
                  </a:lnTo>
                  <a:cubicBezTo>
                    <a:pt x="7884" y="5960"/>
                    <a:pt x="7884" y="4364"/>
                    <a:pt x="8473" y="2942"/>
                  </a:cubicBezTo>
                  <a:lnTo>
                    <a:pt x="1369" y="0"/>
                  </a:lnTo>
                  <a:close/>
                </a:path>
              </a:pathLst>
            </a:custGeom>
            <a:solidFill>
              <a:schemeClr val="accent1"/>
            </a:solidFill>
            <a:ln w="22225">
              <a:solidFill>
                <a:srgbClr val="F3F3F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"/>
            <p:cNvSpPr>
              <a:spLocks/>
            </p:cNvSpPr>
            <p:nvPr/>
          </p:nvSpPr>
          <p:spPr bwMode="auto">
            <a:xfrm rot="10800000">
              <a:off x="4399759" y="3079749"/>
              <a:ext cx="1614488" cy="1968501"/>
            </a:xfrm>
            <a:custGeom>
              <a:avLst/>
              <a:gdLst>
                <a:gd name="T0" fmla="*/ 1369 w 8473"/>
                <a:gd name="T1" fmla="*/ 0 h 10324"/>
                <a:gd name="T2" fmla="*/ 1369 w 8473"/>
                <a:gd name="T3" fmla="*/ 10324 h 10324"/>
                <a:gd name="T4" fmla="*/ 8473 w 8473"/>
                <a:gd name="T5" fmla="*/ 7382 h 10324"/>
                <a:gd name="T6" fmla="*/ 8473 w 8473"/>
                <a:gd name="T7" fmla="*/ 2942 h 10324"/>
                <a:gd name="T8" fmla="*/ 1369 w 8473"/>
                <a:gd name="T9" fmla="*/ 0 h 10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73" h="10324">
                  <a:moveTo>
                    <a:pt x="1369" y="0"/>
                  </a:moveTo>
                  <a:cubicBezTo>
                    <a:pt x="0" y="3305"/>
                    <a:pt x="0" y="7019"/>
                    <a:pt x="1369" y="10324"/>
                  </a:cubicBezTo>
                  <a:lnTo>
                    <a:pt x="8473" y="7382"/>
                  </a:lnTo>
                  <a:cubicBezTo>
                    <a:pt x="7884" y="5960"/>
                    <a:pt x="7884" y="4364"/>
                    <a:pt x="8473" y="2942"/>
                  </a:cubicBezTo>
                  <a:lnTo>
                    <a:pt x="1369" y="0"/>
                  </a:lnTo>
                  <a:close/>
                </a:path>
              </a:pathLst>
            </a:custGeom>
            <a:solidFill>
              <a:schemeClr val="accent1"/>
            </a:solidFill>
            <a:ln w="22225">
              <a:solidFill>
                <a:srgbClr val="F3F3F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/>
            </p:cNvSpPr>
            <p:nvPr/>
          </p:nvSpPr>
          <p:spPr bwMode="auto">
            <a:xfrm rot="13500000">
              <a:off x="3823198" y="4471688"/>
              <a:ext cx="1614487" cy="1968502"/>
            </a:xfrm>
            <a:custGeom>
              <a:avLst/>
              <a:gdLst>
                <a:gd name="T0" fmla="*/ 1369 w 8473"/>
                <a:gd name="T1" fmla="*/ 0 h 10324"/>
                <a:gd name="T2" fmla="*/ 1369 w 8473"/>
                <a:gd name="T3" fmla="*/ 10324 h 10324"/>
                <a:gd name="T4" fmla="*/ 8473 w 8473"/>
                <a:gd name="T5" fmla="*/ 7382 h 10324"/>
                <a:gd name="T6" fmla="*/ 8473 w 8473"/>
                <a:gd name="T7" fmla="*/ 2942 h 10324"/>
                <a:gd name="T8" fmla="*/ 1369 w 8473"/>
                <a:gd name="T9" fmla="*/ 0 h 10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73" h="10324">
                  <a:moveTo>
                    <a:pt x="1369" y="0"/>
                  </a:moveTo>
                  <a:cubicBezTo>
                    <a:pt x="0" y="3305"/>
                    <a:pt x="0" y="7019"/>
                    <a:pt x="1369" y="10324"/>
                  </a:cubicBezTo>
                  <a:lnTo>
                    <a:pt x="8473" y="7382"/>
                  </a:lnTo>
                  <a:cubicBezTo>
                    <a:pt x="7884" y="5960"/>
                    <a:pt x="7884" y="4364"/>
                    <a:pt x="8473" y="2942"/>
                  </a:cubicBezTo>
                  <a:lnTo>
                    <a:pt x="1369" y="0"/>
                  </a:lnTo>
                  <a:close/>
                </a:path>
              </a:pathLst>
            </a:custGeom>
            <a:solidFill>
              <a:schemeClr val="accent1"/>
            </a:solidFill>
            <a:ln w="22225">
              <a:solidFill>
                <a:srgbClr val="F3F3F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"/>
            <p:cNvSpPr>
              <a:spLocks/>
            </p:cNvSpPr>
            <p:nvPr/>
          </p:nvSpPr>
          <p:spPr bwMode="auto">
            <a:xfrm rot="16200000">
              <a:off x="2431256" y="5048249"/>
              <a:ext cx="1614487" cy="1968502"/>
            </a:xfrm>
            <a:custGeom>
              <a:avLst/>
              <a:gdLst>
                <a:gd name="T0" fmla="*/ 1369 w 8473"/>
                <a:gd name="T1" fmla="*/ 0 h 10324"/>
                <a:gd name="T2" fmla="*/ 1369 w 8473"/>
                <a:gd name="T3" fmla="*/ 10324 h 10324"/>
                <a:gd name="T4" fmla="*/ 8473 w 8473"/>
                <a:gd name="T5" fmla="*/ 7382 h 10324"/>
                <a:gd name="T6" fmla="*/ 8473 w 8473"/>
                <a:gd name="T7" fmla="*/ 2942 h 10324"/>
                <a:gd name="T8" fmla="*/ 1369 w 8473"/>
                <a:gd name="T9" fmla="*/ 0 h 10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73" h="10324">
                  <a:moveTo>
                    <a:pt x="1369" y="0"/>
                  </a:moveTo>
                  <a:cubicBezTo>
                    <a:pt x="0" y="3305"/>
                    <a:pt x="0" y="7019"/>
                    <a:pt x="1369" y="10324"/>
                  </a:cubicBezTo>
                  <a:lnTo>
                    <a:pt x="8473" y="7382"/>
                  </a:lnTo>
                  <a:cubicBezTo>
                    <a:pt x="7884" y="5960"/>
                    <a:pt x="7884" y="4364"/>
                    <a:pt x="8473" y="2942"/>
                  </a:cubicBezTo>
                  <a:lnTo>
                    <a:pt x="1369" y="0"/>
                  </a:lnTo>
                  <a:close/>
                </a:path>
              </a:pathLst>
            </a:custGeom>
            <a:solidFill>
              <a:schemeClr val="accent1"/>
            </a:solidFill>
            <a:ln w="22225">
              <a:solidFill>
                <a:srgbClr val="F3F3F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"/>
            <p:cNvSpPr>
              <a:spLocks/>
            </p:cNvSpPr>
            <p:nvPr/>
          </p:nvSpPr>
          <p:spPr bwMode="auto">
            <a:xfrm rot="18900000">
              <a:off x="1039317" y="4471689"/>
              <a:ext cx="1614488" cy="1968501"/>
            </a:xfrm>
            <a:custGeom>
              <a:avLst/>
              <a:gdLst>
                <a:gd name="T0" fmla="*/ 1369 w 8473"/>
                <a:gd name="T1" fmla="*/ 0 h 10324"/>
                <a:gd name="T2" fmla="*/ 1369 w 8473"/>
                <a:gd name="T3" fmla="*/ 10324 h 10324"/>
                <a:gd name="T4" fmla="*/ 8473 w 8473"/>
                <a:gd name="T5" fmla="*/ 7382 h 10324"/>
                <a:gd name="T6" fmla="*/ 8473 w 8473"/>
                <a:gd name="T7" fmla="*/ 2942 h 10324"/>
                <a:gd name="T8" fmla="*/ 1369 w 8473"/>
                <a:gd name="T9" fmla="*/ 0 h 10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73" h="10324">
                  <a:moveTo>
                    <a:pt x="1369" y="0"/>
                  </a:moveTo>
                  <a:cubicBezTo>
                    <a:pt x="0" y="3305"/>
                    <a:pt x="0" y="7019"/>
                    <a:pt x="1369" y="10324"/>
                  </a:cubicBezTo>
                  <a:lnTo>
                    <a:pt x="8473" y="7382"/>
                  </a:lnTo>
                  <a:cubicBezTo>
                    <a:pt x="7884" y="5960"/>
                    <a:pt x="7884" y="4364"/>
                    <a:pt x="8473" y="2942"/>
                  </a:cubicBezTo>
                  <a:lnTo>
                    <a:pt x="1369" y="0"/>
                  </a:lnTo>
                  <a:close/>
                </a:path>
              </a:pathLst>
            </a:custGeom>
            <a:solidFill>
              <a:schemeClr val="accent1"/>
            </a:solidFill>
            <a:ln w="22225">
              <a:solidFill>
                <a:srgbClr val="F3F3F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"/>
            <p:cNvSpPr>
              <a:spLocks/>
            </p:cNvSpPr>
            <p:nvPr/>
          </p:nvSpPr>
          <p:spPr bwMode="auto">
            <a:xfrm>
              <a:off x="462756" y="3079749"/>
              <a:ext cx="1614488" cy="1968501"/>
            </a:xfrm>
            <a:custGeom>
              <a:avLst/>
              <a:gdLst>
                <a:gd name="T0" fmla="*/ 1369 w 8473"/>
                <a:gd name="T1" fmla="*/ 0 h 10324"/>
                <a:gd name="T2" fmla="*/ 1369 w 8473"/>
                <a:gd name="T3" fmla="*/ 10324 h 10324"/>
                <a:gd name="T4" fmla="*/ 8473 w 8473"/>
                <a:gd name="T5" fmla="*/ 7382 h 10324"/>
                <a:gd name="T6" fmla="*/ 8473 w 8473"/>
                <a:gd name="T7" fmla="*/ 2942 h 10324"/>
                <a:gd name="T8" fmla="*/ 1369 w 8473"/>
                <a:gd name="T9" fmla="*/ 0 h 10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73" h="10324">
                  <a:moveTo>
                    <a:pt x="1369" y="0"/>
                  </a:moveTo>
                  <a:cubicBezTo>
                    <a:pt x="0" y="3305"/>
                    <a:pt x="0" y="7019"/>
                    <a:pt x="1369" y="10324"/>
                  </a:cubicBezTo>
                  <a:lnTo>
                    <a:pt x="8473" y="7382"/>
                  </a:lnTo>
                  <a:cubicBezTo>
                    <a:pt x="7884" y="5960"/>
                    <a:pt x="7884" y="4364"/>
                    <a:pt x="8473" y="2942"/>
                  </a:cubicBezTo>
                  <a:lnTo>
                    <a:pt x="1369" y="0"/>
                  </a:lnTo>
                  <a:close/>
                </a:path>
              </a:pathLst>
            </a:custGeom>
            <a:solidFill>
              <a:schemeClr val="accent1"/>
            </a:solidFill>
            <a:ln w="22225">
              <a:solidFill>
                <a:srgbClr val="F3F3F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"/>
            <p:cNvSpPr>
              <a:spLocks/>
            </p:cNvSpPr>
            <p:nvPr/>
          </p:nvSpPr>
          <p:spPr bwMode="auto">
            <a:xfrm rot="2700000">
              <a:off x="1039317" y="1687811"/>
              <a:ext cx="1614487" cy="1968502"/>
            </a:xfrm>
            <a:custGeom>
              <a:avLst/>
              <a:gdLst>
                <a:gd name="T0" fmla="*/ 1369 w 8473"/>
                <a:gd name="T1" fmla="*/ 0 h 10324"/>
                <a:gd name="T2" fmla="*/ 1369 w 8473"/>
                <a:gd name="T3" fmla="*/ 10324 h 10324"/>
                <a:gd name="T4" fmla="*/ 8473 w 8473"/>
                <a:gd name="T5" fmla="*/ 7382 h 10324"/>
                <a:gd name="T6" fmla="*/ 8473 w 8473"/>
                <a:gd name="T7" fmla="*/ 2942 h 10324"/>
                <a:gd name="T8" fmla="*/ 1369 w 8473"/>
                <a:gd name="T9" fmla="*/ 0 h 10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73" h="10324">
                  <a:moveTo>
                    <a:pt x="1369" y="0"/>
                  </a:moveTo>
                  <a:cubicBezTo>
                    <a:pt x="0" y="3305"/>
                    <a:pt x="0" y="7019"/>
                    <a:pt x="1369" y="10324"/>
                  </a:cubicBezTo>
                  <a:lnTo>
                    <a:pt x="8473" y="7382"/>
                  </a:lnTo>
                  <a:cubicBezTo>
                    <a:pt x="7884" y="5960"/>
                    <a:pt x="7884" y="4364"/>
                    <a:pt x="8473" y="2942"/>
                  </a:cubicBezTo>
                  <a:lnTo>
                    <a:pt x="1369" y="0"/>
                  </a:lnTo>
                  <a:close/>
                </a:path>
              </a:pathLst>
            </a:custGeom>
            <a:solidFill>
              <a:schemeClr val="accent1"/>
            </a:solidFill>
            <a:ln w="22225">
              <a:solidFill>
                <a:srgbClr val="F3F3F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120"/>
          <p:cNvGrpSpPr/>
          <p:nvPr/>
        </p:nvGrpSpPr>
        <p:grpSpPr>
          <a:xfrm>
            <a:off x="5707931" y="3255251"/>
            <a:ext cx="776138" cy="776138"/>
            <a:chOff x="5707931" y="3040931"/>
            <a:chExt cx="776138" cy="776138"/>
          </a:xfrm>
        </p:grpSpPr>
        <p:sp>
          <p:nvSpPr>
            <p:cNvPr id="83" name="椭圆 82"/>
            <p:cNvSpPr/>
            <p:nvPr/>
          </p:nvSpPr>
          <p:spPr>
            <a:xfrm>
              <a:off x="5707931" y="3040931"/>
              <a:ext cx="776138" cy="776138"/>
            </a:xfrm>
            <a:prstGeom prst="ellipse">
              <a:avLst/>
            </a:prstGeom>
            <a:solidFill>
              <a:srgbClr val="F3F3F3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5779391" y="3112391"/>
              <a:ext cx="633218" cy="63321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63500" dist="25400" dir="13500000">
                <a:prstClr val="black">
                  <a:alpha val="4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5817611" y="3150611"/>
              <a:ext cx="556778" cy="556778"/>
            </a:xfrm>
            <a:prstGeom prst="ellipse">
              <a:avLst/>
            </a:prstGeom>
            <a:solidFill>
              <a:srgbClr val="F3F3F3"/>
            </a:soli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8100" dist="254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6053825" y="2663373"/>
            <a:ext cx="64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08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483665" y="3085776"/>
            <a:ext cx="64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07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488924" y="3688403"/>
            <a:ext cx="64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06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066522" y="4118243"/>
            <a:ext cx="64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5463895" y="4123502"/>
            <a:ext cx="64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5034054" y="3701100"/>
            <a:ext cx="64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028795" y="3098473"/>
            <a:ext cx="64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5451198" y="2668632"/>
            <a:ext cx="64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94" name="组合 134"/>
          <p:cNvGrpSpPr/>
          <p:nvPr/>
        </p:nvGrpSpPr>
        <p:grpSpPr>
          <a:xfrm>
            <a:off x="1310544" y="1353902"/>
            <a:ext cx="1964130" cy="1006290"/>
            <a:chOff x="1464128" y="1520824"/>
            <a:chExt cx="4005943" cy="1582058"/>
          </a:xfrm>
        </p:grpSpPr>
        <p:sp>
          <p:nvSpPr>
            <p:cNvPr id="95" name="圆角矩形 94"/>
            <p:cNvSpPr/>
            <p:nvPr/>
          </p:nvSpPr>
          <p:spPr>
            <a:xfrm>
              <a:off x="1464128" y="1520825"/>
              <a:ext cx="4005943" cy="1582057"/>
            </a:xfrm>
            <a:prstGeom prst="roundRect">
              <a:avLst>
                <a:gd name="adj" fmla="val 13915"/>
              </a:avLst>
            </a:prstGeom>
            <a:gradFill>
              <a:gsLst>
                <a:gs pos="100000">
                  <a:srgbClr val="D1D1D1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1464128" y="1520824"/>
              <a:ext cx="4005943" cy="1582057"/>
            </a:xfrm>
            <a:prstGeom prst="roundRect">
              <a:avLst>
                <a:gd name="adj" fmla="val 1391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150"/>
          <p:cNvGrpSpPr/>
          <p:nvPr/>
        </p:nvGrpSpPr>
        <p:grpSpPr>
          <a:xfrm>
            <a:off x="1310544" y="2544750"/>
            <a:ext cx="1964130" cy="1006290"/>
            <a:chOff x="1464128" y="1520824"/>
            <a:chExt cx="4005943" cy="1582058"/>
          </a:xfrm>
        </p:grpSpPr>
        <p:sp>
          <p:nvSpPr>
            <p:cNvPr id="98" name="圆角矩形 97"/>
            <p:cNvSpPr/>
            <p:nvPr/>
          </p:nvSpPr>
          <p:spPr>
            <a:xfrm>
              <a:off x="1464128" y="1520825"/>
              <a:ext cx="4005943" cy="1582057"/>
            </a:xfrm>
            <a:prstGeom prst="roundRect">
              <a:avLst>
                <a:gd name="adj" fmla="val 13915"/>
              </a:avLst>
            </a:prstGeom>
            <a:gradFill>
              <a:gsLst>
                <a:gs pos="100000">
                  <a:srgbClr val="D1D1D1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圆角矩形 98"/>
            <p:cNvSpPr/>
            <p:nvPr/>
          </p:nvSpPr>
          <p:spPr>
            <a:xfrm>
              <a:off x="1464128" y="1520824"/>
              <a:ext cx="4005943" cy="1582057"/>
            </a:xfrm>
            <a:prstGeom prst="roundRect">
              <a:avLst>
                <a:gd name="adj" fmla="val 1391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153"/>
          <p:cNvGrpSpPr/>
          <p:nvPr/>
        </p:nvGrpSpPr>
        <p:grpSpPr>
          <a:xfrm>
            <a:off x="1310544" y="3735598"/>
            <a:ext cx="1964130" cy="1006290"/>
            <a:chOff x="1464128" y="1520824"/>
            <a:chExt cx="4005943" cy="1582058"/>
          </a:xfrm>
        </p:grpSpPr>
        <p:sp>
          <p:nvSpPr>
            <p:cNvPr id="101" name="圆角矩形 100"/>
            <p:cNvSpPr/>
            <p:nvPr/>
          </p:nvSpPr>
          <p:spPr>
            <a:xfrm>
              <a:off x="1464128" y="1520825"/>
              <a:ext cx="4005943" cy="1582057"/>
            </a:xfrm>
            <a:prstGeom prst="roundRect">
              <a:avLst>
                <a:gd name="adj" fmla="val 13915"/>
              </a:avLst>
            </a:prstGeom>
            <a:gradFill>
              <a:gsLst>
                <a:gs pos="100000">
                  <a:srgbClr val="D1D1D1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>
              <a:off x="1464128" y="1520824"/>
              <a:ext cx="4005943" cy="1582057"/>
            </a:xfrm>
            <a:prstGeom prst="roundRect">
              <a:avLst>
                <a:gd name="adj" fmla="val 1391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56"/>
          <p:cNvGrpSpPr/>
          <p:nvPr/>
        </p:nvGrpSpPr>
        <p:grpSpPr>
          <a:xfrm>
            <a:off x="1310544" y="4926448"/>
            <a:ext cx="1964130" cy="1006290"/>
            <a:chOff x="1464128" y="1520824"/>
            <a:chExt cx="4005943" cy="1582058"/>
          </a:xfrm>
        </p:grpSpPr>
        <p:sp>
          <p:nvSpPr>
            <p:cNvPr id="104" name="圆角矩形 103"/>
            <p:cNvSpPr/>
            <p:nvPr/>
          </p:nvSpPr>
          <p:spPr>
            <a:xfrm>
              <a:off x="1464128" y="1520825"/>
              <a:ext cx="4005943" cy="1582057"/>
            </a:xfrm>
            <a:prstGeom prst="roundRect">
              <a:avLst>
                <a:gd name="adj" fmla="val 13915"/>
              </a:avLst>
            </a:prstGeom>
            <a:gradFill>
              <a:gsLst>
                <a:gs pos="100000">
                  <a:srgbClr val="D1D1D1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>
              <a:off x="1464128" y="1520824"/>
              <a:ext cx="4005943" cy="1582057"/>
            </a:xfrm>
            <a:prstGeom prst="roundRect">
              <a:avLst>
                <a:gd name="adj" fmla="val 1391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60"/>
          <p:cNvGrpSpPr/>
          <p:nvPr/>
        </p:nvGrpSpPr>
        <p:grpSpPr>
          <a:xfrm>
            <a:off x="1413231" y="1399755"/>
            <a:ext cx="1780467" cy="909879"/>
            <a:chOff x="7488048" y="2621083"/>
            <a:chExt cx="1780467" cy="909879"/>
          </a:xfrm>
        </p:grpSpPr>
        <p:sp>
          <p:nvSpPr>
            <p:cNvPr id="107" name="文本框 106"/>
            <p:cNvSpPr txBox="1"/>
            <p:nvPr/>
          </p:nvSpPr>
          <p:spPr>
            <a:xfrm>
              <a:off x="7488048" y="2621083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中高层培训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7506385" y="2930798"/>
              <a:ext cx="17045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109" name="组合 163"/>
          <p:cNvGrpSpPr/>
          <p:nvPr/>
        </p:nvGrpSpPr>
        <p:grpSpPr>
          <a:xfrm>
            <a:off x="1413231" y="2592954"/>
            <a:ext cx="1780467" cy="909879"/>
            <a:chOff x="7488048" y="2621083"/>
            <a:chExt cx="1780467" cy="909879"/>
          </a:xfrm>
        </p:grpSpPr>
        <p:sp>
          <p:nvSpPr>
            <p:cNvPr id="110" name="文本框 109"/>
            <p:cNvSpPr txBox="1"/>
            <p:nvPr/>
          </p:nvSpPr>
          <p:spPr>
            <a:xfrm>
              <a:off x="7488048" y="2621083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基层培训</a:t>
              </a: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7506385" y="2930798"/>
              <a:ext cx="17045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112" name="组合 166"/>
          <p:cNvGrpSpPr/>
          <p:nvPr/>
        </p:nvGrpSpPr>
        <p:grpSpPr>
          <a:xfrm>
            <a:off x="1413231" y="3783802"/>
            <a:ext cx="1780467" cy="909879"/>
            <a:chOff x="7488048" y="2621083"/>
            <a:chExt cx="1780467" cy="909879"/>
          </a:xfrm>
        </p:grpSpPr>
        <p:sp>
          <p:nvSpPr>
            <p:cNvPr id="113" name="文本框 112"/>
            <p:cNvSpPr txBox="1"/>
            <p:nvPr/>
          </p:nvSpPr>
          <p:spPr>
            <a:xfrm>
              <a:off x="7488048" y="2621083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普通职工培训</a:t>
              </a: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7506385" y="2930798"/>
              <a:ext cx="17045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115" name="组合 169"/>
          <p:cNvGrpSpPr/>
          <p:nvPr/>
        </p:nvGrpSpPr>
        <p:grpSpPr>
          <a:xfrm>
            <a:off x="1413231" y="4974652"/>
            <a:ext cx="1780467" cy="909879"/>
            <a:chOff x="7488048" y="2621083"/>
            <a:chExt cx="1780467" cy="909879"/>
          </a:xfrm>
        </p:grpSpPr>
        <p:sp>
          <p:nvSpPr>
            <p:cNvPr id="116" name="文本框 115"/>
            <p:cNvSpPr txBox="1"/>
            <p:nvPr/>
          </p:nvSpPr>
          <p:spPr>
            <a:xfrm>
              <a:off x="7488048" y="2621083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新员工培训</a:t>
              </a:r>
              <a:endParaRPr lang="zh-CN" altLang="en-US" sz="2000" dirty="0">
                <a:solidFill>
                  <a:schemeClr val="accent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7506385" y="2930798"/>
              <a:ext cx="17045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118" name="组合 174"/>
          <p:cNvGrpSpPr/>
          <p:nvPr/>
        </p:nvGrpSpPr>
        <p:grpSpPr>
          <a:xfrm>
            <a:off x="8917326" y="1353902"/>
            <a:ext cx="1964130" cy="1006290"/>
            <a:chOff x="1464128" y="1520824"/>
            <a:chExt cx="4005943" cy="1582058"/>
          </a:xfrm>
        </p:grpSpPr>
        <p:sp>
          <p:nvSpPr>
            <p:cNvPr id="119" name="圆角矩形 118"/>
            <p:cNvSpPr/>
            <p:nvPr/>
          </p:nvSpPr>
          <p:spPr>
            <a:xfrm>
              <a:off x="1464128" y="1520825"/>
              <a:ext cx="4005943" cy="1582057"/>
            </a:xfrm>
            <a:prstGeom prst="roundRect">
              <a:avLst>
                <a:gd name="adj" fmla="val 13915"/>
              </a:avLst>
            </a:prstGeom>
            <a:gradFill>
              <a:gsLst>
                <a:gs pos="100000">
                  <a:srgbClr val="D1D1D1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圆角矩形 119"/>
            <p:cNvSpPr/>
            <p:nvPr/>
          </p:nvSpPr>
          <p:spPr>
            <a:xfrm>
              <a:off x="1464128" y="1520824"/>
              <a:ext cx="4005943" cy="1582057"/>
            </a:xfrm>
            <a:prstGeom prst="roundRect">
              <a:avLst>
                <a:gd name="adj" fmla="val 1391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75"/>
          <p:cNvGrpSpPr/>
          <p:nvPr/>
        </p:nvGrpSpPr>
        <p:grpSpPr>
          <a:xfrm>
            <a:off x="8917326" y="2544750"/>
            <a:ext cx="1964130" cy="1006290"/>
            <a:chOff x="1464128" y="1520824"/>
            <a:chExt cx="4005943" cy="1582058"/>
          </a:xfrm>
        </p:grpSpPr>
        <p:sp>
          <p:nvSpPr>
            <p:cNvPr id="122" name="圆角矩形 121"/>
            <p:cNvSpPr/>
            <p:nvPr/>
          </p:nvSpPr>
          <p:spPr>
            <a:xfrm>
              <a:off x="1464128" y="1520825"/>
              <a:ext cx="4005943" cy="1582057"/>
            </a:xfrm>
            <a:prstGeom prst="roundRect">
              <a:avLst>
                <a:gd name="adj" fmla="val 13915"/>
              </a:avLst>
            </a:prstGeom>
            <a:gradFill>
              <a:gsLst>
                <a:gs pos="100000">
                  <a:srgbClr val="D1D1D1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圆角矩形 154"/>
            <p:cNvSpPr/>
            <p:nvPr/>
          </p:nvSpPr>
          <p:spPr>
            <a:xfrm>
              <a:off x="1464128" y="1520824"/>
              <a:ext cx="4005943" cy="1582057"/>
            </a:xfrm>
            <a:prstGeom prst="roundRect">
              <a:avLst>
                <a:gd name="adj" fmla="val 1391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76"/>
          <p:cNvGrpSpPr/>
          <p:nvPr/>
        </p:nvGrpSpPr>
        <p:grpSpPr>
          <a:xfrm>
            <a:off x="8917326" y="3735598"/>
            <a:ext cx="1964130" cy="1006290"/>
            <a:chOff x="1464128" y="1520824"/>
            <a:chExt cx="4005943" cy="1582058"/>
          </a:xfrm>
        </p:grpSpPr>
        <p:sp>
          <p:nvSpPr>
            <p:cNvPr id="159" name="圆角矩形 158"/>
            <p:cNvSpPr/>
            <p:nvPr/>
          </p:nvSpPr>
          <p:spPr>
            <a:xfrm>
              <a:off x="1464128" y="1520825"/>
              <a:ext cx="4005943" cy="1582057"/>
            </a:xfrm>
            <a:prstGeom prst="roundRect">
              <a:avLst>
                <a:gd name="adj" fmla="val 13915"/>
              </a:avLst>
            </a:prstGeom>
            <a:gradFill>
              <a:gsLst>
                <a:gs pos="100000">
                  <a:srgbClr val="D1D1D1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圆角矩形 159"/>
            <p:cNvSpPr/>
            <p:nvPr/>
          </p:nvSpPr>
          <p:spPr>
            <a:xfrm>
              <a:off x="1464128" y="1520824"/>
              <a:ext cx="4005943" cy="1582057"/>
            </a:xfrm>
            <a:prstGeom prst="roundRect">
              <a:avLst>
                <a:gd name="adj" fmla="val 1391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1" name="组合 177"/>
          <p:cNvGrpSpPr/>
          <p:nvPr/>
        </p:nvGrpSpPr>
        <p:grpSpPr>
          <a:xfrm>
            <a:off x="8917326" y="4926448"/>
            <a:ext cx="1964130" cy="1006290"/>
            <a:chOff x="1464128" y="1520824"/>
            <a:chExt cx="4005943" cy="1582058"/>
          </a:xfrm>
        </p:grpSpPr>
        <p:sp>
          <p:nvSpPr>
            <p:cNvPr id="162" name="圆角矩形 161"/>
            <p:cNvSpPr/>
            <p:nvPr/>
          </p:nvSpPr>
          <p:spPr>
            <a:xfrm>
              <a:off x="1464128" y="1520825"/>
              <a:ext cx="4005943" cy="1582057"/>
            </a:xfrm>
            <a:prstGeom prst="roundRect">
              <a:avLst>
                <a:gd name="adj" fmla="val 13915"/>
              </a:avLst>
            </a:prstGeom>
            <a:gradFill>
              <a:gsLst>
                <a:gs pos="100000">
                  <a:srgbClr val="D1D1D1"/>
                </a:gs>
                <a:gs pos="0">
                  <a:schemeClr val="bg1"/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圆角矩形 162"/>
            <p:cNvSpPr/>
            <p:nvPr/>
          </p:nvSpPr>
          <p:spPr>
            <a:xfrm>
              <a:off x="1464128" y="1520824"/>
              <a:ext cx="4005943" cy="1582057"/>
            </a:xfrm>
            <a:prstGeom prst="roundRect">
              <a:avLst>
                <a:gd name="adj" fmla="val 1391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4" name="组合 178"/>
          <p:cNvGrpSpPr/>
          <p:nvPr/>
        </p:nvGrpSpPr>
        <p:grpSpPr>
          <a:xfrm>
            <a:off x="9020013" y="1399755"/>
            <a:ext cx="1780467" cy="909879"/>
            <a:chOff x="7488048" y="2621083"/>
            <a:chExt cx="1780467" cy="909879"/>
          </a:xfrm>
        </p:grpSpPr>
        <p:sp>
          <p:nvSpPr>
            <p:cNvPr id="165" name="文本框 164"/>
            <p:cNvSpPr txBox="1"/>
            <p:nvPr/>
          </p:nvSpPr>
          <p:spPr>
            <a:xfrm>
              <a:off x="7488048" y="2621083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从业资格培训</a:t>
              </a: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7506385" y="2930798"/>
              <a:ext cx="17045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167" name="组合 179"/>
          <p:cNvGrpSpPr/>
          <p:nvPr/>
        </p:nvGrpSpPr>
        <p:grpSpPr>
          <a:xfrm>
            <a:off x="9020013" y="2592954"/>
            <a:ext cx="1780467" cy="909879"/>
            <a:chOff x="7488048" y="2621083"/>
            <a:chExt cx="1780467" cy="909879"/>
          </a:xfrm>
        </p:grpSpPr>
        <p:sp>
          <p:nvSpPr>
            <p:cNvPr id="168" name="文本框 167"/>
            <p:cNvSpPr txBox="1"/>
            <p:nvPr/>
          </p:nvSpPr>
          <p:spPr>
            <a:xfrm>
              <a:off x="7488048" y="2621083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导师制培训</a:t>
              </a: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7506385" y="2930798"/>
              <a:ext cx="17045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170" name="组合 180"/>
          <p:cNvGrpSpPr/>
          <p:nvPr/>
        </p:nvGrpSpPr>
        <p:grpSpPr>
          <a:xfrm>
            <a:off x="9020013" y="3783802"/>
            <a:ext cx="1780467" cy="909879"/>
            <a:chOff x="7488048" y="2621083"/>
            <a:chExt cx="1780467" cy="909879"/>
          </a:xfrm>
        </p:grpSpPr>
        <p:sp>
          <p:nvSpPr>
            <p:cNvPr id="171" name="文本框 170"/>
            <p:cNvSpPr txBox="1"/>
            <p:nvPr/>
          </p:nvSpPr>
          <p:spPr>
            <a:xfrm>
              <a:off x="7488048" y="2621083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培训资源配备</a:t>
              </a:r>
            </a:p>
          </p:txBody>
        </p:sp>
        <p:sp>
          <p:nvSpPr>
            <p:cNvPr id="172" name="文本框 171"/>
            <p:cNvSpPr txBox="1"/>
            <p:nvPr/>
          </p:nvSpPr>
          <p:spPr>
            <a:xfrm>
              <a:off x="7506385" y="2930798"/>
              <a:ext cx="17045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173" name="组合 181"/>
          <p:cNvGrpSpPr/>
          <p:nvPr/>
        </p:nvGrpSpPr>
        <p:grpSpPr>
          <a:xfrm>
            <a:off x="9020013" y="4974652"/>
            <a:ext cx="1780467" cy="909879"/>
            <a:chOff x="7488048" y="2621083"/>
            <a:chExt cx="1780467" cy="909879"/>
          </a:xfrm>
        </p:grpSpPr>
        <p:sp>
          <p:nvSpPr>
            <p:cNvPr id="174" name="文本框 173"/>
            <p:cNvSpPr txBox="1"/>
            <p:nvPr/>
          </p:nvSpPr>
          <p:spPr>
            <a:xfrm>
              <a:off x="7488048" y="2621083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辅助培训制度</a:t>
              </a:r>
            </a:p>
          </p:txBody>
        </p:sp>
        <p:sp>
          <p:nvSpPr>
            <p:cNvPr id="175" name="文本框 174"/>
            <p:cNvSpPr txBox="1"/>
            <p:nvPr/>
          </p:nvSpPr>
          <p:spPr>
            <a:xfrm>
              <a:off x="7506385" y="2930798"/>
              <a:ext cx="17045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681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64591" y="146303"/>
            <a:ext cx="1117229" cy="418961"/>
            <a:chOff x="164592" y="146304"/>
            <a:chExt cx="1024128" cy="384048"/>
          </a:xfrm>
        </p:grpSpPr>
        <p:sp>
          <p:nvSpPr>
            <p:cNvPr id="5" name="平行四边形 4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>
              <a:off x="164592" y="146304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8" name="直线连接符 7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5"/>
          <p:cNvGrpSpPr/>
          <p:nvPr/>
        </p:nvGrpSpPr>
        <p:grpSpPr>
          <a:xfrm>
            <a:off x="1772512" y="3791347"/>
            <a:ext cx="853107" cy="851118"/>
            <a:chOff x="1941706" y="3231482"/>
            <a:chExt cx="1212300" cy="1209474"/>
          </a:xfrm>
        </p:grpSpPr>
        <p:sp>
          <p:nvSpPr>
            <p:cNvPr id="10" name="任意多边形 13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4"/>
          <p:cNvGrpSpPr/>
          <p:nvPr/>
        </p:nvGrpSpPr>
        <p:grpSpPr>
          <a:xfrm>
            <a:off x="2655615" y="3096230"/>
            <a:ext cx="2024144" cy="2024144"/>
            <a:chOff x="2508643" y="3155719"/>
            <a:chExt cx="2161075" cy="2161075"/>
          </a:xfrm>
        </p:grpSpPr>
        <p:sp>
          <p:nvSpPr>
            <p:cNvPr id="13" name="任意多边形 8"/>
            <p:cNvSpPr/>
            <p:nvPr/>
          </p:nvSpPr>
          <p:spPr>
            <a:xfrm>
              <a:off x="2508643" y="3155719"/>
              <a:ext cx="2161075" cy="2161075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798632" y="3445708"/>
              <a:ext cx="1581096" cy="1581096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7"/>
          <p:cNvGrpSpPr/>
          <p:nvPr/>
        </p:nvGrpSpPr>
        <p:grpSpPr>
          <a:xfrm>
            <a:off x="7241014" y="3511148"/>
            <a:ext cx="1664341" cy="1664341"/>
            <a:chOff x="2508643" y="3155719"/>
            <a:chExt cx="2161075" cy="2161075"/>
          </a:xfrm>
        </p:grpSpPr>
        <p:sp>
          <p:nvSpPr>
            <p:cNvPr id="16" name="任意多边形 18"/>
            <p:cNvSpPr/>
            <p:nvPr/>
          </p:nvSpPr>
          <p:spPr>
            <a:xfrm>
              <a:off x="2508643" y="3155719"/>
              <a:ext cx="2161075" cy="2161075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798632" y="3445708"/>
              <a:ext cx="1581096" cy="1581096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20"/>
          <p:cNvGrpSpPr/>
          <p:nvPr/>
        </p:nvGrpSpPr>
        <p:grpSpPr>
          <a:xfrm>
            <a:off x="6458606" y="3684522"/>
            <a:ext cx="854070" cy="854070"/>
            <a:chOff x="2508643" y="3155719"/>
            <a:chExt cx="2161075" cy="2161075"/>
          </a:xfrm>
        </p:grpSpPr>
        <p:sp>
          <p:nvSpPr>
            <p:cNvPr id="19" name="任意多边形 21"/>
            <p:cNvSpPr/>
            <p:nvPr/>
          </p:nvSpPr>
          <p:spPr>
            <a:xfrm>
              <a:off x="2508643" y="3155719"/>
              <a:ext cx="2161075" cy="2161075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397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798632" y="3445708"/>
              <a:ext cx="1581096" cy="1581096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3"/>
          <p:cNvGrpSpPr/>
          <p:nvPr/>
        </p:nvGrpSpPr>
        <p:grpSpPr>
          <a:xfrm>
            <a:off x="7754903" y="2107479"/>
            <a:ext cx="1237171" cy="1234286"/>
            <a:chOff x="1941706" y="3231482"/>
            <a:chExt cx="1212300" cy="1209474"/>
          </a:xfrm>
        </p:grpSpPr>
        <p:sp>
          <p:nvSpPr>
            <p:cNvPr id="22" name="任意多边形 24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6"/>
          <p:cNvGrpSpPr/>
          <p:nvPr/>
        </p:nvGrpSpPr>
        <p:grpSpPr>
          <a:xfrm>
            <a:off x="3434852" y="1730728"/>
            <a:ext cx="1345967" cy="1342829"/>
            <a:chOff x="1941706" y="3231482"/>
            <a:chExt cx="1212300" cy="1209474"/>
          </a:xfrm>
        </p:grpSpPr>
        <p:sp>
          <p:nvSpPr>
            <p:cNvPr id="25" name="任意多边形 27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9"/>
          <p:cNvGrpSpPr/>
          <p:nvPr/>
        </p:nvGrpSpPr>
        <p:grpSpPr>
          <a:xfrm>
            <a:off x="4735229" y="2293519"/>
            <a:ext cx="582684" cy="581324"/>
            <a:chOff x="1941706" y="3231482"/>
            <a:chExt cx="1212300" cy="1209474"/>
          </a:xfrm>
        </p:grpSpPr>
        <p:sp>
          <p:nvSpPr>
            <p:cNvPr id="28" name="任意多边形 30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33"/>
          <p:cNvGrpSpPr/>
          <p:nvPr/>
        </p:nvGrpSpPr>
        <p:grpSpPr>
          <a:xfrm>
            <a:off x="9651692" y="2187885"/>
            <a:ext cx="582684" cy="581324"/>
            <a:chOff x="1941706" y="3231482"/>
            <a:chExt cx="1212300" cy="1209474"/>
          </a:xfrm>
        </p:grpSpPr>
        <p:sp>
          <p:nvSpPr>
            <p:cNvPr id="31" name="任意多边形 34"/>
            <p:cNvSpPr/>
            <p:nvPr/>
          </p:nvSpPr>
          <p:spPr>
            <a:xfrm>
              <a:off x="1941706" y="3231482"/>
              <a:ext cx="1212300" cy="1209474"/>
            </a:xfrm>
            <a:custGeom>
              <a:avLst/>
              <a:gdLst>
                <a:gd name="connsiteX0" fmla="*/ 606149 w 1212300"/>
                <a:gd name="connsiteY0" fmla="*/ 219778 h 1209474"/>
                <a:gd name="connsiteX1" fmla="*/ 221190 w 1212300"/>
                <a:gd name="connsiteY1" fmla="*/ 604737 h 1209474"/>
                <a:gd name="connsiteX2" fmla="*/ 606149 w 1212300"/>
                <a:gd name="connsiteY2" fmla="*/ 989696 h 1209474"/>
                <a:gd name="connsiteX3" fmla="*/ 991108 w 1212300"/>
                <a:gd name="connsiteY3" fmla="*/ 604737 h 1209474"/>
                <a:gd name="connsiteX4" fmla="*/ 606149 w 1212300"/>
                <a:gd name="connsiteY4" fmla="*/ 219778 h 1209474"/>
                <a:gd name="connsiteX5" fmla="*/ 570726 w 1212300"/>
                <a:gd name="connsiteY5" fmla="*/ 0 h 1209474"/>
                <a:gd name="connsiteX6" fmla="*/ 641573 w 1212300"/>
                <a:gd name="connsiteY6" fmla="*/ 0 h 1209474"/>
                <a:gd name="connsiteX7" fmla="*/ 653064 w 1212300"/>
                <a:gd name="connsiteY7" fmla="*/ 60414 h 1209474"/>
                <a:gd name="connsiteX8" fmla="*/ 661820 w 1212300"/>
                <a:gd name="connsiteY8" fmla="*/ 60857 h 1209474"/>
                <a:gd name="connsiteX9" fmla="*/ 707034 w 1212300"/>
                <a:gd name="connsiteY9" fmla="*/ 69786 h 1209474"/>
                <a:gd name="connsiteX10" fmla="*/ 735306 w 1212300"/>
                <a:gd name="connsiteY10" fmla="*/ 12884 h 1209474"/>
                <a:gd name="connsiteX11" fmla="*/ 803526 w 1212300"/>
                <a:gd name="connsiteY11" fmla="*/ 31998 h 1209474"/>
                <a:gd name="connsiteX12" fmla="*/ 798126 w 1212300"/>
                <a:gd name="connsiteY12" fmla="*/ 95198 h 1209474"/>
                <a:gd name="connsiteX13" fmla="*/ 848903 w 1212300"/>
                <a:gd name="connsiteY13" fmla="*/ 115557 h 1209474"/>
                <a:gd name="connsiteX14" fmla="*/ 890307 w 1212300"/>
                <a:gd name="connsiteY14" fmla="*/ 69692 h 1209474"/>
                <a:gd name="connsiteX15" fmla="*/ 950840 w 1212300"/>
                <a:gd name="connsiteY15" fmla="*/ 106503 h 1209474"/>
                <a:gd name="connsiteX16" fmla="*/ 928932 w 1212300"/>
                <a:gd name="connsiteY16" fmla="*/ 164987 h 1209474"/>
                <a:gd name="connsiteX17" fmla="*/ 971748 w 1212300"/>
                <a:gd name="connsiteY17" fmla="*/ 199360 h 1209474"/>
                <a:gd name="connsiteX18" fmla="*/ 1024233 w 1212300"/>
                <a:gd name="connsiteY18" fmla="*/ 166213 h 1209474"/>
                <a:gd name="connsiteX19" fmla="*/ 1072590 w 1212300"/>
                <a:gd name="connsiteY19" fmla="*/ 217989 h 1209474"/>
                <a:gd name="connsiteX20" fmla="*/ 1034905 w 1212300"/>
                <a:gd name="connsiteY20" fmla="*/ 269502 h 1209474"/>
                <a:gd name="connsiteX21" fmla="*/ 1047793 w 1212300"/>
                <a:gd name="connsiteY21" fmla="*/ 284006 h 1209474"/>
                <a:gd name="connsiteX22" fmla="*/ 1065896 w 1212300"/>
                <a:gd name="connsiteY22" fmla="*/ 313574 h 1209474"/>
                <a:gd name="connsiteX23" fmla="*/ 1127152 w 1212300"/>
                <a:gd name="connsiteY23" fmla="*/ 295286 h 1209474"/>
                <a:gd name="connsiteX24" fmla="*/ 1159745 w 1212300"/>
                <a:gd name="connsiteY24" fmla="*/ 358190 h 1209474"/>
                <a:gd name="connsiteX25" fmla="*/ 1109155 w 1212300"/>
                <a:gd name="connsiteY25" fmla="*/ 397943 h 1209474"/>
                <a:gd name="connsiteX26" fmla="*/ 1123476 w 1212300"/>
                <a:gd name="connsiteY26" fmla="*/ 432252 h 1209474"/>
                <a:gd name="connsiteX27" fmla="*/ 1127413 w 1212300"/>
                <a:gd name="connsiteY27" fmla="*/ 448425 h 1209474"/>
                <a:gd name="connsiteX28" fmla="*/ 1191430 w 1212300"/>
                <a:gd name="connsiteY28" fmla="*/ 447341 h 1209474"/>
                <a:gd name="connsiteX29" fmla="*/ 1205844 w 1212300"/>
                <a:gd name="connsiteY29" fmla="*/ 516706 h 1209474"/>
                <a:gd name="connsiteX30" fmla="*/ 1145770 w 1212300"/>
                <a:gd name="connsiteY30" fmla="*/ 541598 h 1209474"/>
                <a:gd name="connsiteX31" fmla="*/ 1150013 w 1212300"/>
                <a:gd name="connsiteY31" fmla="*/ 594780 h 1209474"/>
                <a:gd name="connsiteX32" fmla="*/ 1212300 w 1212300"/>
                <a:gd name="connsiteY32" fmla="*/ 611099 h 1209474"/>
                <a:gd name="connsiteX33" fmla="*/ 1207465 w 1212300"/>
                <a:gd name="connsiteY33" fmla="*/ 681780 h 1209474"/>
                <a:gd name="connsiteX34" fmla="*/ 1143038 w 1212300"/>
                <a:gd name="connsiteY34" fmla="*/ 689527 h 1209474"/>
                <a:gd name="connsiteX35" fmla="*/ 1139569 w 1212300"/>
                <a:gd name="connsiteY35" fmla="*/ 712257 h 1209474"/>
                <a:gd name="connsiteX36" fmla="*/ 1131043 w 1212300"/>
                <a:gd name="connsiteY36" fmla="*/ 740961 h 1209474"/>
                <a:gd name="connsiteX37" fmla="*/ 1188216 w 1212300"/>
                <a:gd name="connsiteY37" fmla="*/ 774415 h 1209474"/>
                <a:gd name="connsiteX38" fmla="*/ 1164491 w 1212300"/>
                <a:gd name="connsiteY38" fmla="*/ 841171 h 1209474"/>
                <a:gd name="connsiteX39" fmla="*/ 1098564 w 1212300"/>
                <a:gd name="connsiteY39" fmla="*/ 830969 h 1209474"/>
                <a:gd name="connsiteX40" fmla="*/ 1075268 w 1212300"/>
                <a:gd name="connsiteY40" fmla="*/ 877883 h 1209474"/>
                <a:gd name="connsiteX41" fmla="*/ 1120962 w 1212300"/>
                <a:gd name="connsiteY41" fmla="*/ 925178 h 1209474"/>
                <a:gd name="connsiteX42" fmla="*/ 1080106 w 1212300"/>
                <a:gd name="connsiteY42" fmla="*/ 983058 h 1209474"/>
                <a:gd name="connsiteX43" fmla="*/ 1019565 w 1212300"/>
                <a:gd name="connsiteY43" fmla="*/ 955533 h 1209474"/>
                <a:gd name="connsiteX44" fmla="*/ 986510 w 1212300"/>
                <a:gd name="connsiteY44" fmla="*/ 992122 h 1209474"/>
                <a:gd name="connsiteX45" fmla="*/ 984130 w 1212300"/>
                <a:gd name="connsiteY45" fmla="*/ 994044 h 1209474"/>
                <a:gd name="connsiteX46" fmla="*/ 1015527 w 1212300"/>
                <a:gd name="connsiteY46" fmla="*/ 1052205 h 1209474"/>
                <a:gd name="connsiteX47" fmla="*/ 960571 w 1212300"/>
                <a:gd name="connsiteY47" fmla="*/ 1096915 h 1209474"/>
                <a:gd name="connsiteX48" fmla="*/ 909748 w 1212300"/>
                <a:gd name="connsiteY48" fmla="*/ 1054117 h 1209474"/>
                <a:gd name="connsiteX49" fmla="*/ 906487 w 1212300"/>
                <a:gd name="connsiteY49" fmla="*/ 1056751 h 1209474"/>
                <a:gd name="connsiteX50" fmla="*/ 864880 w 1212300"/>
                <a:gd name="connsiteY50" fmla="*/ 1080229 h 1209474"/>
                <a:gd name="connsiteX51" fmla="*/ 879731 w 1212300"/>
                <a:gd name="connsiteY51" fmla="*/ 1146075 h 1209474"/>
                <a:gd name="connsiteX52" fmla="*/ 814749 w 1212300"/>
                <a:gd name="connsiteY52" fmla="*/ 1174300 h 1209474"/>
                <a:gd name="connsiteX53" fmla="*/ 777013 w 1212300"/>
                <a:gd name="connsiteY53" fmla="*/ 1118870 h 1209474"/>
                <a:gd name="connsiteX54" fmla="*/ 765662 w 1212300"/>
                <a:gd name="connsiteY54" fmla="*/ 1123267 h 1209474"/>
                <a:gd name="connsiteX55" fmla="*/ 727130 w 1212300"/>
                <a:gd name="connsiteY55" fmla="*/ 1132005 h 1209474"/>
                <a:gd name="connsiteX56" fmla="*/ 723644 w 1212300"/>
                <a:gd name="connsiteY56" fmla="*/ 1199827 h 1209474"/>
                <a:gd name="connsiteX57" fmla="*/ 653457 w 1212300"/>
                <a:gd name="connsiteY57" fmla="*/ 1209474 h 1209474"/>
                <a:gd name="connsiteX58" fmla="*/ 631798 w 1212300"/>
                <a:gd name="connsiteY58" fmla="*/ 1145096 h 1209474"/>
                <a:gd name="connsiteX59" fmla="*/ 606150 w 1212300"/>
                <a:gd name="connsiteY59" fmla="*/ 1147005 h 1209474"/>
                <a:gd name="connsiteX60" fmla="*/ 580299 w 1212300"/>
                <a:gd name="connsiteY60" fmla="*/ 1145700 h 1209474"/>
                <a:gd name="connsiteX61" fmla="*/ 558843 w 1212300"/>
                <a:gd name="connsiteY61" fmla="*/ 1209474 h 1209474"/>
                <a:gd name="connsiteX62" fmla="*/ 488656 w 1212300"/>
                <a:gd name="connsiteY62" fmla="*/ 1199827 h 1209474"/>
                <a:gd name="connsiteX63" fmla="*/ 485224 w 1212300"/>
                <a:gd name="connsiteY63" fmla="*/ 1133066 h 1209474"/>
                <a:gd name="connsiteX64" fmla="*/ 444238 w 1212300"/>
                <a:gd name="connsiteY64" fmla="*/ 1122527 h 1209474"/>
                <a:gd name="connsiteX65" fmla="*/ 435252 w 1212300"/>
                <a:gd name="connsiteY65" fmla="*/ 1118923 h 1209474"/>
                <a:gd name="connsiteX66" fmla="*/ 397552 w 1212300"/>
                <a:gd name="connsiteY66" fmla="*/ 1174300 h 1209474"/>
                <a:gd name="connsiteX67" fmla="*/ 332570 w 1212300"/>
                <a:gd name="connsiteY67" fmla="*/ 1146075 h 1209474"/>
                <a:gd name="connsiteX68" fmla="*/ 347390 w 1212300"/>
                <a:gd name="connsiteY68" fmla="*/ 1080362 h 1209474"/>
                <a:gd name="connsiteX69" fmla="*/ 302981 w 1212300"/>
                <a:gd name="connsiteY69" fmla="*/ 1053756 h 1209474"/>
                <a:gd name="connsiteX70" fmla="*/ 251730 w 1212300"/>
                <a:gd name="connsiteY70" fmla="*/ 1096915 h 1209474"/>
                <a:gd name="connsiteX71" fmla="*/ 196773 w 1212300"/>
                <a:gd name="connsiteY71" fmla="*/ 1052205 h 1209474"/>
                <a:gd name="connsiteX72" fmla="*/ 228407 w 1212300"/>
                <a:gd name="connsiteY72" fmla="*/ 993606 h 1209474"/>
                <a:gd name="connsiteX73" fmla="*/ 196589 w 1212300"/>
                <a:gd name="connsiteY73" fmla="*/ 961310 h 1209474"/>
                <a:gd name="connsiteX74" fmla="*/ 192451 w 1212300"/>
                <a:gd name="connsiteY74" fmla="*/ 955662 h 1209474"/>
                <a:gd name="connsiteX75" fmla="*/ 132195 w 1212300"/>
                <a:gd name="connsiteY75" fmla="*/ 983058 h 1209474"/>
                <a:gd name="connsiteX76" fmla="*/ 91339 w 1212300"/>
                <a:gd name="connsiteY76" fmla="*/ 925178 h 1209474"/>
                <a:gd name="connsiteX77" fmla="*/ 137009 w 1212300"/>
                <a:gd name="connsiteY77" fmla="*/ 877908 h 1209474"/>
                <a:gd name="connsiteX78" fmla="*/ 113994 w 1212300"/>
                <a:gd name="connsiteY78" fmla="*/ 830929 h 1209474"/>
                <a:gd name="connsiteX79" fmla="*/ 47809 w 1212300"/>
                <a:gd name="connsiteY79" fmla="*/ 841171 h 1209474"/>
                <a:gd name="connsiteX80" fmla="*/ 24084 w 1212300"/>
                <a:gd name="connsiteY80" fmla="*/ 774415 h 1209474"/>
                <a:gd name="connsiteX81" fmla="*/ 81587 w 1212300"/>
                <a:gd name="connsiteY81" fmla="*/ 740768 h 1209474"/>
                <a:gd name="connsiteX82" fmla="*/ 70938 w 1212300"/>
                <a:gd name="connsiteY82" fmla="*/ 703091 h 1209474"/>
                <a:gd name="connsiteX83" fmla="*/ 69043 w 1212300"/>
                <a:gd name="connsiteY83" fmla="*/ 689500 h 1209474"/>
                <a:gd name="connsiteX84" fmla="*/ 4835 w 1212300"/>
                <a:gd name="connsiteY84" fmla="*/ 681780 h 1209474"/>
                <a:gd name="connsiteX85" fmla="*/ 0 w 1212300"/>
                <a:gd name="connsiteY85" fmla="*/ 611099 h 1209474"/>
                <a:gd name="connsiteX86" fmla="*/ 62033 w 1212300"/>
                <a:gd name="connsiteY86" fmla="*/ 594846 h 1209474"/>
                <a:gd name="connsiteX87" fmla="*/ 64142 w 1212300"/>
                <a:gd name="connsiteY87" fmla="*/ 550291 h 1209474"/>
                <a:gd name="connsiteX88" fmla="*/ 65806 w 1212300"/>
                <a:gd name="connsiteY88" fmla="*/ 541298 h 1209474"/>
                <a:gd name="connsiteX89" fmla="*/ 6456 w 1212300"/>
                <a:gd name="connsiteY89" fmla="*/ 516706 h 1209474"/>
                <a:gd name="connsiteX90" fmla="*/ 20870 w 1212300"/>
                <a:gd name="connsiteY90" fmla="*/ 447341 h 1209474"/>
                <a:gd name="connsiteX91" fmla="*/ 84476 w 1212300"/>
                <a:gd name="connsiteY91" fmla="*/ 448419 h 1209474"/>
                <a:gd name="connsiteX92" fmla="*/ 103307 w 1212300"/>
                <a:gd name="connsiteY92" fmla="*/ 398070 h 1209474"/>
                <a:gd name="connsiteX93" fmla="*/ 52555 w 1212300"/>
                <a:gd name="connsiteY93" fmla="*/ 358190 h 1209474"/>
                <a:gd name="connsiteX94" fmla="*/ 85149 w 1212300"/>
                <a:gd name="connsiteY94" fmla="*/ 295286 h 1209474"/>
                <a:gd name="connsiteX95" fmla="*/ 145210 w 1212300"/>
                <a:gd name="connsiteY95" fmla="*/ 313217 h 1209474"/>
                <a:gd name="connsiteX96" fmla="*/ 148057 w 1212300"/>
                <a:gd name="connsiteY96" fmla="*/ 308107 h 1209474"/>
                <a:gd name="connsiteX97" fmla="*/ 176724 w 1212300"/>
                <a:gd name="connsiteY97" fmla="*/ 268584 h 1209474"/>
                <a:gd name="connsiteX98" fmla="*/ 139711 w 1212300"/>
                <a:gd name="connsiteY98" fmla="*/ 217989 h 1209474"/>
                <a:gd name="connsiteX99" fmla="*/ 188068 w 1212300"/>
                <a:gd name="connsiteY99" fmla="*/ 166213 h 1209474"/>
                <a:gd name="connsiteX100" fmla="*/ 241027 w 1212300"/>
                <a:gd name="connsiteY100" fmla="*/ 199659 h 1209474"/>
                <a:gd name="connsiteX101" fmla="*/ 269262 w 1212300"/>
                <a:gd name="connsiteY101" fmla="*/ 174752 h 1209474"/>
                <a:gd name="connsiteX102" fmla="*/ 283412 w 1212300"/>
                <a:gd name="connsiteY102" fmla="*/ 165102 h 1209474"/>
                <a:gd name="connsiteX103" fmla="*/ 261461 w 1212300"/>
                <a:gd name="connsiteY103" fmla="*/ 106503 h 1209474"/>
                <a:gd name="connsiteX104" fmla="*/ 321994 w 1212300"/>
                <a:gd name="connsiteY104" fmla="*/ 69692 h 1209474"/>
                <a:gd name="connsiteX105" fmla="*/ 363991 w 1212300"/>
                <a:gd name="connsiteY105" fmla="*/ 116215 h 1209474"/>
                <a:gd name="connsiteX106" fmla="*/ 399902 w 1212300"/>
                <a:gd name="connsiteY106" fmla="*/ 98466 h 1209474"/>
                <a:gd name="connsiteX107" fmla="*/ 414057 w 1212300"/>
                <a:gd name="connsiteY107" fmla="*/ 93815 h 1209474"/>
                <a:gd name="connsiteX108" fmla="*/ 408775 w 1212300"/>
                <a:gd name="connsiteY108" fmla="*/ 31998 h 1209474"/>
                <a:gd name="connsiteX109" fmla="*/ 476994 w 1212300"/>
                <a:gd name="connsiteY109" fmla="*/ 12884 h 1209474"/>
                <a:gd name="connsiteX110" fmla="*/ 504807 w 1212300"/>
                <a:gd name="connsiteY110" fmla="*/ 68861 h 1209474"/>
                <a:gd name="connsiteX111" fmla="*/ 550480 w 1212300"/>
                <a:gd name="connsiteY111" fmla="*/ 60857 h 1209474"/>
                <a:gd name="connsiteX112" fmla="*/ 559236 w 1212300"/>
                <a:gd name="connsiteY112" fmla="*/ 60414 h 120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212300" h="1209474">
                  <a:moveTo>
                    <a:pt x="606149" y="219778"/>
                  </a:moveTo>
                  <a:cubicBezTo>
                    <a:pt x="393542" y="219778"/>
                    <a:pt x="221190" y="392130"/>
                    <a:pt x="221190" y="604737"/>
                  </a:cubicBezTo>
                  <a:cubicBezTo>
                    <a:pt x="221190" y="817344"/>
                    <a:pt x="393542" y="989696"/>
                    <a:pt x="606149" y="989696"/>
                  </a:cubicBezTo>
                  <a:cubicBezTo>
                    <a:pt x="818756" y="989696"/>
                    <a:pt x="991108" y="817344"/>
                    <a:pt x="991108" y="604737"/>
                  </a:cubicBezTo>
                  <a:cubicBezTo>
                    <a:pt x="991108" y="392130"/>
                    <a:pt x="818756" y="219778"/>
                    <a:pt x="606149" y="219778"/>
                  </a:cubicBezTo>
                  <a:close/>
                  <a:moveTo>
                    <a:pt x="570726" y="0"/>
                  </a:moveTo>
                  <a:lnTo>
                    <a:pt x="641573" y="0"/>
                  </a:lnTo>
                  <a:lnTo>
                    <a:pt x="653064" y="60414"/>
                  </a:lnTo>
                  <a:lnTo>
                    <a:pt x="661820" y="60857"/>
                  </a:lnTo>
                  <a:lnTo>
                    <a:pt x="707034" y="69786"/>
                  </a:lnTo>
                  <a:lnTo>
                    <a:pt x="735306" y="12884"/>
                  </a:lnTo>
                  <a:lnTo>
                    <a:pt x="803526" y="31998"/>
                  </a:lnTo>
                  <a:lnTo>
                    <a:pt x="798126" y="95198"/>
                  </a:lnTo>
                  <a:lnTo>
                    <a:pt x="848903" y="115557"/>
                  </a:lnTo>
                  <a:lnTo>
                    <a:pt x="890307" y="69692"/>
                  </a:lnTo>
                  <a:lnTo>
                    <a:pt x="950840" y="106503"/>
                  </a:lnTo>
                  <a:lnTo>
                    <a:pt x="928932" y="164987"/>
                  </a:lnTo>
                  <a:lnTo>
                    <a:pt x="971748" y="199360"/>
                  </a:lnTo>
                  <a:lnTo>
                    <a:pt x="1024233" y="166213"/>
                  </a:lnTo>
                  <a:lnTo>
                    <a:pt x="1072590" y="217989"/>
                  </a:lnTo>
                  <a:lnTo>
                    <a:pt x="1034905" y="269502"/>
                  </a:lnTo>
                  <a:lnTo>
                    <a:pt x="1047793" y="284006"/>
                  </a:lnTo>
                  <a:lnTo>
                    <a:pt x="1065896" y="313574"/>
                  </a:lnTo>
                  <a:lnTo>
                    <a:pt x="1127152" y="295286"/>
                  </a:lnTo>
                  <a:lnTo>
                    <a:pt x="1159745" y="358190"/>
                  </a:lnTo>
                  <a:lnTo>
                    <a:pt x="1109155" y="397943"/>
                  </a:lnTo>
                  <a:lnTo>
                    <a:pt x="1123476" y="432252"/>
                  </a:lnTo>
                  <a:lnTo>
                    <a:pt x="1127413" y="448425"/>
                  </a:lnTo>
                  <a:lnTo>
                    <a:pt x="1191430" y="447341"/>
                  </a:lnTo>
                  <a:lnTo>
                    <a:pt x="1205844" y="516706"/>
                  </a:lnTo>
                  <a:lnTo>
                    <a:pt x="1145770" y="541598"/>
                  </a:lnTo>
                  <a:lnTo>
                    <a:pt x="1150013" y="594780"/>
                  </a:lnTo>
                  <a:lnTo>
                    <a:pt x="1212300" y="611099"/>
                  </a:lnTo>
                  <a:lnTo>
                    <a:pt x="1207465" y="681780"/>
                  </a:lnTo>
                  <a:lnTo>
                    <a:pt x="1143038" y="689527"/>
                  </a:lnTo>
                  <a:lnTo>
                    <a:pt x="1139569" y="712257"/>
                  </a:lnTo>
                  <a:lnTo>
                    <a:pt x="1131043" y="740961"/>
                  </a:lnTo>
                  <a:lnTo>
                    <a:pt x="1188216" y="774415"/>
                  </a:lnTo>
                  <a:lnTo>
                    <a:pt x="1164491" y="841171"/>
                  </a:lnTo>
                  <a:lnTo>
                    <a:pt x="1098564" y="830969"/>
                  </a:lnTo>
                  <a:lnTo>
                    <a:pt x="1075268" y="877883"/>
                  </a:lnTo>
                  <a:lnTo>
                    <a:pt x="1120962" y="925178"/>
                  </a:lnTo>
                  <a:lnTo>
                    <a:pt x="1080106" y="983058"/>
                  </a:lnTo>
                  <a:lnTo>
                    <a:pt x="1019565" y="955533"/>
                  </a:lnTo>
                  <a:lnTo>
                    <a:pt x="986510" y="992122"/>
                  </a:lnTo>
                  <a:lnTo>
                    <a:pt x="984130" y="994044"/>
                  </a:lnTo>
                  <a:lnTo>
                    <a:pt x="1015527" y="1052205"/>
                  </a:lnTo>
                  <a:lnTo>
                    <a:pt x="960571" y="1096915"/>
                  </a:lnTo>
                  <a:lnTo>
                    <a:pt x="909748" y="1054117"/>
                  </a:lnTo>
                  <a:lnTo>
                    <a:pt x="906487" y="1056751"/>
                  </a:lnTo>
                  <a:lnTo>
                    <a:pt x="864880" y="1080229"/>
                  </a:lnTo>
                  <a:lnTo>
                    <a:pt x="879731" y="1146075"/>
                  </a:lnTo>
                  <a:lnTo>
                    <a:pt x="814749" y="1174300"/>
                  </a:lnTo>
                  <a:lnTo>
                    <a:pt x="777013" y="1118870"/>
                  </a:lnTo>
                  <a:lnTo>
                    <a:pt x="765662" y="1123267"/>
                  </a:lnTo>
                  <a:lnTo>
                    <a:pt x="727130" y="1132005"/>
                  </a:lnTo>
                  <a:lnTo>
                    <a:pt x="723644" y="1199827"/>
                  </a:lnTo>
                  <a:lnTo>
                    <a:pt x="653457" y="1209474"/>
                  </a:lnTo>
                  <a:lnTo>
                    <a:pt x="631798" y="1145096"/>
                  </a:lnTo>
                  <a:lnTo>
                    <a:pt x="606150" y="1147005"/>
                  </a:lnTo>
                  <a:lnTo>
                    <a:pt x="580299" y="1145700"/>
                  </a:lnTo>
                  <a:lnTo>
                    <a:pt x="558843" y="1209474"/>
                  </a:lnTo>
                  <a:lnTo>
                    <a:pt x="488656" y="1199827"/>
                  </a:lnTo>
                  <a:lnTo>
                    <a:pt x="485224" y="1133066"/>
                  </a:lnTo>
                  <a:lnTo>
                    <a:pt x="444238" y="1122527"/>
                  </a:lnTo>
                  <a:lnTo>
                    <a:pt x="435252" y="1118923"/>
                  </a:lnTo>
                  <a:lnTo>
                    <a:pt x="397552" y="1174300"/>
                  </a:lnTo>
                  <a:lnTo>
                    <a:pt x="332570" y="1146075"/>
                  </a:lnTo>
                  <a:lnTo>
                    <a:pt x="347390" y="1080362"/>
                  </a:lnTo>
                  <a:lnTo>
                    <a:pt x="302981" y="1053756"/>
                  </a:lnTo>
                  <a:lnTo>
                    <a:pt x="251730" y="1096915"/>
                  </a:lnTo>
                  <a:lnTo>
                    <a:pt x="196773" y="1052205"/>
                  </a:lnTo>
                  <a:lnTo>
                    <a:pt x="228407" y="993606"/>
                  </a:lnTo>
                  <a:lnTo>
                    <a:pt x="196589" y="961310"/>
                  </a:lnTo>
                  <a:lnTo>
                    <a:pt x="192451" y="955662"/>
                  </a:lnTo>
                  <a:lnTo>
                    <a:pt x="132195" y="983058"/>
                  </a:lnTo>
                  <a:lnTo>
                    <a:pt x="91339" y="925178"/>
                  </a:lnTo>
                  <a:lnTo>
                    <a:pt x="137009" y="877908"/>
                  </a:lnTo>
                  <a:lnTo>
                    <a:pt x="113994" y="830929"/>
                  </a:lnTo>
                  <a:lnTo>
                    <a:pt x="47809" y="841171"/>
                  </a:lnTo>
                  <a:lnTo>
                    <a:pt x="24084" y="774415"/>
                  </a:lnTo>
                  <a:lnTo>
                    <a:pt x="81587" y="740768"/>
                  </a:lnTo>
                  <a:lnTo>
                    <a:pt x="70938" y="703091"/>
                  </a:lnTo>
                  <a:lnTo>
                    <a:pt x="69043" y="689500"/>
                  </a:lnTo>
                  <a:lnTo>
                    <a:pt x="4835" y="681780"/>
                  </a:lnTo>
                  <a:lnTo>
                    <a:pt x="0" y="611099"/>
                  </a:lnTo>
                  <a:lnTo>
                    <a:pt x="62033" y="594846"/>
                  </a:lnTo>
                  <a:lnTo>
                    <a:pt x="64142" y="550291"/>
                  </a:lnTo>
                  <a:lnTo>
                    <a:pt x="65806" y="541298"/>
                  </a:lnTo>
                  <a:lnTo>
                    <a:pt x="6456" y="516706"/>
                  </a:lnTo>
                  <a:lnTo>
                    <a:pt x="20870" y="447341"/>
                  </a:lnTo>
                  <a:lnTo>
                    <a:pt x="84476" y="448419"/>
                  </a:lnTo>
                  <a:lnTo>
                    <a:pt x="103307" y="398070"/>
                  </a:lnTo>
                  <a:lnTo>
                    <a:pt x="52555" y="358190"/>
                  </a:lnTo>
                  <a:lnTo>
                    <a:pt x="85149" y="295286"/>
                  </a:lnTo>
                  <a:lnTo>
                    <a:pt x="145210" y="313217"/>
                  </a:lnTo>
                  <a:lnTo>
                    <a:pt x="148057" y="308107"/>
                  </a:lnTo>
                  <a:lnTo>
                    <a:pt x="176724" y="268584"/>
                  </a:lnTo>
                  <a:lnTo>
                    <a:pt x="139711" y="217989"/>
                  </a:lnTo>
                  <a:lnTo>
                    <a:pt x="188068" y="166213"/>
                  </a:lnTo>
                  <a:lnTo>
                    <a:pt x="241027" y="199659"/>
                  </a:lnTo>
                  <a:lnTo>
                    <a:pt x="269262" y="174752"/>
                  </a:lnTo>
                  <a:lnTo>
                    <a:pt x="283412" y="165102"/>
                  </a:lnTo>
                  <a:lnTo>
                    <a:pt x="261461" y="106503"/>
                  </a:lnTo>
                  <a:lnTo>
                    <a:pt x="321994" y="69692"/>
                  </a:lnTo>
                  <a:lnTo>
                    <a:pt x="363991" y="116215"/>
                  </a:lnTo>
                  <a:lnTo>
                    <a:pt x="399902" y="98466"/>
                  </a:lnTo>
                  <a:lnTo>
                    <a:pt x="414057" y="93815"/>
                  </a:lnTo>
                  <a:lnTo>
                    <a:pt x="408775" y="31998"/>
                  </a:lnTo>
                  <a:lnTo>
                    <a:pt x="476994" y="12884"/>
                  </a:lnTo>
                  <a:lnTo>
                    <a:pt x="504807" y="68861"/>
                  </a:lnTo>
                  <a:lnTo>
                    <a:pt x="550480" y="60857"/>
                  </a:lnTo>
                  <a:lnTo>
                    <a:pt x="559236" y="604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E0E0E0"/>
                </a:gs>
                <a:gs pos="0">
                  <a:srgbClr val="F9F9F9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2162897" y="3451260"/>
              <a:ext cx="769918" cy="769918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6"/>
          <p:cNvGrpSpPr/>
          <p:nvPr/>
        </p:nvGrpSpPr>
        <p:grpSpPr>
          <a:xfrm>
            <a:off x="8893912" y="2716071"/>
            <a:ext cx="1375489" cy="1375488"/>
            <a:chOff x="2508643" y="3155719"/>
            <a:chExt cx="2161075" cy="2161075"/>
          </a:xfrm>
        </p:grpSpPr>
        <p:sp>
          <p:nvSpPr>
            <p:cNvPr id="34" name="任意多边形 37"/>
            <p:cNvSpPr/>
            <p:nvPr/>
          </p:nvSpPr>
          <p:spPr>
            <a:xfrm>
              <a:off x="2508643" y="3155719"/>
              <a:ext cx="2161075" cy="2161075"/>
            </a:xfrm>
            <a:custGeom>
              <a:avLst/>
              <a:gdLst>
                <a:gd name="connsiteX0" fmla="*/ 1589098 w 3178196"/>
                <a:gd name="connsiteY0" fmla="*/ 425696 h 3178196"/>
                <a:gd name="connsiteX1" fmla="*/ 425696 w 3178196"/>
                <a:gd name="connsiteY1" fmla="*/ 1589098 h 3178196"/>
                <a:gd name="connsiteX2" fmla="*/ 1589098 w 3178196"/>
                <a:gd name="connsiteY2" fmla="*/ 2752500 h 3178196"/>
                <a:gd name="connsiteX3" fmla="*/ 2752500 w 3178196"/>
                <a:gd name="connsiteY3" fmla="*/ 1589098 h 3178196"/>
                <a:gd name="connsiteX4" fmla="*/ 1589098 w 3178196"/>
                <a:gd name="connsiteY4" fmla="*/ 425696 h 3178196"/>
                <a:gd name="connsiteX5" fmla="*/ 1408737 w 3178196"/>
                <a:gd name="connsiteY5" fmla="*/ 0 h 3178196"/>
                <a:gd name="connsiteX6" fmla="*/ 1769461 w 3178196"/>
                <a:gd name="connsiteY6" fmla="*/ 0 h 3178196"/>
                <a:gd name="connsiteX7" fmla="*/ 1839795 w 3178196"/>
                <a:gd name="connsiteY7" fmla="*/ 328139 h 3178196"/>
                <a:gd name="connsiteX8" fmla="*/ 1856789 w 3178196"/>
                <a:gd name="connsiteY8" fmla="*/ 330732 h 3178196"/>
                <a:gd name="connsiteX9" fmla="*/ 2000849 w 3178196"/>
                <a:gd name="connsiteY9" fmla="*/ 373520 h 3178196"/>
                <a:gd name="connsiteX10" fmla="*/ 2227451 w 3178196"/>
                <a:gd name="connsiteY10" fmla="*/ 122720 h 3178196"/>
                <a:gd name="connsiteX11" fmla="*/ 2539846 w 3178196"/>
                <a:gd name="connsiteY11" fmla="*/ 303080 h 3178196"/>
                <a:gd name="connsiteX12" fmla="*/ 2439451 w 3178196"/>
                <a:gd name="connsiteY12" fmla="*/ 613872 h 3178196"/>
                <a:gd name="connsiteX13" fmla="*/ 2458340 w 3178196"/>
                <a:gd name="connsiteY13" fmla="*/ 627645 h 3178196"/>
                <a:gd name="connsiteX14" fmla="*/ 2558787 w 3178196"/>
                <a:gd name="connsiteY14" fmla="*/ 724273 h 3178196"/>
                <a:gd name="connsiteX15" fmla="*/ 2569563 w 3178196"/>
                <a:gd name="connsiteY15" fmla="*/ 737054 h 3178196"/>
                <a:gd name="connsiteX16" fmla="*/ 2875118 w 3178196"/>
                <a:gd name="connsiteY16" fmla="*/ 638354 h 3178196"/>
                <a:gd name="connsiteX17" fmla="*/ 3055480 w 3178196"/>
                <a:gd name="connsiteY17" fmla="*/ 950748 h 3178196"/>
                <a:gd name="connsiteX18" fmla="*/ 2827830 w 3178196"/>
                <a:gd name="connsiteY18" fmla="*/ 1156432 h 3178196"/>
                <a:gd name="connsiteX19" fmla="*/ 2846251 w 3178196"/>
                <a:gd name="connsiteY19" fmla="*/ 1202137 h 3178196"/>
                <a:gd name="connsiteX20" fmla="*/ 2882440 w 3178196"/>
                <a:gd name="connsiteY20" fmla="*/ 1345342 h 3178196"/>
                <a:gd name="connsiteX21" fmla="*/ 3178196 w 3178196"/>
                <a:gd name="connsiteY21" fmla="*/ 1408739 h 3178196"/>
                <a:gd name="connsiteX22" fmla="*/ 3178196 w 3178196"/>
                <a:gd name="connsiteY22" fmla="*/ 1769460 h 3178196"/>
                <a:gd name="connsiteX23" fmla="*/ 2901180 w 3178196"/>
                <a:gd name="connsiteY23" fmla="*/ 1828838 h 3178196"/>
                <a:gd name="connsiteX24" fmla="*/ 2890366 w 3178196"/>
                <a:gd name="connsiteY24" fmla="*/ 1899689 h 3178196"/>
                <a:gd name="connsiteX25" fmla="*/ 2862393 w 3178196"/>
                <a:gd name="connsiteY25" fmla="*/ 2011345 h 3178196"/>
                <a:gd name="connsiteX26" fmla="*/ 2851433 w 3178196"/>
                <a:gd name="connsiteY26" fmla="*/ 2043093 h 3178196"/>
                <a:gd name="connsiteX27" fmla="*/ 3055480 w 3178196"/>
                <a:gd name="connsiteY27" fmla="*/ 2227452 h 3178196"/>
                <a:gd name="connsiteX28" fmla="*/ 2875118 w 3178196"/>
                <a:gd name="connsiteY28" fmla="*/ 2539844 h 3178196"/>
                <a:gd name="connsiteX29" fmla="*/ 2624366 w 3178196"/>
                <a:gd name="connsiteY29" fmla="*/ 2458846 h 3178196"/>
                <a:gd name="connsiteX30" fmla="*/ 2593452 w 3178196"/>
                <a:gd name="connsiteY30" fmla="*/ 2501242 h 3178196"/>
                <a:gd name="connsiteX31" fmla="*/ 2496828 w 3178196"/>
                <a:gd name="connsiteY31" fmla="*/ 2601689 h 3178196"/>
                <a:gd name="connsiteX32" fmla="*/ 2461217 w 3178196"/>
                <a:gd name="connsiteY32" fmla="*/ 2631705 h 3178196"/>
                <a:gd name="connsiteX33" fmla="*/ 2539846 w 3178196"/>
                <a:gd name="connsiteY33" fmla="*/ 2875117 h 3178196"/>
                <a:gd name="connsiteX34" fmla="*/ 2227451 w 3178196"/>
                <a:gd name="connsiteY34" fmla="*/ 3055478 h 3178196"/>
                <a:gd name="connsiteX35" fmla="*/ 2061632 w 3178196"/>
                <a:gd name="connsiteY35" fmla="*/ 2871954 h 3178196"/>
                <a:gd name="connsiteX36" fmla="*/ 2018961 w 3178196"/>
                <a:gd name="connsiteY36" fmla="*/ 2889155 h 3178196"/>
                <a:gd name="connsiteX37" fmla="*/ 1820676 w 3178196"/>
                <a:gd name="connsiteY37" fmla="*/ 2939260 h 3178196"/>
                <a:gd name="connsiteX38" fmla="*/ 1769461 w 3178196"/>
                <a:gd name="connsiteY38" fmla="*/ 3178196 h 3178196"/>
                <a:gd name="connsiteX39" fmla="*/ 1408737 w 3178196"/>
                <a:gd name="connsiteY39" fmla="*/ 3178196 h 3178196"/>
                <a:gd name="connsiteX40" fmla="*/ 1357415 w 3178196"/>
                <a:gd name="connsiteY40" fmla="*/ 2938761 h 3178196"/>
                <a:gd name="connsiteX41" fmla="*/ 1321409 w 3178196"/>
                <a:gd name="connsiteY41" fmla="*/ 2933267 h 3178196"/>
                <a:gd name="connsiteX42" fmla="*/ 1116228 w 3178196"/>
                <a:gd name="connsiteY42" fmla="*/ 2872328 h 3178196"/>
                <a:gd name="connsiteX43" fmla="*/ 950747 w 3178196"/>
                <a:gd name="connsiteY43" fmla="*/ 3055478 h 3178196"/>
                <a:gd name="connsiteX44" fmla="*/ 638354 w 3178196"/>
                <a:gd name="connsiteY44" fmla="*/ 2875117 h 3178196"/>
                <a:gd name="connsiteX45" fmla="*/ 716567 w 3178196"/>
                <a:gd name="connsiteY45" fmla="*/ 2632987 h 3178196"/>
                <a:gd name="connsiteX46" fmla="*/ 564155 w 3178196"/>
                <a:gd name="connsiteY46" fmla="*/ 2476891 h 3178196"/>
                <a:gd name="connsiteX47" fmla="*/ 552049 w 3178196"/>
                <a:gd name="connsiteY47" fmla="*/ 2459421 h 3178196"/>
                <a:gd name="connsiteX48" fmla="*/ 303082 w 3178196"/>
                <a:gd name="connsiteY48" fmla="*/ 2539844 h 3178196"/>
                <a:gd name="connsiteX49" fmla="*/ 122720 w 3178196"/>
                <a:gd name="connsiteY49" fmla="*/ 2227452 h 3178196"/>
                <a:gd name="connsiteX50" fmla="*/ 326913 w 3178196"/>
                <a:gd name="connsiteY50" fmla="*/ 2042960 h 3178196"/>
                <a:gd name="connsiteX51" fmla="*/ 306855 w 3178196"/>
                <a:gd name="connsiteY51" fmla="*/ 1979828 h 3178196"/>
                <a:gd name="connsiteX52" fmla="*/ 276470 w 3178196"/>
                <a:gd name="connsiteY52" fmla="*/ 1828721 h 3178196"/>
                <a:gd name="connsiteX53" fmla="*/ 0 w 3178196"/>
                <a:gd name="connsiteY53" fmla="*/ 1769460 h 3178196"/>
                <a:gd name="connsiteX54" fmla="*/ 0 w 3178196"/>
                <a:gd name="connsiteY54" fmla="*/ 1408739 h 3178196"/>
                <a:gd name="connsiteX55" fmla="*/ 293010 w 3178196"/>
                <a:gd name="connsiteY55" fmla="*/ 1345931 h 3178196"/>
                <a:gd name="connsiteX56" fmla="*/ 306855 w 3178196"/>
                <a:gd name="connsiteY56" fmla="*/ 1284173 h 3178196"/>
                <a:gd name="connsiteX57" fmla="*/ 351046 w 3178196"/>
                <a:gd name="connsiteY57" fmla="*/ 1157043 h 3178196"/>
                <a:gd name="connsiteX58" fmla="*/ 122720 w 3178196"/>
                <a:gd name="connsiteY58" fmla="*/ 950748 h 3178196"/>
                <a:gd name="connsiteX59" fmla="*/ 303082 w 3178196"/>
                <a:gd name="connsiteY59" fmla="*/ 638354 h 3178196"/>
                <a:gd name="connsiteX60" fmla="*/ 611017 w 3178196"/>
                <a:gd name="connsiteY60" fmla="*/ 737822 h 3178196"/>
                <a:gd name="connsiteX61" fmla="*/ 678469 w 3178196"/>
                <a:gd name="connsiteY61" fmla="*/ 665039 h 3178196"/>
                <a:gd name="connsiteX62" fmla="*/ 739168 w 3178196"/>
                <a:gd name="connsiteY62" fmla="*/ 615179 h 3178196"/>
                <a:gd name="connsiteX63" fmla="*/ 638354 w 3178196"/>
                <a:gd name="connsiteY63" fmla="*/ 303080 h 3178196"/>
                <a:gd name="connsiteX64" fmla="*/ 950747 w 3178196"/>
                <a:gd name="connsiteY64" fmla="*/ 122720 h 3178196"/>
                <a:gd name="connsiteX65" fmla="*/ 1175530 w 3178196"/>
                <a:gd name="connsiteY65" fmla="*/ 371507 h 3178196"/>
                <a:gd name="connsiteX66" fmla="*/ 1321409 w 3178196"/>
                <a:gd name="connsiteY66" fmla="*/ 330732 h 3178196"/>
                <a:gd name="connsiteX67" fmla="*/ 1338401 w 3178196"/>
                <a:gd name="connsiteY67" fmla="*/ 328139 h 317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178196" h="3178196">
                  <a:moveTo>
                    <a:pt x="1589098" y="425696"/>
                  </a:moveTo>
                  <a:cubicBezTo>
                    <a:pt x="946569" y="425696"/>
                    <a:pt x="425696" y="946569"/>
                    <a:pt x="425696" y="1589098"/>
                  </a:cubicBezTo>
                  <a:cubicBezTo>
                    <a:pt x="425696" y="2231627"/>
                    <a:pt x="946569" y="2752500"/>
                    <a:pt x="1589098" y="2752500"/>
                  </a:cubicBezTo>
                  <a:cubicBezTo>
                    <a:pt x="2231627" y="2752500"/>
                    <a:pt x="2752500" y="2231627"/>
                    <a:pt x="2752500" y="1589098"/>
                  </a:cubicBezTo>
                  <a:cubicBezTo>
                    <a:pt x="2752500" y="946569"/>
                    <a:pt x="2231627" y="425696"/>
                    <a:pt x="1589098" y="425696"/>
                  </a:cubicBezTo>
                  <a:close/>
                  <a:moveTo>
                    <a:pt x="1408737" y="0"/>
                  </a:moveTo>
                  <a:lnTo>
                    <a:pt x="1769461" y="0"/>
                  </a:lnTo>
                  <a:lnTo>
                    <a:pt x="1839795" y="328139"/>
                  </a:lnTo>
                  <a:lnTo>
                    <a:pt x="1856789" y="330732"/>
                  </a:lnTo>
                  <a:lnTo>
                    <a:pt x="2000849" y="373520"/>
                  </a:lnTo>
                  <a:lnTo>
                    <a:pt x="2227451" y="122720"/>
                  </a:lnTo>
                  <a:lnTo>
                    <a:pt x="2539846" y="303080"/>
                  </a:lnTo>
                  <a:lnTo>
                    <a:pt x="2439451" y="613872"/>
                  </a:lnTo>
                  <a:lnTo>
                    <a:pt x="2458340" y="627645"/>
                  </a:lnTo>
                  <a:cubicBezTo>
                    <a:pt x="2493487" y="658090"/>
                    <a:pt x="2527017" y="690346"/>
                    <a:pt x="2558787" y="724273"/>
                  </a:cubicBezTo>
                  <a:lnTo>
                    <a:pt x="2569563" y="737054"/>
                  </a:lnTo>
                  <a:lnTo>
                    <a:pt x="2875118" y="638354"/>
                  </a:lnTo>
                  <a:lnTo>
                    <a:pt x="3055480" y="950748"/>
                  </a:lnTo>
                  <a:lnTo>
                    <a:pt x="2827830" y="1156432"/>
                  </a:lnTo>
                  <a:lnTo>
                    <a:pt x="2846251" y="1202137"/>
                  </a:lnTo>
                  <a:lnTo>
                    <a:pt x="2882440" y="1345342"/>
                  </a:lnTo>
                  <a:lnTo>
                    <a:pt x="3178196" y="1408739"/>
                  </a:lnTo>
                  <a:lnTo>
                    <a:pt x="3178196" y="1769460"/>
                  </a:lnTo>
                  <a:lnTo>
                    <a:pt x="2901180" y="1828838"/>
                  </a:lnTo>
                  <a:lnTo>
                    <a:pt x="2890366" y="1899689"/>
                  </a:lnTo>
                  <a:cubicBezTo>
                    <a:pt x="2882626" y="1937518"/>
                    <a:pt x="2873276" y="1974762"/>
                    <a:pt x="2862393" y="2011345"/>
                  </a:cubicBezTo>
                  <a:lnTo>
                    <a:pt x="2851433" y="2043093"/>
                  </a:lnTo>
                  <a:lnTo>
                    <a:pt x="3055480" y="2227452"/>
                  </a:lnTo>
                  <a:lnTo>
                    <a:pt x="2875118" y="2539844"/>
                  </a:lnTo>
                  <a:lnTo>
                    <a:pt x="2624366" y="2458846"/>
                  </a:lnTo>
                  <a:lnTo>
                    <a:pt x="2593452" y="2501242"/>
                  </a:lnTo>
                  <a:cubicBezTo>
                    <a:pt x="2563009" y="2536388"/>
                    <a:pt x="2530753" y="2569918"/>
                    <a:pt x="2496828" y="2601689"/>
                  </a:cubicBezTo>
                  <a:lnTo>
                    <a:pt x="2461217" y="2631705"/>
                  </a:lnTo>
                  <a:lnTo>
                    <a:pt x="2539846" y="2875117"/>
                  </a:lnTo>
                  <a:lnTo>
                    <a:pt x="2227451" y="3055478"/>
                  </a:lnTo>
                  <a:lnTo>
                    <a:pt x="2061632" y="2871954"/>
                  </a:lnTo>
                  <a:lnTo>
                    <a:pt x="2018961" y="2889155"/>
                  </a:lnTo>
                  <a:lnTo>
                    <a:pt x="1820676" y="2939260"/>
                  </a:lnTo>
                  <a:lnTo>
                    <a:pt x="1769461" y="3178196"/>
                  </a:lnTo>
                  <a:lnTo>
                    <a:pt x="1408737" y="3178196"/>
                  </a:lnTo>
                  <a:lnTo>
                    <a:pt x="1357415" y="2938761"/>
                  </a:lnTo>
                  <a:lnTo>
                    <a:pt x="1321409" y="2933267"/>
                  </a:lnTo>
                  <a:lnTo>
                    <a:pt x="1116228" y="2872328"/>
                  </a:lnTo>
                  <a:lnTo>
                    <a:pt x="950747" y="3055478"/>
                  </a:lnTo>
                  <a:lnTo>
                    <a:pt x="638354" y="2875117"/>
                  </a:lnTo>
                  <a:lnTo>
                    <a:pt x="716567" y="2632987"/>
                  </a:lnTo>
                  <a:lnTo>
                    <a:pt x="564155" y="2476891"/>
                  </a:lnTo>
                  <a:lnTo>
                    <a:pt x="552049" y="2459421"/>
                  </a:lnTo>
                  <a:lnTo>
                    <a:pt x="303082" y="2539844"/>
                  </a:lnTo>
                  <a:lnTo>
                    <a:pt x="122720" y="2227452"/>
                  </a:lnTo>
                  <a:lnTo>
                    <a:pt x="326913" y="2042960"/>
                  </a:lnTo>
                  <a:lnTo>
                    <a:pt x="306855" y="1979828"/>
                  </a:lnTo>
                  <a:lnTo>
                    <a:pt x="276470" y="1828721"/>
                  </a:lnTo>
                  <a:lnTo>
                    <a:pt x="0" y="1769460"/>
                  </a:lnTo>
                  <a:lnTo>
                    <a:pt x="0" y="1408739"/>
                  </a:lnTo>
                  <a:lnTo>
                    <a:pt x="293010" y="1345931"/>
                  </a:lnTo>
                  <a:lnTo>
                    <a:pt x="306855" y="1284173"/>
                  </a:lnTo>
                  <a:lnTo>
                    <a:pt x="351046" y="1157043"/>
                  </a:lnTo>
                  <a:lnTo>
                    <a:pt x="122720" y="950748"/>
                  </a:lnTo>
                  <a:lnTo>
                    <a:pt x="303082" y="638354"/>
                  </a:lnTo>
                  <a:lnTo>
                    <a:pt x="611017" y="737822"/>
                  </a:lnTo>
                  <a:lnTo>
                    <a:pt x="678469" y="665039"/>
                  </a:lnTo>
                  <a:lnTo>
                    <a:pt x="739168" y="615179"/>
                  </a:lnTo>
                  <a:lnTo>
                    <a:pt x="638354" y="303080"/>
                  </a:lnTo>
                  <a:lnTo>
                    <a:pt x="950747" y="122720"/>
                  </a:lnTo>
                  <a:lnTo>
                    <a:pt x="1175530" y="371507"/>
                  </a:lnTo>
                  <a:lnTo>
                    <a:pt x="1321409" y="330732"/>
                  </a:lnTo>
                  <a:lnTo>
                    <a:pt x="1338401" y="32813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798632" y="3445708"/>
              <a:ext cx="1581096" cy="1581096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Freeform 5"/>
          <p:cNvSpPr>
            <a:spLocks/>
          </p:cNvSpPr>
          <p:nvPr/>
        </p:nvSpPr>
        <p:spPr bwMode="auto">
          <a:xfrm>
            <a:off x="5122904" y="1399063"/>
            <a:ext cx="656171" cy="58156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9665795" y="1409004"/>
            <a:ext cx="656171" cy="58156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5"/>
          <p:cNvSpPr>
            <a:spLocks/>
          </p:cNvSpPr>
          <p:nvPr/>
        </p:nvSpPr>
        <p:spPr bwMode="auto">
          <a:xfrm>
            <a:off x="6360880" y="4990089"/>
            <a:ext cx="656171" cy="58156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5"/>
          <p:cNvSpPr>
            <a:spLocks/>
          </p:cNvSpPr>
          <p:nvPr/>
        </p:nvSpPr>
        <p:spPr bwMode="auto">
          <a:xfrm>
            <a:off x="2036260" y="5058093"/>
            <a:ext cx="656171" cy="58156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0" name="组合 16"/>
          <p:cNvGrpSpPr/>
          <p:nvPr/>
        </p:nvGrpSpPr>
        <p:grpSpPr>
          <a:xfrm>
            <a:off x="1749102" y="1800198"/>
            <a:ext cx="2297059" cy="2035865"/>
            <a:chOff x="1529861" y="1829264"/>
            <a:chExt cx="2452453" cy="2173589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1529861" y="1829264"/>
              <a:ext cx="2452453" cy="217358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1688672" y="1966891"/>
              <a:ext cx="2130210" cy="188798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3" name="Freeform 5"/>
          <p:cNvSpPr>
            <a:spLocks/>
          </p:cNvSpPr>
          <p:nvPr/>
        </p:nvSpPr>
        <p:spPr bwMode="auto">
          <a:xfrm>
            <a:off x="1776267" y="3367604"/>
            <a:ext cx="845439" cy="74930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组合 45"/>
          <p:cNvGrpSpPr/>
          <p:nvPr/>
        </p:nvGrpSpPr>
        <p:grpSpPr>
          <a:xfrm>
            <a:off x="6114811" y="1800198"/>
            <a:ext cx="2297059" cy="2035865"/>
            <a:chOff x="1529861" y="1829264"/>
            <a:chExt cx="2452453" cy="2173589"/>
          </a:xfrm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1529861" y="1829264"/>
              <a:ext cx="2452453" cy="217358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5"/>
            <p:cNvSpPr>
              <a:spLocks/>
            </p:cNvSpPr>
            <p:nvPr/>
          </p:nvSpPr>
          <p:spPr bwMode="auto">
            <a:xfrm>
              <a:off x="1688672" y="1966891"/>
              <a:ext cx="2130210" cy="188798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Freeform 5"/>
          <p:cNvSpPr>
            <a:spLocks/>
          </p:cNvSpPr>
          <p:nvPr/>
        </p:nvSpPr>
        <p:spPr bwMode="auto">
          <a:xfrm>
            <a:off x="7510903" y="1598749"/>
            <a:ext cx="845439" cy="74930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9"/>
          <p:cNvGrpSpPr/>
          <p:nvPr/>
        </p:nvGrpSpPr>
        <p:grpSpPr>
          <a:xfrm>
            <a:off x="4104245" y="3278736"/>
            <a:ext cx="2297059" cy="2035865"/>
            <a:chOff x="1529861" y="1829264"/>
            <a:chExt cx="2452453" cy="2173589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1529861" y="1829264"/>
              <a:ext cx="2452453" cy="217358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1688672" y="1966891"/>
              <a:ext cx="2130210" cy="188798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"/>
          <p:cNvSpPr>
            <a:spLocks/>
          </p:cNvSpPr>
          <p:nvPr/>
        </p:nvSpPr>
        <p:spPr bwMode="auto">
          <a:xfrm>
            <a:off x="4307378" y="2987848"/>
            <a:ext cx="845439" cy="74930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2" name="组合 53"/>
          <p:cNvGrpSpPr/>
          <p:nvPr/>
        </p:nvGrpSpPr>
        <p:grpSpPr>
          <a:xfrm>
            <a:off x="8045748" y="3248912"/>
            <a:ext cx="2297059" cy="2035865"/>
            <a:chOff x="1529861" y="1829264"/>
            <a:chExt cx="2452453" cy="2173589"/>
          </a:xfrm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1529861" y="1829264"/>
              <a:ext cx="2452453" cy="217358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1688672" y="1966891"/>
              <a:ext cx="2130210" cy="188798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5" name="Freeform 5"/>
          <p:cNvSpPr>
            <a:spLocks/>
          </p:cNvSpPr>
          <p:nvPr/>
        </p:nvSpPr>
        <p:spPr bwMode="auto">
          <a:xfrm>
            <a:off x="8208665" y="4779893"/>
            <a:ext cx="845439" cy="74930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6" name="组合 58"/>
          <p:cNvGrpSpPr/>
          <p:nvPr/>
        </p:nvGrpSpPr>
        <p:grpSpPr>
          <a:xfrm>
            <a:off x="1676815" y="3406351"/>
            <a:ext cx="1000117" cy="683254"/>
            <a:chOff x="4123036" y="1197871"/>
            <a:chExt cx="1000117" cy="683254"/>
          </a:xfrm>
        </p:grpSpPr>
        <p:sp>
          <p:nvSpPr>
            <p:cNvPr id="57" name="文本框 56"/>
            <p:cNvSpPr txBox="1"/>
            <p:nvPr/>
          </p:nvSpPr>
          <p:spPr>
            <a:xfrm>
              <a:off x="4123036" y="1197871"/>
              <a:ext cx="10001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266701" y="1619515"/>
              <a:ext cx="74041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59" name="组合 61"/>
          <p:cNvGrpSpPr/>
          <p:nvPr/>
        </p:nvGrpSpPr>
        <p:grpSpPr>
          <a:xfrm>
            <a:off x="4218756" y="3033612"/>
            <a:ext cx="1000117" cy="683254"/>
            <a:chOff x="4123036" y="1197871"/>
            <a:chExt cx="1000117" cy="683254"/>
          </a:xfrm>
        </p:grpSpPr>
        <p:sp>
          <p:nvSpPr>
            <p:cNvPr id="60" name="文本框 59"/>
            <p:cNvSpPr txBox="1"/>
            <p:nvPr/>
          </p:nvSpPr>
          <p:spPr>
            <a:xfrm>
              <a:off x="4123036" y="1197871"/>
              <a:ext cx="10001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266701" y="1619515"/>
              <a:ext cx="74041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62" name="组合 64"/>
          <p:cNvGrpSpPr/>
          <p:nvPr/>
        </p:nvGrpSpPr>
        <p:grpSpPr>
          <a:xfrm>
            <a:off x="7418434" y="1613596"/>
            <a:ext cx="1000117" cy="683254"/>
            <a:chOff x="4123036" y="1197871"/>
            <a:chExt cx="1000117" cy="683254"/>
          </a:xfrm>
        </p:grpSpPr>
        <p:sp>
          <p:nvSpPr>
            <p:cNvPr id="63" name="文本框 62"/>
            <p:cNvSpPr txBox="1"/>
            <p:nvPr/>
          </p:nvSpPr>
          <p:spPr>
            <a:xfrm>
              <a:off x="4123036" y="1197871"/>
              <a:ext cx="10001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266701" y="1619515"/>
              <a:ext cx="74041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65" name="组合 67"/>
          <p:cNvGrpSpPr/>
          <p:nvPr/>
        </p:nvGrpSpPr>
        <p:grpSpPr>
          <a:xfrm>
            <a:off x="8114825" y="4825585"/>
            <a:ext cx="1000117" cy="683254"/>
            <a:chOff x="4123036" y="1197871"/>
            <a:chExt cx="1000117" cy="683254"/>
          </a:xfrm>
        </p:grpSpPr>
        <p:sp>
          <p:nvSpPr>
            <p:cNvPr id="66" name="文本框 65"/>
            <p:cNvSpPr txBox="1"/>
            <p:nvPr/>
          </p:nvSpPr>
          <p:spPr>
            <a:xfrm>
              <a:off x="4123036" y="1197871"/>
              <a:ext cx="10001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4266701" y="1619515"/>
              <a:ext cx="74041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68" name="组合 70"/>
          <p:cNvGrpSpPr/>
          <p:nvPr/>
        </p:nvGrpSpPr>
        <p:grpSpPr>
          <a:xfrm>
            <a:off x="2131455" y="2451072"/>
            <a:ext cx="1644171" cy="863713"/>
            <a:chOff x="7488048" y="2621083"/>
            <a:chExt cx="1644171" cy="863713"/>
          </a:xfrm>
        </p:grpSpPr>
        <p:sp>
          <p:nvSpPr>
            <p:cNvPr id="69" name="文本框 68"/>
            <p:cNvSpPr txBox="1"/>
            <p:nvPr/>
          </p:nvSpPr>
          <p:spPr>
            <a:xfrm>
              <a:off x="7488048" y="2621083"/>
              <a:ext cx="1644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薪酬调整依据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506385" y="2930798"/>
              <a:ext cx="15394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71" name="Group 909"/>
          <p:cNvGrpSpPr>
            <a:grpSpLocks noChangeAspect="1"/>
          </p:cNvGrpSpPr>
          <p:nvPr/>
        </p:nvGrpSpPr>
        <p:grpSpPr bwMode="auto">
          <a:xfrm>
            <a:off x="3131037" y="2190176"/>
            <a:ext cx="321515" cy="274198"/>
            <a:chOff x="6090" y="1175"/>
            <a:chExt cx="265" cy="226"/>
          </a:xfrm>
          <a:solidFill>
            <a:schemeClr val="bg1"/>
          </a:solidFill>
          <a:effectLst/>
        </p:grpSpPr>
        <p:sp>
          <p:nvSpPr>
            <p:cNvPr id="72" name="Freeform 910"/>
            <p:cNvSpPr>
              <a:spLocks/>
            </p:cNvSpPr>
            <p:nvPr/>
          </p:nvSpPr>
          <p:spPr bwMode="auto">
            <a:xfrm>
              <a:off x="6129" y="1269"/>
              <a:ext cx="56" cy="96"/>
            </a:xfrm>
            <a:custGeom>
              <a:avLst/>
              <a:gdLst>
                <a:gd name="T0" fmla="*/ 2 w 23"/>
                <a:gd name="T1" fmla="*/ 40 h 40"/>
                <a:gd name="T2" fmla="*/ 21 w 23"/>
                <a:gd name="T3" fmla="*/ 40 h 40"/>
                <a:gd name="T4" fmla="*/ 23 w 23"/>
                <a:gd name="T5" fmla="*/ 38 h 40"/>
                <a:gd name="T6" fmla="*/ 23 w 23"/>
                <a:gd name="T7" fmla="*/ 2 h 40"/>
                <a:gd name="T8" fmla="*/ 21 w 23"/>
                <a:gd name="T9" fmla="*/ 0 h 40"/>
                <a:gd name="T10" fmla="*/ 2 w 23"/>
                <a:gd name="T11" fmla="*/ 0 h 40"/>
                <a:gd name="T12" fmla="*/ 0 w 23"/>
                <a:gd name="T13" fmla="*/ 2 h 40"/>
                <a:gd name="T14" fmla="*/ 0 w 23"/>
                <a:gd name="T15" fmla="*/ 38 h 40"/>
                <a:gd name="T16" fmla="*/ 2 w 23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0">
                  <a:moveTo>
                    <a:pt x="2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22" y="40"/>
                    <a:pt x="23" y="39"/>
                    <a:pt x="23" y="3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" name="Freeform 911"/>
            <p:cNvSpPr>
              <a:spLocks/>
            </p:cNvSpPr>
            <p:nvPr/>
          </p:nvSpPr>
          <p:spPr bwMode="auto">
            <a:xfrm>
              <a:off x="6209" y="1235"/>
              <a:ext cx="54" cy="130"/>
            </a:xfrm>
            <a:custGeom>
              <a:avLst/>
              <a:gdLst>
                <a:gd name="T0" fmla="*/ 2 w 22"/>
                <a:gd name="T1" fmla="*/ 54 h 54"/>
                <a:gd name="T2" fmla="*/ 20 w 22"/>
                <a:gd name="T3" fmla="*/ 54 h 54"/>
                <a:gd name="T4" fmla="*/ 22 w 22"/>
                <a:gd name="T5" fmla="*/ 52 h 54"/>
                <a:gd name="T6" fmla="*/ 22 w 22"/>
                <a:gd name="T7" fmla="*/ 2 h 54"/>
                <a:gd name="T8" fmla="*/ 20 w 22"/>
                <a:gd name="T9" fmla="*/ 0 h 54"/>
                <a:gd name="T10" fmla="*/ 2 w 22"/>
                <a:gd name="T11" fmla="*/ 0 h 54"/>
                <a:gd name="T12" fmla="*/ 0 w 22"/>
                <a:gd name="T13" fmla="*/ 2 h 54"/>
                <a:gd name="T14" fmla="*/ 0 w 22"/>
                <a:gd name="T15" fmla="*/ 52 h 54"/>
                <a:gd name="T16" fmla="*/ 2 w 22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4">
                  <a:moveTo>
                    <a:pt x="2" y="5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3"/>
                    <a:pt x="22" y="5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" y="54"/>
                    <a:pt x="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912"/>
            <p:cNvSpPr>
              <a:spLocks/>
            </p:cNvSpPr>
            <p:nvPr/>
          </p:nvSpPr>
          <p:spPr bwMode="auto">
            <a:xfrm>
              <a:off x="6287" y="1207"/>
              <a:ext cx="56" cy="158"/>
            </a:xfrm>
            <a:custGeom>
              <a:avLst/>
              <a:gdLst>
                <a:gd name="T0" fmla="*/ 2 w 23"/>
                <a:gd name="T1" fmla="*/ 66 h 66"/>
                <a:gd name="T2" fmla="*/ 21 w 23"/>
                <a:gd name="T3" fmla="*/ 66 h 66"/>
                <a:gd name="T4" fmla="*/ 23 w 23"/>
                <a:gd name="T5" fmla="*/ 64 h 66"/>
                <a:gd name="T6" fmla="*/ 23 w 23"/>
                <a:gd name="T7" fmla="*/ 2 h 66"/>
                <a:gd name="T8" fmla="*/ 21 w 23"/>
                <a:gd name="T9" fmla="*/ 0 h 66"/>
                <a:gd name="T10" fmla="*/ 2 w 23"/>
                <a:gd name="T11" fmla="*/ 0 h 66"/>
                <a:gd name="T12" fmla="*/ 0 w 23"/>
                <a:gd name="T13" fmla="*/ 2 h 66"/>
                <a:gd name="T14" fmla="*/ 0 w 23"/>
                <a:gd name="T15" fmla="*/ 64 h 66"/>
                <a:gd name="T16" fmla="*/ 2 w 23"/>
                <a:gd name="T1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" y="66"/>
                  </a:moveTo>
                  <a:cubicBezTo>
                    <a:pt x="21" y="66"/>
                    <a:pt x="21" y="66"/>
                    <a:pt x="21" y="66"/>
                  </a:cubicBezTo>
                  <a:cubicBezTo>
                    <a:pt x="22" y="66"/>
                    <a:pt x="23" y="65"/>
                    <a:pt x="23" y="6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6"/>
                    <a:pt x="2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913"/>
            <p:cNvSpPr>
              <a:spLocks/>
            </p:cNvSpPr>
            <p:nvPr/>
          </p:nvSpPr>
          <p:spPr bwMode="auto">
            <a:xfrm>
              <a:off x="6090" y="1175"/>
              <a:ext cx="265" cy="226"/>
            </a:xfrm>
            <a:custGeom>
              <a:avLst/>
              <a:gdLst>
                <a:gd name="T0" fmla="*/ 104 w 109"/>
                <a:gd name="T1" fmla="*/ 85 h 94"/>
                <a:gd name="T2" fmla="*/ 9 w 109"/>
                <a:gd name="T3" fmla="*/ 85 h 94"/>
                <a:gd name="T4" fmla="*/ 9 w 109"/>
                <a:gd name="T5" fmla="*/ 85 h 94"/>
                <a:gd name="T6" fmla="*/ 9 w 109"/>
                <a:gd name="T7" fmla="*/ 4 h 94"/>
                <a:gd name="T8" fmla="*/ 4 w 109"/>
                <a:gd name="T9" fmla="*/ 0 h 94"/>
                <a:gd name="T10" fmla="*/ 0 w 109"/>
                <a:gd name="T11" fmla="*/ 4 h 94"/>
                <a:gd name="T12" fmla="*/ 0 w 109"/>
                <a:gd name="T13" fmla="*/ 85 h 94"/>
                <a:gd name="T14" fmla="*/ 9 w 109"/>
                <a:gd name="T15" fmla="*/ 94 h 94"/>
                <a:gd name="T16" fmla="*/ 104 w 109"/>
                <a:gd name="T17" fmla="*/ 94 h 94"/>
                <a:gd name="T18" fmla="*/ 109 w 109"/>
                <a:gd name="T19" fmla="*/ 90 h 94"/>
                <a:gd name="T20" fmla="*/ 104 w 109"/>
                <a:gd name="T21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94">
                  <a:moveTo>
                    <a:pt x="104" y="85"/>
                  </a:move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7" y="94"/>
                    <a:pt x="109" y="92"/>
                    <a:pt x="109" y="90"/>
                  </a:cubicBezTo>
                  <a:cubicBezTo>
                    <a:pt x="109" y="87"/>
                    <a:pt x="107" y="85"/>
                    <a:pt x="10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组合 78"/>
          <p:cNvGrpSpPr/>
          <p:nvPr/>
        </p:nvGrpSpPr>
        <p:grpSpPr>
          <a:xfrm>
            <a:off x="4509185" y="3949733"/>
            <a:ext cx="1644171" cy="863713"/>
            <a:chOff x="7488048" y="2621083"/>
            <a:chExt cx="1644171" cy="863713"/>
          </a:xfrm>
        </p:grpSpPr>
        <p:sp>
          <p:nvSpPr>
            <p:cNvPr id="77" name="文本框 76"/>
            <p:cNvSpPr txBox="1"/>
            <p:nvPr/>
          </p:nvSpPr>
          <p:spPr>
            <a:xfrm>
              <a:off x="7488048" y="2621083"/>
              <a:ext cx="1644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调整薪酬结构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7506385" y="2930798"/>
              <a:ext cx="15394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79" name="组合 81"/>
          <p:cNvGrpSpPr/>
          <p:nvPr/>
        </p:nvGrpSpPr>
        <p:grpSpPr>
          <a:xfrm>
            <a:off x="6528871" y="2437841"/>
            <a:ext cx="1644171" cy="863713"/>
            <a:chOff x="7488048" y="2621083"/>
            <a:chExt cx="1644171" cy="863713"/>
          </a:xfrm>
        </p:grpSpPr>
        <p:sp>
          <p:nvSpPr>
            <p:cNvPr id="80" name="文本框 79"/>
            <p:cNvSpPr txBox="1"/>
            <p:nvPr/>
          </p:nvSpPr>
          <p:spPr>
            <a:xfrm>
              <a:off x="7488048" y="2621083"/>
              <a:ext cx="1644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绩效工资改革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7506385" y="2930798"/>
              <a:ext cx="15394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82" name="组合 84"/>
          <p:cNvGrpSpPr/>
          <p:nvPr/>
        </p:nvGrpSpPr>
        <p:grpSpPr>
          <a:xfrm>
            <a:off x="8419918" y="3869093"/>
            <a:ext cx="1644171" cy="863713"/>
            <a:chOff x="7488048" y="2621083"/>
            <a:chExt cx="1644171" cy="863713"/>
          </a:xfrm>
        </p:grpSpPr>
        <p:sp>
          <p:nvSpPr>
            <p:cNvPr id="83" name="文本框 82"/>
            <p:cNvSpPr txBox="1"/>
            <p:nvPr/>
          </p:nvSpPr>
          <p:spPr>
            <a:xfrm>
              <a:off x="7488048" y="2621083"/>
              <a:ext cx="1644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薪酬管理制度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7506385" y="2930798"/>
              <a:ext cx="153942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sp>
        <p:nvSpPr>
          <p:cNvPr id="85" name="Freeform 53"/>
          <p:cNvSpPr>
            <a:spLocks noEditPoints="1"/>
          </p:cNvSpPr>
          <p:nvPr/>
        </p:nvSpPr>
        <p:spPr bwMode="auto">
          <a:xfrm>
            <a:off x="9372075" y="3557798"/>
            <a:ext cx="368979" cy="368979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B850"/>
              </a:solidFill>
            </a:endParaRPr>
          </a:p>
        </p:txBody>
      </p:sp>
      <p:grpSp>
        <p:nvGrpSpPr>
          <p:cNvPr id="86" name="Group 46"/>
          <p:cNvGrpSpPr>
            <a:grpSpLocks noChangeAspect="1"/>
          </p:cNvGrpSpPr>
          <p:nvPr/>
        </p:nvGrpSpPr>
        <p:grpSpPr bwMode="auto">
          <a:xfrm>
            <a:off x="5450767" y="3708976"/>
            <a:ext cx="466721" cy="288952"/>
            <a:chOff x="3098" y="1701"/>
            <a:chExt cx="1486" cy="920"/>
          </a:xfrm>
          <a:solidFill>
            <a:schemeClr val="bg1"/>
          </a:solidFill>
        </p:grpSpPr>
        <p:sp>
          <p:nvSpPr>
            <p:cNvPr id="87" name="Freeform 47"/>
            <p:cNvSpPr>
              <a:spLocks/>
            </p:cNvSpPr>
            <p:nvPr/>
          </p:nvSpPr>
          <p:spPr bwMode="auto">
            <a:xfrm>
              <a:off x="3468" y="1701"/>
              <a:ext cx="746" cy="920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8"/>
            <p:cNvSpPr>
              <a:spLocks/>
            </p:cNvSpPr>
            <p:nvPr/>
          </p:nvSpPr>
          <p:spPr bwMode="auto">
            <a:xfrm>
              <a:off x="3098" y="1871"/>
              <a:ext cx="475" cy="750"/>
            </a:xfrm>
            <a:custGeom>
              <a:avLst/>
              <a:gdLst>
                <a:gd name="T0" fmla="*/ 128 w 200"/>
                <a:gd name="T1" fmla="*/ 0 h 315"/>
                <a:gd name="T2" fmla="*/ 55 w 200"/>
                <a:gd name="T3" fmla="*/ 73 h 315"/>
                <a:gd name="T4" fmla="*/ 103 w 200"/>
                <a:gd name="T5" fmla="*/ 141 h 315"/>
                <a:gd name="T6" fmla="*/ 84 w 200"/>
                <a:gd name="T7" fmla="*/ 141 h 315"/>
                <a:gd name="T8" fmla="*/ 13 w 200"/>
                <a:gd name="T9" fmla="*/ 261 h 315"/>
                <a:gd name="T10" fmla="*/ 23 w 200"/>
                <a:gd name="T11" fmla="*/ 315 h 315"/>
                <a:gd name="T12" fmla="*/ 108 w 200"/>
                <a:gd name="T13" fmla="*/ 315 h 315"/>
                <a:gd name="T14" fmla="*/ 126 w 200"/>
                <a:gd name="T15" fmla="*/ 166 h 315"/>
                <a:gd name="T16" fmla="*/ 107 w 200"/>
                <a:gd name="T17" fmla="*/ 147 h 315"/>
                <a:gd name="T18" fmla="*/ 149 w 200"/>
                <a:gd name="T19" fmla="*/ 147 h 315"/>
                <a:gd name="T20" fmla="*/ 130 w 200"/>
                <a:gd name="T21" fmla="*/ 166 h 315"/>
                <a:gd name="T22" fmla="*/ 148 w 200"/>
                <a:gd name="T23" fmla="*/ 315 h 315"/>
                <a:gd name="T24" fmla="*/ 168 w 200"/>
                <a:gd name="T25" fmla="*/ 315 h 315"/>
                <a:gd name="T26" fmla="*/ 161 w 200"/>
                <a:gd name="T27" fmla="*/ 245 h 315"/>
                <a:gd name="T28" fmla="*/ 166 w 200"/>
                <a:gd name="T29" fmla="*/ 228 h 315"/>
                <a:gd name="T30" fmla="*/ 194 w 200"/>
                <a:gd name="T31" fmla="*/ 152 h 315"/>
                <a:gd name="T32" fmla="*/ 172 w 200"/>
                <a:gd name="T33" fmla="*/ 141 h 315"/>
                <a:gd name="T34" fmla="*/ 152 w 200"/>
                <a:gd name="T35" fmla="*/ 141 h 315"/>
                <a:gd name="T36" fmla="*/ 200 w 200"/>
                <a:gd name="T37" fmla="*/ 73 h 315"/>
                <a:gd name="T38" fmla="*/ 128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128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104"/>
                    <a:pt x="76" y="131"/>
                    <a:pt x="10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45" y="141"/>
                    <a:pt x="21" y="238"/>
                    <a:pt x="13" y="261"/>
                  </a:cubicBezTo>
                  <a:cubicBezTo>
                    <a:pt x="0" y="296"/>
                    <a:pt x="23" y="315"/>
                    <a:pt x="23" y="315"/>
                  </a:cubicBezTo>
                  <a:cubicBezTo>
                    <a:pt x="108" y="315"/>
                    <a:pt x="108" y="315"/>
                    <a:pt x="108" y="315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68" y="315"/>
                    <a:pt x="168" y="315"/>
                    <a:pt x="168" y="315"/>
                  </a:cubicBezTo>
                  <a:cubicBezTo>
                    <a:pt x="160" y="303"/>
                    <a:pt x="149" y="279"/>
                    <a:pt x="161" y="245"/>
                  </a:cubicBezTo>
                  <a:cubicBezTo>
                    <a:pt x="162" y="241"/>
                    <a:pt x="164" y="235"/>
                    <a:pt x="166" y="228"/>
                  </a:cubicBezTo>
                  <a:cubicBezTo>
                    <a:pt x="173" y="207"/>
                    <a:pt x="182" y="178"/>
                    <a:pt x="194" y="152"/>
                  </a:cubicBezTo>
                  <a:cubicBezTo>
                    <a:pt x="188" y="145"/>
                    <a:pt x="180" y="141"/>
                    <a:pt x="17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80" y="131"/>
                    <a:pt x="200" y="104"/>
                    <a:pt x="200" y="73"/>
                  </a:cubicBezTo>
                  <a:cubicBezTo>
                    <a:pt x="200" y="33"/>
                    <a:pt x="16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9"/>
            <p:cNvSpPr>
              <a:spLocks/>
            </p:cNvSpPr>
            <p:nvPr/>
          </p:nvSpPr>
          <p:spPr bwMode="auto">
            <a:xfrm>
              <a:off x="4110" y="1871"/>
              <a:ext cx="474" cy="750"/>
            </a:xfrm>
            <a:custGeom>
              <a:avLst/>
              <a:gdLst>
                <a:gd name="T0" fmla="*/ 72 w 200"/>
                <a:gd name="T1" fmla="*/ 0 h 315"/>
                <a:gd name="T2" fmla="*/ 0 w 200"/>
                <a:gd name="T3" fmla="*/ 73 h 315"/>
                <a:gd name="T4" fmla="*/ 48 w 200"/>
                <a:gd name="T5" fmla="*/ 141 h 315"/>
                <a:gd name="T6" fmla="*/ 28 w 200"/>
                <a:gd name="T7" fmla="*/ 141 h 315"/>
                <a:gd name="T8" fmla="*/ 6 w 200"/>
                <a:gd name="T9" fmla="*/ 152 h 315"/>
                <a:gd name="T10" fmla="*/ 34 w 200"/>
                <a:gd name="T11" fmla="*/ 228 h 315"/>
                <a:gd name="T12" fmla="*/ 39 w 200"/>
                <a:gd name="T13" fmla="*/ 245 h 315"/>
                <a:gd name="T14" fmla="*/ 32 w 200"/>
                <a:gd name="T15" fmla="*/ 315 h 315"/>
                <a:gd name="T16" fmla="*/ 52 w 200"/>
                <a:gd name="T17" fmla="*/ 315 h 315"/>
                <a:gd name="T18" fmla="*/ 70 w 200"/>
                <a:gd name="T19" fmla="*/ 166 h 315"/>
                <a:gd name="T20" fmla="*/ 52 w 200"/>
                <a:gd name="T21" fmla="*/ 147 h 315"/>
                <a:gd name="T22" fmla="*/ 93 w 200"/>
                <a:gd name="T23" fmla="*/ 147 h 315"/>
                <a:gd name="T24" fmla="*/ 74 w 200"/>
                <a:gd name="T25" fmla="*/ 166 h 315"/>
                <a:gd name="T26" fmla="*/ 92 w 200"/>
                <a:gd name="T27" fmla="*/ 315 h 315"/>
                <a:gd name="T28" fmla="*/ 178 w 200"/>
                <a:gd name="T29" fmla="*/ 315 h 315"/>
                <a:gd name="T30" fmla="*/ 187 w 200"/>
                <a:gd name="T31" fmla="*/ 261 h 315"/>
                <a:gd name="T32" fmla="*/ 116 w 200"/>
                <a:gd name="T33" fmla="*/ 141 h 315"/>
                <a:gd name="T34" fmla="*/ 97 w 200"/>
                <a:gd name="T35" fmla="*/ 141 h 315"/>
                <a:gd name="T36" fmla="*/ 145 w 200"/>
                <a:gd name="T37" fmla="*/ 73 h 315"/>
                <a:gd name="T38" fmla="*/ 72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04"/>
                    <a:pt x="20" y="131"/>
                    <a:pt x="4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0" y="141"/>
                    <a:pt x="13" y="145"/>
                    <a:pt x="6" y="152"/>
                  </a:cubicBezTo>
                  <a:cubicBezTo>
                    <a:pt x="18" y="178"/>
                    <a:pt x="27" y="207"/>
                    <a:pt x="34" y="228"/>
                  </a:cubicBezTo>
                  <a:cubicBezTo>
                    <a:pt x="36" y="235"/>
                    <a:pt x="38" y="241"/>
                    <a:pt x="39" y="245"/>
                  </a:cubicBezTo>
                  <a:cubicBezTo>
                    <a:pt x="52" y="279"/>
                    <a:pt x="40" y="303"/>
                    <a:pt x="32" y="315"/>
                  </a:cubicBezTo>
                  <a:cubicBezTo>
                    <a:pt x="52" y="315"/>
                    <a:pt x="52" y="315"/>
                    <a:pt x="52" y="315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92" y="315"/>
                    <a:pt x="92" y="315"/>
                    <a:pt x="92" y="315"/>
                  </a:cubicBezTo>
                  <a:cubicBezTo>
                    <a:pt x="178" y="315"/>
                    <a:pt x="178" y="315"/>
                    <a:pt x="178" y="315"/>
                  </a:cubicBezTo>
                  <a:cubicBezTo>
                    <a:pt x="178" y="315"/>
                    <a:pt x="200" y="296"/>
                    <a:pt x="187" y="261"/>
                  </a:cubicBezTo>
                  <a:cubicBezTo>
                    <a:pt x="179" y="238"/>
                    <a:pt x="156" y="141"/>
                    <a:pt x="116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25" y="131"/>
                    <a:pt x="145" y="104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0" name="Freeform 57"/>
          <p:cNvSpPr>
            <a:spLocks noEditPoints="1"/>
          </p:cNvSpPr>
          <p:nvPr/>
        </p:nvSpPr>
        <p:spPr bwMode="auto">
          <a:xfrm>
            <a:off x="6729122" y="2105031"/>
            <a:ext cx="358615" cy="359305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91" name="文本框 90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16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3" grpId="0" animBg="1"/>
      <p:bldP spid="47" grpId="0" animBg="1"/>
      <p:bldP spid="51" grpId="0" animBg="1"/>
      <p:bldP spid="55" grpId="0" animBg="1"/>
      <p:bldP spid="85" grpId="0" animBg="1"/>
      <p:bldP spid="9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64591" y="146303"/>
            <a:ext cx="1117229" cy="431442"/>
            <a:chOff x="164592" y="146304"/>
            <a:chExt cx="1024128" cy="395489"/>
          </a:xfrm>
        </p:grpSpPr>
        <p:sp>
          <p:nvSpPr>
            <p:cNvPr id="5" name="平行四边形 4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>
              <a:off x="164592" y="159401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8" name="直线连接符 7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组合 23"/>
          <p:cNvGrpSpPr/>
          <p:nvPr/>
        </p:nvGrpSpPr>
        <p:grpSpPr>
          <a:xfrm>
            <a:off x="1806920" y="1333321"/>
            <a:ext cx="2393261" cy="4458058"/>
            <a:chOff x="1611065" y="1428632"/>
            <a:chExt cx="2393261" cy="4458058"/>
          </a:xfrm>
        </p:grpSpPr>
        <p:sp>
          <p:nvSpPr>
            <p:cNvPr id="92" name="任意多边形 10"/>
            <p:cNvSpPr/>
            <p:nvPr/>
          </p:nvSpPr>
          <p:spPr>
            <a:xfrm rot="5400000">
              <a:off x="1611066" y="1428631"/>
              <a:ext cx="832730" cy="832731"/>
            </a:xfrm>
            <a:custGeom>
              <a:avLst/>
              <a:gdLst>
                <a:gd name="connsiteX0" fmla="*/ 0 w 1219200"/>
                <a:gd name="connsiteY0" fmla="*/ 1219200 h 1219200"/>
                <a:gd name="connsiteX1" fmla="*/ 0 w 1219200"/>
                <a:gd name="connsiteY1" fmla="*/ 1016000 h 1219200"/>
                <a:gd name="connsiteX2" fmla="*/ 0 w 1219200"/>
                <a:gd name="connsiteY2" fmla="*/ 101600 h 1219200"/>
                <a:gd name="connsiteX3" fmla="*/ 101600 w 1219200"/>
                <a:gd name="connsiteY3" fmla="*/ 0 h 1219200"/>
                <a:gd name="connsiteX4" fmla="*/ 203200 w 1219200"/>
                <a:gd name="connsiteY4" fmla="*/ 101600 h 1219200"/>
                <a:gd name="connsiteX5" fmla="*/ 203200 w 1219200"/>
                <a:gd name="connsiteY5" fmla="*/ 1016000 h 1219200"/>
                <a:gd name="connsiteX6" fmla="*/ 1117600 w 1219200"/>
                <a:gd name="connsiteY6" fmla="*/ 1016000 h 1219200"/>
                <a:gd name="connsiteX7" fmla="*/ 1219200 w 1219200"/>
                <a:gd name="connsiteY7" fmla="*/ 1117600 h 1219200"/>
                <a:gd name="connsiteX8" fmla="*/ 1117600 w 1219200"/>
                <a:gd name="connsiteY8" fmla="*/ 1219200 h 1219200"/>
                <a:gd name="connsiteX9" fmla="*/ 203200 w 1219200"/>
                <a:gd name="connsiteY9" fmla="*/ 12192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" h="1219200">
                  <a:moveTo>
                    <a:pt x="0" y="1219200"/>
                  </a:moveTo>
                  <a:lnTo>
                    <a:pt x="0" y="1016000"/>
                  </a:lnTo>
                  <a:lnTo>
                    <a:pt x="0" y="101600"/>
                  </a:lnTo>
                  <a:cubicBezTo>
                    <a:pt x="0" y="45488"/>
                    <a:pt x="45488" y="0"/>
                    <a:pt x="101600" y="0"/>
                  </a:cubicBezTo>
                  <a:cubicBezTo>
                    <a:pt x="157712" y="0"/>
                    <a:pt x="203200" y="45488"/>
                    <a:pt x="203200" y="101600"/>
                  </a:cubicBezTo>
                  <a:lnTo>
                    <a:pt x="203200" y="1016000"/>
                  </a:lnTo>
                  <a:lnTo>
                    <a:pt x="1117600" y="1016000"/>
                  </a:lnTo>
                  <a:cubicBezTo>
                    <a:pt x="1173712" y="1016000"/>
                    <a:pt x="1219200" y="1061488"/>
                    <a:pt x="1219200" y="1117600"/>
                  </a:cubicBezTo>
                  <a:cubicBezTo>
                    <a:pt x="1219200" y="1173712"/>
                    <a:pt x="1173712" y="1219200"/>
                    <a:pt x="1117600" y="1219200"/>
                  </a:cubicBezTo>
                  <a:lnTo>
                    <a:pt x="203200" y="12192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397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12"/>
            <p:cNvSpPr/>
            <p:nvPr/>
          </p:nvSpPr>
          <p:spPr>
            <a:xfrm rot="5400000" flipH="1" flipV="1">
              <a:off x="3171596" y="5053959"/>
              <a:ext cx="832730" cy="832731"/>
            </a:xfrm>
            <a:custGeom>
              <a:avLst/>
              <a:gdLst>
                <a:gd name="connsiteX0" fmla="*/ 0 w 1219200"/>
                <a:gd name="connsiteY0" fmla="*/ 1219200 h 1219200"/>
                <a:gd name="connsiteX1" fmla="*/ 0 w 1219200"/>
                <a:gd name="connsiteY1" fmla="*/ 1016000 h 1219200"/>
                <a:gd name="connsiteX2" fmla="*/ 0 w 1219200"/>
                <a:gd name="connsiteY2" fmla="*/ 101600 h 1219200"/>
                <a:gd name="connsiteX3" fmla="*/ 101600 w 1219200"/>
                <a:gd name="connsiteY3" fmla="*/ 0 h 1219200"/>
                <a:gd name="connsiteX4" fmla="*/ 203200 w 1219200"/>
                <a:gd name="connsiteY4" fmla="*/ 101600 h 1219200"/>
                <a:gd name="connsiteX5" fmla="*/ 203200 w 1219200"/>
                <a:gd name="connsiteY5" fmla="*/ 1016000 h 1219200"/>
                <a:gd name="connsiteX6" fmla="*/ 1117600 w 1219200"/>
                <a:gd name="connsiteY6" fmla="*/ 1016000 h 1219200"/>
                <a:gd name="connsiteX7" fmla="*/ 1219200 w 1219200"/>
                <a:gd name="connsiteY7" fmla="*/ 1117600 h 1219200"/>
                <a:gd name="connsiteX8" fmla="*/ 1117600 w 1219200"/>
                <a:gd name="connsiteY8" fmla="*/ 1219200 h 1219200"/>
                <a:gd name="connsiteX9" fmla="*/ 203200 w 1219200"/>
                <a:gd name="connsiteY9" fmla="*/ 12192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" h="1219200">
                  <a:moveTo>
                    <a:pt x="0" y="1219200"/>
                  </a:moveTo>
                  <a:lnTo>
                    <a:pt x="0" y="1016000"/>
                  </a:lnTo>
                  <a:lnTo>
                    <a:pt x="0" y="101600"/>
                  </a:lnTo>
                  <a:cubicBezTo>
                    <a:pt x="0" y="45488"/>
                    <a:pt x="45488" y="0"/>
                    <a:pt x="101600" y="0"/>
                  </a:cubicBezTo>
                  <a:cubicBezTo>
                    <a:pt x="157712" y="0"/>
                    <a:pt x="203200" y="45488"/>
                    <a:pt x="203200" y="101600"/>
                  </a:cubicBezTo>
                  <a:lnTo>
                    <a:pt x="203200" y="1016000"/>
                  </a:lnTo>
                  <a:lnTo>
                    <a:pt x="1117600" y="1016000"/>
                  </a:lnTo>
                  <a:cubicBezTo>
                    <a:pt x="1173712" y="1016000"/>
                    <a:pt x="1219200" y="1061488"/>
                    <a:pt x="1219200" y="1117600"/>
                  </a:cubicBezTo>
                  <a:cubicBezTo>
                    <a:pt x="1219200" y="1173712"/>
                    <a:pt x="1173712" y="1219200"/>
                    <a:pt x="1117600" y="1219200"/>
                  </a:cubicBezTo>
                  <a:lnTo>
                    <a:pt x="203200" y="12192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397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对角圆角矩形 93"/>
            <p:cNvSpPr/>
            <p:nvPr/>
          </p:nvSpPr>
          <p:spPr>
            <a:xfrm rot="5400000">
              <a:off x="739439" y="2625187"/>
              <a:ext cx="4134606" cy="2064826"/>
            </a:xfrm>
            <a:prstGeom prst="round2DiagRect">
              <a:avLst>
                <a:gd name="adj1" fmla="val 22105"/>
                <a:gd name="adj2" fmla="val 0"/>
              </a:avLst>
            </a:prstGeom>
            <a:pattFill prst="dkDnDiag">
              <a:fgClr>
                <a:srgbClr val="EEEEEE"/>
              </a:fgClr>
              <a:bgClr>
                <a:srgbClr val="F9F9F9"/>
              </a:bgClr>
            </a:patt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16"/>
            <p:cNvGrpSpPr/>
            <p:nvPr/>
          </p:nvGrpSpPr>
          <p:grpSpPr>
            <a:xfrm>
              <a:off x="1931902" y="1909637"/>
              <a:ext cx="1749680" cy="596843"/>
              <a:chOff x="1873440" y="1872194"/>
              <a:chExt cx="1749680" cy="596843"/>
            </a:xfrm>
          </p:grpSpPr>
          <p:pic>
            <p:nvPicPr>
              <p:cNvPr id="100" name="图片 99"/>
              <p:cNvPicPr>
                <a:picLocks noChangeAspect="1"/>
              </p:cNvPicPr>
              <p:nvPr/>
            </p:nvPicPr>
            <p:blipFill rotWithShape="1">
              <a:blip r:embed="rId3" cstate="hq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5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1873440" y="1872194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101" name="图片 100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1873440" y="2377019"/>
                <a:ext cx="1749680" cy="92018"/>
              </a:xfrm>
              <a:prstGeom prst="rect">
                <a:avLst/>
              </a:prstGeom>
            </p:spPr>
          </p:pic>
        </p:grpSp>
        <p:grpSp>
          <p:nvGrpSpPr>
            <p:cNvPr id="96" name="组合 17"/>
            <p:cNvGrpSpPr/>
            <p:nvPr/>
          </p:nvGrpSpPr>
          <p:grpSpPr>
            <a:xfrm>
              <a:off x="1931902" y="4755537"/>
              <a:ext cx="1749680" cy="596843"/>
              <a:chOff x="1873440" y="1872194"/>
              <a:chExt cx="1749680" cy="596843"/>
            </a:xfrm>
          </p:grpSpPr>
          <p:pic>
            <p:nvPicPr>
              <p:cNvPr id="98" name="图片 97"/>
              <p:cNvPicPr>
                <a:picLocks noChangeAspect="1"/>
              </p:cNvPicPr>
              <p:nvPr/>
            </p:nvPicPr>
            <p:blipFill rotWithShape="1">
              <a:blip r:embed="rId3" cstate="hq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5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1873440" y="1872194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99" name="图片 98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1873440" y="2377019"/>
                <a:ext cx="1749680" cy="92018"/>
              </a:xfrm>
              <a:prstGeom prst="rect">
                <a:avLst/>
              </a:prstGeom>
            </p:spPr>
          </p:pic>
        </p:grpSp>
        <p:sp>
          <p:nvSpPr>
            <p:cNvPr id="97" name="文本框 96"/>
            <p:cNvSpPr txBox="1"/>
            <p:nvPr/>
          </p:nvSpPr>
          <p:spPr>
            <a:xfrm>
              <a:off x="2486808" y="1921705"/>
              <a:ext cx="6398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2" name="组合 24"/>
          <p:cNvGrpSpPr/>
          <p:nvPr/>
        </p:nvGrpSpPr>
        <p:grpSpPr>
          <a:xfrm>
            <a:off x="4899371" y="1333321"/>
            <a:ext cx="2393261" cy="4458058"/>
            <a:chOff x="1611065" y="1428632"/>
            <a:chExt cx="2393261" cy="4458058"/>
          </a:xfrm>
        </p:grpSpPr>
        <p:sp>
          <p:nvSpPr>
            <p:cNvPr id="103" name="任意多边形 25"/>
            <p:cNvSpPr/>
            <p:nvPr/>
          </p:nvSpPr>
          <p:spPr>
            <a:xfrm rot="5400000">
              <a:off x="1611066" y="1428631"/>
              <a:ext cx="832730" cy="832731"/>
            </a:xfrm>
            <a:custGeom>
              <a:avLst/>
              <a:gdLst>
                <a:gd name="connsiteX0" fmla="*/ 0 w 1219200"/>
                <a:gd name="connsiteY0" fmla="*/ 1219200 h 1219200"/>
                <a:gd name="connsiteX1" fmla="*/ 0 w 1219200"/>
                <a:gd name="connsiteY1" fmla="*/ 1016000 h 1219200"/>
                <a:gd name="connsiteX2" fmla="*/ 0 w 1219200"/>
                <a:gd name="connsiteY2" fmla="*/ 101600 h 1219200"/>
                <a:gd name="connsiteX3" fmla="*/ 101600 w 1219200"/>
                <a:gd name="connsiteY3" fmla="*/ 0 h 1219200"/>
                <a:gd name="connsiteX4" fmla="*/ 203200 w 1219200"/>
                <a:gd name="connsiteY4" fmla="*/ 101600 h 1219200"/>
                <a:gd name="connsiteX5" fmla="*/ 203200 w 1219200"/>
                <a:gd name="connsiteY5" fmla="*/ 1016000 h 1219200"/>
                <a:gd name="connsiteX6" fmla="*/ 1117600 w 1219200"/>
                <a:gd name="connsiteY6" fmla="*/ 1016000 h 1219200"/>
                <a:gd name="connsiteX7" fmla="*/ 1219200 w 1219200"/>
                <a:gd name="connsiteY7" fmla="*/ 1117600 h 1219200"/>
                <a:gd name="connsiteX8" fmla="*/ 1117600 w 1219200"/>
                <a:gd name="connsiteY8" fmla="*/ 1219200 h 1219200"/>
                <a:gd name="connsiteX9" fmla="*/ 203200 w 1219200"/>
                <a:gd name="connsiteY9" fmla="*/ 12192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" h="1219200">
                  <a:moveTo>
                    <a:pt x="0" y="1219200"/>
                  </a:moveTo>
                  <a:lnTo>
                    <a:pt x="0" y="1016000"/>
                  </a:lnTo>
                  <a:lnTo>
                    <a:pt x="0" y="101600"/>
                  </a:lnTo>
                  <a:cubicBezTo>
                    <a:pt x="0" y="45488"/>
                    <a:pt x="45488" y="0"/>
                    <a:pt x="101600" y="0"/>
                  </a:cubicBezTo>
                  <a:cubicBezTo>
                    <a:pt x="157712" y="0"/>
                    <a:pt x="203200" y="45488"/>
                    <a:pt x="203200" y="101600"/>
                  </a:cubicBezTo>
                  <a:lnTo>
                    <a:pt x="203200" y="1016000"/>
                  </a:lnTo>
                  <a:lnTo>
                    <a:pt x="1117600" y="1016000"/>
                  </a:lnTo>
                  <a:cubicBezTo>
                    <a:pt x="1173712" y="1016000"/>
                    <a:pt x="1219200" y="1061488"/>
                    <a:pt x="1219200" y="1117600"/>
                  </a:cubicBezTo>
                  <a:cubicBezTo>
                    <a:pt x="1219200" y="1173712"/>
                    <a:pt x="1173712" y="1219200"/>
                    <a:pt x="1117600" y="1219200"/>
                  </a:cubicBezTo>
                  <a:lnTo>
                    <a:pt x="203200" y="12192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397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26"/>
            <p:cNvSpPr/>
            <p:nvPr/>
          </p:nvSpPr>
          <p:spPr>
            <a:xfrm rot="5400000" flipH="1" flipV="1">
              <a:off x="3171596" y="5053959"/>
              <a:ext cx="832730" cy="832731"/>
            </a:xfrm>
            <a:custGeom>
              <a:avLst/>
              <a:gdLst>
                <a:gd name="connsiteX0" fmla="*/ 0 w 1219200"/>
                <a:gd name="connsiteY0" fmla="*/ 1219200 h 1219200"/>
                <a:gd name="connsiteX1" fmla="*/ 0 w 1219200"/>
                <a:gd name="connsiteY1" fmla="*/ 1016000 h 1219200"/>
                <a:gd name="connsiteX2" fmla="*/ 0 w 1219200"/>
                <a:gd name="connsiteY2" fmla="*/ 101600 h 1219200"/>
                <a:gd name="connsiteX3" fmla="*/ 101600 w 1219200"/>
                <a:gd name="connsiteY3" fmla="*/ 0 h 1219200"/>
                <a:gd name="connsiteX4" fmla="*/ 203200 w 1219200"/>
                <a:gd name="connsiteY4" fmla="*/ 101600 h 1219200"/>
                <a:gd name="connsiteX5" fmla="*/ 203200 w 1219200"/>
                <a:gd name="connsiteY5" fmla="*/ 1016000 h 1219200"/>
                <a:gd name="connsiteX6" fmla="*/ 1117600 w 1219200"/>
                <a:gd name="connsiteY6" fmla="*/ 1016000 h 1219200"/>
                <a:gd name="connsiteX7" fmla="*/ 1219200 w 1219200"/>
                <a:gd name="connsiteY7" fmla="*/ 1117600 h 1219200"/>
                <a:gd name="connsiteX8" fmla="*/ 1117600 w 1219200"/>
                <a:gd name="connsiteY8" fmla="*/ 1219200 h 1219200"/>
                <a:gd name="connsiteX9" fmla="*/ 203200 w 1219200"/>
                <a:gd name="connsiteY9" fmla="*/ 12192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" h="1219200">
                  <a:moveTo>
                    <a:pt x="0" y="1219200"/>
                  </a:moveTo>
                  <a:lnTo>
                    <a:pt x="0" y="1016000"/>
                  </a:lnTo>
                  <a:lnTo>
                    <a:pt x="0" y="101600"/>
                  </a:lnTo>
                  <a:cubicBezTo>
                    <a:pt x="0" y="45488"/>
                    <a:pt x="45488" y="0"/>
                    <a:pt x="101600" y="0"/>
                  </a:cubicBezTo>
                  <a:cubicBezTo>
                    <a:pt x="157712" y="0"/>
                    <a:pt x="203200" y="45488"/>
                    <a:pt x="203200" y="101600"/>
                  </a:cubicBezTo>
                  <a:lnTo>
                    <a:pt x="203200" y="1016000"/>
                  </a:lnTo>
                  <a:lnTo>
                    <a:pt x="1117600" y="1016000"/>
                  </a:lnTo>
                  <a:cubicBezTo>
                    <a:pt x="1173712" y="1016000"/>
                    <a:pt x="1219200" y="1061488"/>
                    <a:pt x="1219200" y="1117600"/>
                  </a:cubicBezTo>
                  <a:cubicBezTo>
                    <a:pt x="1219200" y="1173712"/>
                    <a:pt x="1173712" y="1219200"/>
                    <a:pt x="1117600" y="1219200"/>
                  </a:cubicBezTo>
                  <a:lnTo>
                    <a:pt x="203200" y="12192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397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对角圆角矩形 104"/>
            <p:cNvSpPr/>
            <p:nvPr/>
          </p:nvSpPr>
          <p:spPr>
            <a:xfrm rot="5400000">
              <a:off x="739439" y="2625187"/>
              <a:ext cx="4134606" cy="2064826"/>
            </a:xfrm>
            <a:prstGeom prst="round2DiagRect">
              <a:avLst>
                <a:gd name="adj1" fmla="val 22105"/>
                <a:gd name="adj2" fmla="val 0"/>
              </a:avLst>
            </a:prstGeom>
            <a:pattFill prst="dkDnDiag">
              <a:fgClr>
                <a:srgbClr val="EEEEEE"/>
              </a:fgClr>
              <a:bgClr>
                <a:srgbClr val="F9F9F9"/>
              </a:bgClr>
            </a:patt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6" name="组合 28"/>
            <p:cNvGrpSpPr/>
            <p:nvPr/>
          </p:nvGrpSpPr>
          <p:grpSpPr>
            <a:xfrm>
              <a:off x="1931902" y="1909637"/>
              <a:ext cx="1749680" cy="596843"/>
              <a:chOff x="1873440" y="1872194"/>
              <a:chExt cx="1749680" cy="596843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 rotWithShape="1">
              <a:blip r:embed="rId3" cstate="hq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5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1873440" y="1872194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112" name="图片 111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1873440" y="2377019"/>
                <a:ext cx="1749680" cy="92018"/>
              </a:xfrm>
              <a:prstGeom prst="rect">
                <a:avLst/>
              </a:prstGeom>
            </p:spPr>
          </p:pic>
        </p:grpSp>
        <p:grpSp>
          <p:nvGrpSpPr>
            <p:cNvPr id="107" name="组合 29"/>
            <p:cNvGrpSpPr/>
            <p:nvPr/>
          </p:nvGrpSpPr>
          <p:grpSpPr>
            <a:xfrm>
              <a:off x="1931902" y="4755537"/>
              <a:ext cx="1749680" cy="596843"/>
              <a:chOff x="1873440" y="1872194"/>
              <a:chExt cx="1749680" cy="596843"/>
            </a:xfrm>
          </p:grpSpPr>
          <p:pic>
            <p:nvPicPr>
              <p:cNvPr id="109" name="图片 108"/>
              <p:cNvPicPr>
                <a:picLocks noChangeAspect="1"/>
              </p:cNvPicPr>
              <p:nvPr/>
            </p:nvPicPr>
            <p:blipFill rotWithShape="1">
              <a:blip r:embed="rId3" cstate="hq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5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1873440" y="1872194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110" name="图片 109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1873440" y="2377019"/>
                <a:ext cx="1749680" cy="92018"/>
              </a:xfrm>
              <a:prstGeom prst="rect">
                <a:avLst/>
              </a:prstGeom>
            </p:spPr>
          </p:pic>
        </p:grpSp>
        <p:sp>
          <p:nvSpPr>
            <p:cNvPr id="108" name="文本框 107"/>
            <p:cNvSpPr txBox="1"/>
            <p:nvPr/>
          </p:nvSpPr>
          <p:spPr>
            <a:xfrm>
              <a:off x="2486808" y="1921705"/>
              <a:ext cx="6398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3" name="组合 35"/>
          <p:cNvGrpSpPr/>
          <p:nvPr/>
        </p:nvGrpSpPr>
        <p:grpSpPr>
          <a:xfrm>
            <a:off x="7991820" y="1333321"/>
            <a:ext cx="2393261" cy="4458058"/>
            <a:chOff x="1611065" y="1428632"/>
            <a:chExt cx="2393261" cy="4458058"/>
          </a:xfrm>
        </p:grpSpPr>
        <p:sp>
          <p:nvSpPr>
            <p:cNvPr id="114" name="任意多边形 36"/>
            <p:cNvSpPr/>
            <p:nvPr/>
          </p:nvSpPr>
          <p:spPr>
            <a:xfrm rot="5400000">
              <a:off x="1611066" y="1428631"/>
              <a:ext cx="832730" cy="832731"/>
            </a:xfrm>
            <a:custGeom>
              <a:avLst/>
              <a:gdLst>
                <a:gd name="connsiteX0" fmla="*/ 0 w 1219200"/>
                <a:gd name="connsiteY0" fmla="*/ 1219200 h 1219200"/>
                <a:gd name="connsiteX1" fmla="*/ 0 w 1219200"/>
                <a:gd name="connsiteY1" fmla="*/ 1016000 h 1219200"/>
                <a:gd name="connsiteX2" fmla="*/ 0 w 1219200"/>
                <a:gd name="connsiteY2" fmla="*/ 101600 h 1219200"/>
                <a:gd name="connsiteX3" fmla="*/ 101600 w 1219200"/>
                <a:gd name="connsiteY3" fmla="*/ 0 h 1219200"/>
                <a:gd name="connsiteX4" fmla="*/ 203200 w 1219200"/>
                <a:gd name="connsiteY4" fmla="*/ 101600 h 1219200"/>
                <a:gd name="connsiteX5" fmla="*/ 203200 w 1219200"/>
                <a:gd name="connsiteY5" fmla="*/ 1016000 h 1219200"/>
                <a:gd name="connsiteX6" fmla="*/ 1117600 w 1219200"/>
                <a:gd name="connsiteY6" fmla="*/ 1016000 h 1219200"/>
                <a:gd name="connsiteX7" fmla="*/ 1219200 w 1219200"/>
                <a:gd name="connsiteY7" fmla="*/ 1117600 h 1219200"/>
                <a:gd name="connsiteX8" fmla="*/ 1117600 w 1219200"/>
                <a:gd name="connsiteY8" fmla="*/ 1219200 h 1219200"/>
                <a:gd name="connsiteX9" fmla="*/ 203200 w 1219200"/>
                <a:gd name="connsiteY9" fmla="*/ 12192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" h="1219200">
                  <a:moveTo>
                    <a:pt x="0" y="1219200"/>
                  </a:moveTo>
                  <a:lnTo>
                    <a:pt x="0" y="1016000"/>
                  </a:lnTo>
                  <a:lnTo>
                    <a:pt x="0" y="101600"/>
                  </a:lnTo>
                  <a:cubicBezTo>
                    <a:pt x="0" y="45488"/>
                    <a:pt x="45488" y="0"/>
                    <a:pt x="101600" y="0"/>
                  </a:cubicBezTo>
                  <a:cubicBezTo>
                    <a:pt x="157712" y="0"/>
                    <a:pt x="203200" y="45488"/>
                    <a:pt x="203200" y="101600"/>
                  </a:cubicBezTo>
                  <a:lnTo>
                    <a:pt x="203200" y="1016000"/>
                  </a:lnTo>
                  <a:lnTo>
                    <a:pt x="1117600" y="1016000"/>
                  </a:lnTo>
                  <a:cubicBezTo>
                    <a:pt x="1173712" y="1016000"/>
                    <a:pt x="1219200" y="1061488"/>
                    <a:pt x="1219200" y="1117600"/>
                  </a:cubicBezTo>
                  <a:cubicBezTo>
                    <a:pt x="1219200" y="1173712"/>
                    <a:pt x="1173712" y="1219200"/>
                    <a:pt x="1117600" y="1219200"/>
                  </a:cubicBezTo>
                  <a:lnTo>
                    <a:pt x="203200" y="12192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397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 37"/>
            <p:cNvSpPr/>
            <p:nvPr/>
          </p:nvSpPr>
          <p:spPr>
            <a:xfrm rot="5400000" flipH="1" flipV="1">
              <a:off x="3171596" y="5053959"/>
              <a:ext cx="832730" cy="832731"/>
            </a:xfrm>
            <a:custGeom>
              <a:avLst/>
              <a:gdLst>
                <a:gd name="connsiteX0" fmla="*/ 0 w 1219200"/>
                <a:gd name="connsiteY0" fmla="*/ 1219200 h 1219200"/>
                <a:gd name="connsiteX1" fmla="*/ 0 w 1219200"/>
                <a:gd name="connsiteY1" fmla="*/ 1016000 h 1219200"/>
                <a:gd name="connsiteX2" fmla="*/ 0 w 1219200"/>
                <a:gd name="connsiteY2" fmla="*/ 101600 h 1219200"/>
                <a:gd name="connsiteX3" fmla="*/ 101600 w 1219200"/>
                <a:gd name="connsiteY3" fmla="*/ 0 h 1219200"/>
                <a:gd name="connsiteX4" fmla="*/ 203200 w 1219200"/>
                <a:gd name="connsiteY4" fmla="*/ 101600 h 1219200"/>
                <a:gd name="connsiteX5" fmla="*/ 203200 w 1219200"/>
                <a:gd name="connsiteY5" fmla="*/ 1016000 h 1219200"/>
                <a:gd name="connsiteX6" fmla="*/ 1117600 w 1219200"/>
                <a:gd name="connsiteY6" fmla="*/ 1016000 h 1219200"/>
                <a:gd name="connsiteX7" fmla="*/ 1219200 w 1219200"/>
                <a:gd name="connsiteY7" fmla="*/ 1117600 h 1219200"/>
                <a:gd name="connsiteX8" fmla="*/ 1117600 w 1219200"/>
                <a:gd name="connsiteY8" fmla="*/ 1219200 h 1219200"/>
                <a:gd name="connsiteX9" fmla="*/ 203200 w 1219200"/>
                <a:gd name="connsiteY9" fmla="*/ 12192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" h="1219200">
                  <a:moveTo>
                    <a:pt x="0" y="1219200"/>
                  </a:moveTo>
                  <a:lnTo>
                    <a:pt x="0" y="1016000"/>
                  </a:lnTo>
                  <a:lnTo>
                    <a:pt x="0" y="101600"/>
                  </a:lnTo>
                  <a:cubicBezTo>
                    <a:pt x="0" y="45488"/>
                    <a:pt x="45488" y="0"/>
                    <a:pt x="101600" y="0"/>
                  </a:cubicBezTo>
                  <a:cubicBezTo>
                    <a:pt x="157712" y="0"/>
                    <a:pt x="203200" y="45488"/>
                    <a:pt x="203200" y="101600"/>
                  </a:cubicBezTo>
                  <a:lnTo>
                    <a:pt x="203200" y="1016000"/>
                  </a:lnTo>
                  <a:lnTo>
                    <a:pt x="1117600" y="1016000"/>
                  </a:lnTo>
                  <a:cubicBezTo>
                    <a:pt x="1173712" y="1016000"/>
                    <a:pt x="1219200" y="1061488"/>
                    <a:pt x="1219200" y="1117600"/>
                  </a:cubicBezTo>
                  <a:cubicBezTo>
                    <a:pt x="1219200" y="1173712"/>
                    <a:pt x="1173712" y="1219200"/>
                    <a:pt x="1117600" y="1219200"/>
                  </a:cubicBezTo>
                  <a:lnTo>
                    <a:pt x="203200" y="12192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397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对角圆角矩形 115"/>
            <p:cNvSpPr/>
            <p:nvPr/>
          </p:nvSpPr>
          <p:spPr>
            <a:xfrm rot="5400000">
              <a:off x="739439" y="2625187"/>
              <a:ext cx="4134606" cy="2064826"/>
            </a:xfrm>
            <a:prstGeom prst="round2DiagRect">
              <a:avLst>
                <a:gd name="adj1" fmla="val 22105"/>
                <a:gd name="adj2" fmla="val 0"/>
              </a:avLst>
            </a:prstGeom>
            <a:pattFill prst="dkDnDiag">
              <a:fgClr>
                <a:srgbClr val="EEEEEE"/>
              </a:fgClr>
              <a:bgClr>
                <a:srgbClr val="F9F9F9"/>
              </a:bgClr>
            </a:patt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  <a:tileRect/>
              </a:gradFill>
            </a:ln>
            <a:effectLst>
              <a:outerShdw blurRad="190500" dist="762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7" name="组合 39"/>
            <p:cNvGrpSpPr/>
            <p:nvPr/>
          </p:nvGrpSpPr>
          <p:grpSpPr>
            <a:xfrm>
              <a:off x="1931902" y="1909637"/>
              <a:ext cx="1749680" cy="596843"/>
              <a:chOff x="1873440" y="1872194"/>
              <a:chExt cx="1749680" cy="596843"/>
            </a:xfrm>
          </p:grpSpPr>
          <p:pic>
            <p:nvPicPr>
              <p:cNvPr id="122" name="图片 121"/>
              <p:cNvPicPr>
                <a:picLocks noChangeAspect="1"/>
              </p:cNvPicPr>
              <p:nvPr/>
            </p:nvPicPr>
            <p:blipFill rotWithShape="1">
              <a:blip r:embed="rId3" cstate="hq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5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1873440" y="1872194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123" name="图片 122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1873440" y="2377019"/>
                <a:ext cx="1749680" cy="92018"/>
              </a:xfrm>
              <a:prstGeom prst="rect">
                <a:avLst/>
              </a:prstGeom>
            </p:spPr>
          </p:pic>
        </p:grpSp>
        <p:grpSp>
          <p:nvGrpSpPr>
            <p:cNvPr id="118" name="组合 40"/>
            <p:cNvGrpSpPr/>
            <p:nvPr/>
          </p:nvGrpSpPr>
          <p:grpSpPr>
            <a:xfrm>
              <a:off x="1931902" y="4755537"/>
              <a:ext cx="1749680" cy="596843"/>
              <a:chOff x="1873440" y="1872194"/>
              <a:chExt cx="1749680" cy="596843"/>
            </a:xfrm>
          </p:grpSpPr>
          <p:pic>
            <p:nvPicPr>
              <p:cNvPr id="120" name="图片 119"/>
              <p:cNvPicPr>
                <a:picLocks noChangeAspect="1"/>
              </p:cNvPicPr>
              <p:nvPr/>
            </p:nvPicPr>
            <p:blipFill rotWithShape="1">
              <a:blip r:embed="rId3" cstate="hq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5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1873440" y="1872194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121" name="图片 120"/>
              <p:cNvPicPr>
                <a:picLocks noChangeAspect="1"/>
              </p:cNvPicPr>
              <p:nvPr/>
            </p:nvPicPr>
            <p:blipFill rotWithShape="1">
              <a:blip r:embed="rId5" cstate="hq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 flipV="1">
                <a:off x="1873440" y="2377019"/>
                <a:ext cx="1749680" cy="92018"/>
              </a:xfrm>
              <a:prstGeom prst="rect">
                <a:avLst/>
              </a:prstGeom>
            </p:spPr>
          </p:pic>
        </p:grpSp>
        <p:sp>
          <p:nvSpPr>
            <p:cNvPr id="119" name="文本框 118"/>
            <p:cNvSpPr txBox="1"/>
            <p:nvPr/>
          </p:nvSpPr>
          <p:spPr>
            <a:xfrm>
              <a:off x="2486808" y="1921705"/>
              <a:ext cx="6398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4" name="组合 48"/>
          <p:cNvGrpSpPr/>
          <p:nvPr/>
        </p:nvGrpSpPr>
        <p:grpSpPr>
          <a:xfrm>
            <a:off x="2122370" y="3085244"/>
            <a:ext cx="1780467" cy="965571"/>
            <a:chOff x="223455" y="2735579"/>
            <a:chExt cx="1780467" cy="965571"/>
          </a:xfrm>
        </p:grpSpPr>
        <p:sp>
          <p:nvSpPr>
            <p:cNvPr id="125" name="文本框 124"/>
            <p:cNvSpPr txBox="1"/>
            <p:nvPr/>
          </p:nvSpPr>
          <p:spPr>
            <a:xfrm>
              <a:off x="223455" y="2735579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公司目前福利</a:t>
              </a: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241791" y="3054819"/>
              <a:ext cx="16863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127" name="组合 51"/>
          <p:cNvGrpSpPr/>
          <p:nvPr/>
        </p:nvGrpSpPr>
        <p:grpSpPr>
          <a:xfrm>
            <a:off x="5200173" y="3085244"/>
            <a:ext cx="1780467" cy="965571"/>
            <a:chOff x="223455" y="2735579"/>
            <a:chExt cx="1780467" cy="965571"/>
          </a:xfrm>
        </p:grpSpPr>
        <p:sp>
          <p:nvSpPr>
            <p:cNvPr id="128" name="文本框 127"/>
            <p:cNvSpPr txBox="1"/>
            <p:nvPr/>
          </p:nvSpPr>
          <p:spPr>
            <a:xfrm>
              <a:off x="223455" y="2735579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福利改善思路</a:t>
              </a: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241791" y="3054819"/>
              <a:ext cx="16863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130" name="组合 54"/>
          <p:cNvGrpSpPr/>
          <p:nvPr/>
        </p:nvGrpSpPr>
        <p:grpSpPr>
          <a:xfrm>
            <a:off x="8297263" y="3085244"/>
            <a:ext cx="1780467" cy="965571"/>
            <a:chOff x="223455" y="2735579"/>
            <a:chExt cx="1780467" cy="965571"/>
          </a:xfrm>
        </p:grpSpPr>
        <p:sp>
          <p:nvSpPr>
            <p:cNvPr id="131" name="文本框 130"/>
            <p:cNvSpPr txBox="1"/>
            <p:nvPr/>
          </p:nvSpPr>
          <p:spPr>
            <a:xfrm>
              <a:off x="223455" y="2735579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福利改善计划</a:t>
              </a: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241791" y="3054819"/>
              <a:ext cx="16863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133" name="Group 8"/>
          <p:cNvGrpSpPr>
            <a:grpSpLocks noChangeAspect="1"/>
          </p:cNvGrpSpPr>
          <p:nvPr/>
        </p:nvGrpSpPr>
        <p:grpSpPr bwMode="auto">
          <a:xfrm>
            <a:off x="2822598" y="4808537"/>
            <a:ext cx="298404" cy="301626"/>
            <a:chOff x="4313" y="1262"/>
            <a:chExt cx="463" cy="468"/>
          </a:xfrm>
          <a:solidFill>
            <a:schemeClr val="accent1"/>
          </a:solidFill>
        </p:grpSpPr>
        <p:sp>
          <p:nvSpPr>
            <p:cNvPr id="134" name="Rectangle 9"/>
            <p:cNvSpPr>
              <a:spLocks noChangeArrowheads="1"/>
            </p:cNvSpPr>
            <p:nvPr/>
          </p:nvSpPr>
          <p:spPr bwMode="auto">
            <a:xfrm>
              <a:off x="4603" y="1387"/>
              <a:ext cx="77" cy="3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10"/>
            <p:cNvSpPr>
              <a:spLocks noChangeArrowheads="1"/>
            </p:cNvSpPr>
            <p:nvPr/>
          </p:nvSpPr>
          <p:spPr bwMode="auto">
            <a:xfrm>
              <a:off x="4699" y="1349"/>
              <a:ext cx="77" cy="3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1"/>
            <p:cNvSpPr>
              <a:spLocks noChangeArrowheads="1"/>
            </p:cNvSpPr>
            <p:nvPr/>
          </p:nvSpPr>
          <p:spPr bwMode="auto">
            <a:xfrm>
              <a:off x="4515" y="1447"/>
              <a:ext cx="76" cy="2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2"/>
            <p:cNvSpPr>
              <a:spLocks noChangeArrowheads="1"/>
            </p:cNvSpPr>
            <p:nvPr/>
          </p:nvSpPr>
          <p:spPr bwMode="auto">
            <a:xfrm>
              <a:off x="4423" y="1486"/>
              <a:ext cx="80" cy="2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13"/>
            <p:cNvSpPr>
              <a:spLocks noChangeArrowheads="1"/>
            </p:cNvSpPr>
            <p:nvPr/>
          </p:nvSpPr>
          <p:spPr bwMode="auto">
            <a:xfrm>
              <a:off x="4335" y="1565"/>
              <a:ext cx="76" cy="1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"/>
            <p:cNvSpPr>
              <a:spLocks/>
            </p:cNvSpPr>
            <p:nvPr/>
          </p:nvSpPr>
          <p:spPr bwMode="auto">
            <a:xfrm>
              <a:off x="4313" y="1277"/>
              <a:ext cx="298" cy="247"/>
            </a:xfrm>
            <a:custGeom>
              <a:avLst/>
              <a:gdLst>
                <a:gd name="T0" fmla="*/ 0 w 298"/>
                <a:gd name="T1" fmla="*/ 240 h 247"/>
                <a:gd name="T2" fmla="*/ 290 w 298"/>
                <a:gd name="T3" fmla="*/ 0 h 247"/>
                <a:gd name="T4" fmla="*/ 298 w 298"/>
                <a:gd name="T5" fmla="*/ 7 h 247"/>
                <a:gd name="T6" fmla="*/ 7 w 298"/>
                <a:gd name="T7" fmla="*/ 247 h 247"/>
                <a:gd name="T8" fmla="*/ 0 w 298"/>
                <a:gd name="T9" fmla="*/ 240 h 247"/>
                <a:gd name="T10" fmla="*/ 0 w 298"/>
                <a:gd name="T11" fmla="*/ 24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247">
                  <a:moveTo>
                    <a:pt x="0" y="240"/>
                  </a:moveTo>
                  <a:lnTo>
                    <a:pt x="290" y="0"/>
                  </a:lnTo>
                  <a:lnTo>
                    <a:pt x="298" y="7"/>
                  </a:lnTo>
                  <a:lnTo>
                    <a:pt x="7" y="247"/>
                  </a:lnTo>
                  <a:lnTo>
                    <a:pt x="0" y="240"/>
                  </a:lnTo>
                  <a:lnTo>
                    <a:pt x="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"/>
            <p:cNvSpPr>
              <a:spLocks/>
            </p:cNvSpPr>
            <p:nvPr/>
          </p:nvSpPr>
          <p:spPr bwMode="auto">
            <a:xfrm>
              <a:off x="4567" y="1262"/>
              <a:ext cx="65" cy="58"/>
            </a:xfrm>
            <a:custGeom>
              <a:avLst/>
              <a:gdLst>
                <a:gd name="T0" fmla="*/ 0 w 65"/>
                <a:gd name="T1" fmla="*/ 3 h 58"/>
                <a:gd name="T2" fmla="*/ 65 w 65"/>
                <a:gd name="T3" fmla="*/ 0 h 58"/>
                <a:gd name="T4" fmla="*/ 36 w 65"/>
                <a:gd name="T5" fmla="*/ 58 h 58"/>
                <a:gd name="T6" fmla="*/ 0 w 65"/>
                <a:gd name="T7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58">
                  <a:moveTo>
                    <a:pt x="0" y="3"/>
                  </a:moveTo>
                  <a:lnTo>
                    <a:pt x="65" y="0"/>
                  </a:lnTo>
                  <a:lnTo>
                    <a:pt x="36" y="58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1" name="Freeform 19"/>
          <p:cNvSpPr>
            <a:spLocks/>
          </p:cNvSpPr>
          <p:nvPr/>
        </p:nvSpPr>
        <p:spPr bwMode="auto">
          <a:xfrm>
            <a:off x="6001983" y="4762906"/>
            <a:ext cx="200734" cy="392888"/>
          </a:xfrm>
          <a:custGeom>
            <a:avLst/>
            <a:gdLst>
              <a:gd name="T0" fmla="*/ 38 w 96"/>
              <a:gd name="T1" fmla="*/ 191 h 191"/>
              <a:gd name="T2" fmla="*/ 38 w 96"/>
              <a:gd name="T3" fmla="*/ 168 h 191"/>
              <a:gd name="T4" fmla="*/ 0 w 96"/>
              <a:gd name="T5" fmla="*/ 158 h 191"/>
              <a:gd name="T6" fmla="*/ 6 w 96"/>
              <a:gd name="T7" fmla="*/ 136 h 191"/>
              <a:gd name="T8" fmla="*/ 43 w 96"/>
              <a:gd name="T9" fmla="*/ 146 h 191"/>
              <a:gd name="T10" fmla="*/ 67 w 96"/>
              <a:gd name="T11" fmla="*/ 128 h 191"/>
              <a:gd name="T12" fmla="*/ 42 w 96"/>
              <a:gd name="T13" fmla="*/ 104 h 191"/>
              <a:gd name="T14" fmla="*/ 2 w 96"/>
              <a:gd name="T15" fmla="*/ 63 h 191"/>
              <a:gd name="T16" fmla="*/ 39 w 96"/>
              <a:gd name="T17" fmla="*/ 23 h 191"/>
              <a:gd name="T18" fmla="*/ 39 w 96"/>
              <a:gd name="T19" fmla="*/ 0 h 191"/>
              <a:gd name="T20" fmla="*/ 58 w 96"/>
              <a:gd name="T21" fmla="*/ 0 h 191"/>
              <a:gd name="T22" fmla="*/ 58 w 96"/>
              <a:gd name="T23" fmla="*/ 22 h 191"/>
              <a:gd name="T24" fmla="*/ 90 w 96"/>
              <a:gd name="T25" fmla="*/ 30 h 191"/>
              <a:gd name="T26" fmla="*/ 84 w 96"/>
              <a:gd name="T27" fmla="*/ 51 h 191"/>
              <a:gd name="T28" fmla="*/ 52 w 96"/>
              <a:gd name="T29" fmla="*/ 43 h 191"/>
              <a:gd name="T30" fmla="*/ 30 w 96"/>
              <a:gd name="T31" fmla="*/ 59 h 191"/>
              <a:gd name="T32" fmla="*/ 59 w 96"/>
              <a:gd name="T33" fmla="*/ 82 h 191"/>
              <a:gd name="T34" fmla="*/ 96 w 96"/>
              <a:gd name="T35" fmla="*/ 125 h 191"/>
              <a:gd name="T36" fmla="*/ 57 w 96"/>
              <a:gd name="T37" fmla="*/ 167 h 191"/>
              <a:gd name="T38" fmla="*/ 57 w 96"/>
              <a:gd name="T39" fmla="*/ 191 h 191"/>
              <a:gd name="T40" fmla="*/ 38 w 96"/>
              <a:gd name="T41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191">
                <a:moveTo>
                  <a:pt x="38" y="191"/>
                </a:moveTo>
                <a:cubicBezTo>
                  <a:pt x="38" y="168"/>
                  <a:pt x="38" y="168"/>
                  <a:pt x="38" y="168"/>
                </a:cubicBezTo>
                <a:cubicBezTo>
                  <a:pt x="23" y="168"/>
                  <a:pt x="9" y="163"/>
                  <a:pt x="0" y="158"/>
                </a:cubicBezTo>
                <a:cubicBezTo>
                  <a:pt x="6" y="136"/>
                  <a:pt x="6" y="136"/>
                  <a:pt x="6" y="136"/>
                </a:cubicBezTo>
                <a:cubicBezTo>
                  <a:pt x="16" y="141"/>
                  <a:pt x="29" y="146"/>
                  <a:pt x="43" y="146"/>
                </a:cubicBezTo>
                <a:cubicBezTo>
                  <a:pt x="57" y="146"/>
                  <a:pt x="67" y="139"/>
                  <a:pt x="67" y="128"/>
                </a:cubicBezTo>
                <a:cubicBezTo>
                  <a:pt x="67" y="117"/>
                  <a:pt x="59" y="111"/>
                  <a:pt x="42" y="104"/>
                </a:cubicBezTo>
                <a:cubicBezTo>
                  <a:pt x="18" y="95"/>
                  <a:pt x="2" y="84"/>
                  <a:pt x="2" y="63"/>
                </a:cubicBezTo>
                <a:cubicBezTo>
                  <a:pt x="2" y="43"/>
                  <a:pt x="16" y="27"/>
                  <a:pt x="39" y="23"/>
                </a:cubicBezTo>
                <a:cubicBezTo>
                  <a:pt x="39" y="0"/>
                  <a:pt x="39" y="0"/>
                  <a:pt x="39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22"/>
                  <a:pt x="58" y="22"/>
                  <a:pt x="58" y="22"/>
                </a:cubicBezTo>
                <a:cubicBezTo>
                  <a:pt x="73" y="22"/>
                  <a:pt x="83" y="26"/>
                  <a:pt x="90" y="30"/>
                </a:cubicBezTo>
                <a:cubicBezTo>
                  <a:pt x="84" y="51"/>
                  <a:pt x="84" y="51"/>
                  <a:pt x="84" y="51"/>
                </a:cubicBezTo>
                <a:cubicBezTo>
                  <a:pt x="79" y="49"/>
                  <a:pt x="68" y="43"/>
                  <a:pt x="52" y="43"/>
                </a:cubicBezTo>
                <a:cubicBezTo>
                  <a:pt x="36" y="43"/>
                  <a:pt x="30" y="52"/>
                  <a:pt x="30" y="59"/>
                </a:cubicBezTo>
                <a:cubicBezTo>
                  <a:pt x="30" y="69"/>
                  <a:pt x="39" y="74"/>
                  <a:pt x="59" y="82"/>
                </a:cubicBezTo>
                <a:cubicBezTo>
                  <a:pt x="85" y="92"/>
                  <a:pt x="96" y="105"/>
                  <a:pt x="96" y="125"/>
                </a:cubicBezTo>
                <a:cubicBezTo>
                  <a:pt x="96" y="145"/>
                  <a:pt x="83" y="162"/>
                  <a:pt x="57" y="167"/>
                </a:cubicBezTo>
                <a:cubicBezTo>
                  <a:pt x="57" y="191"/>
                  <a:pt x="57" y="191"/>
                  <a:pt x="57" y="191"/>
                </a:cubicBezTo>
                <a:lnTo>
                  <a:pt x="38" y="1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2" name="Group 22"/>
          <p:cNvGrpSpPr>
            <a:grpSpLocks noChangeAspect="1"/>
          </p:cNvGrpSpPr>
          <p:nvPr/>
        </p:nvGrpSpPr>
        <p:grpSpPr bwMode="auto">
          <a:xfrm>
            <a:off x="9089176" y="4815626"/>
            <a:ext cx="287448" cy="287448"/>
            <a:chOff x="3617" y="1935"/>
            <a:chExt cx="446" cy="446"/>
          </a:xfrm>
          <a:solidFill>
            <a:schemeClr val="accent1"/>
          </a:solidFill>
        </p:grpSpPr>
        <p:sp>
          <p:nvSpPr>
            <p:cNvPr id="143" name="Freeform 23"/>
            <p:cNvSpPr>
              <a:spLocks noEditPoints="1"/>
            </p:cNvSpPr>
            <p:nvPr/>
          </p:nvSpPr>
          <p:spPr bwMode="auto">
            <a:xfrm>
              <a:off x="3617" y="1935"/>
              <a:ext cx="446" cy="446"/>
            </a:xfrm>
            <a:custGeom>
              <a:avLst/>
              <a:gdLst>
                <a:gd name="T0" fmla="*/ 93 w 186"/>
                <a:gd name="T1" fmla="*/ 0 h 186"/>
                <a:gd name="T2" fmla="*/ 0 w 186"/>
                <a:gd name="T3" fmla="*/ 93 h 186"/>
                <a:gd name="T4" fmla="*/ 93 w 186"/>
                <a:gd name="T5" fmla="*/ 186 h 186"/>
                <a:gd name="T6" fmla="*/ 186 w 186"/>
                <a:gd name="T7" fmla="*/ 93 h 186"/>
                <a:gd name="T8" fmla="*/ 93 w 186"/>
                <a:gd name="T9" fmla="*/ 0 h 186"/>
                <a:gd name="T10" fmla="*/ 93 w 186"/>
                <a:gd name="T11" fmla="*/ 169 h 186"/>
                <a:gd name="T12" fmla="*/ 18 w 186"/>
                <a:gd name="T13" fmla="*/ 93 h 186"/>
                <a:gd name="T14" fmla="*/ 93 w 186"/>
                <a:gd name="T15" fmla="*/ 18 h 186"/>
                <a:gd name="T16" fmla="*/ 169 w 186"/>
                <a:gd name="T17" fmla="*/ 93 h 186"/>
                <a:gd name="T18" fmla="*/ 93 w 186"/>
                <a:gd name="T19" fmla="*/ 16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186">
                  <a:moveTo>
                    <a:pt x="93" y="0"/>
                  </a:moveTo>
                  <a:cubicBezTo>
                    <a:pt x="42" y="0"/>
                    <a:pt x="0" y="42"/>
                    <a:pt x="0" y="93"/>
                  </a:cubicBezTo>
                  <a:cubicBezTo>
                    <a:pt x="0" y="145"/>
                    <a:pt x="42" y="186"/>
                    <a:pt x="93" y="186"/>
                  </a:cubicBezTo>
                  <a:cubicBezTo>
                    <a:pt x="144" y="186"/>
                    <a:pt x="186" y="145"/>
                    <a:pt x="186" y="93"/>
                  </a:cubicBezTo>
                  <a:cubicBezTo>
                    <a:pt x="186" y="42"/>
                    <a:pt x="144" y="0"/>
                    <a:pt x="93" y="0"/>
                  </a:cubicBezTo>
                  <a:close/>
                  <a:moveTo>
                    <a:pt x="93" y="169"/>
                  </a:moveTo>
                  <a:cubicBezTo>
                    <a:pt x="52" y="169"/>
                    <a:pt x="18" y="135"/>
                    <a:pt x="18" y="93"/>
                  </a:cubicBezTo>
                  <a:cubicBezTo>
                    <a:pt x="18" y="52"/>
                    <a:pt x="52" y="18"/>
                    <a:pt x="93" y="18"/>
                  </a:cubicBezTo>
                  <a:cubicBezTo>
                    <a:pt x="135" y="18"/>
                    <a:pt x="169" y="52"/>
                    <a:pt x="169" y="93"/>
                  </a:cubicBezTo>
                  <a:cubicBezTo>
                    <a:pt x="169" y="135"/>
                    <a:pt x="135" y="169"/>
                    <a:pt x="9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4"/>
            <p:cNvSpPr>
              <a:spLocks/>
            </p:cNvSpPr>
            <p:nvPr/>
          </p:nvSpPr>
          <p:spPr bwMode="auto">
            <a:xfrm>
              <a:off x="3823" y="1990"/>
              <a:ext cx="175" cy="184"/>
            </a:xfrm>
            <a:custGeom>
              <a:avLst/>
              <a:gdLst>
                <a:gd name="T0" fmla="*/ 34 w 175"/>
                <a:gd name="T1" fmla="*/ 151 h 184"/>
                <a:gd name="T2" fmla="*/ 34 w 175"/>
                <a:gd name="T3" fmla="*/ 0 h 184"/>
                <a:gd name="T4" fmla="*/ 0 w 175"/>
                <a:gd name="T5" fmla="*/ 0 h 184"/>
                <a:gd name="T6" fmla="*/ 0 w 175"/>
                <a:gd name="T7" fmla="*/ 184 h 184"/>
                <a:gd name="T8" fmla="*/ 22 w 175"/>
                <a:gd name="T9" fmla="*/ 184 h 184"/>
                <a:gd name="T10" fmla="*/ 34 w 175"/>
                <a:gd name="T11" fmla="*/ 184 h 184"/>
                <a:gd name="T12" fmla="*/ 175 w 175"/>
                <a:gd name="T13" fmla="*/ 184 h 184"/>
                <a:gd name="T14" fmla="*/ 175 w 175"/>
                <a:gd name="T15" fmla="*/ 151 h 184"/>
                <a:gd name="T16" fmla="*/ 34 w 175"/>
                <a:gd name="T17" fmla="*/ 15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84">
                  <a:moveTo>
                    <a:pt x="34" y="151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22" y="184"/>
                  </a:lnTo>
                  <a:lnTo>
                    <a:pt x="34" y="184"/>
                  </a:lnTo>
                  <a:lnTo>
                    <a:pt x="175" y="184"/>
                  </a:lnTo>
                  <a:lnTo>
                    <a:pt x="175" y="151"/>
                  </a:lnTo>
                  <a:lnTo>
                    <a:pt x="3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763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93"/>
          <p:cNvGrpSpPr/>
          <p:nvPr/>
        </p:nvGrpSpPr>
        <p:grpSpPr>
          <a:xfrm>
            <a:off x="4880355" y="766817"/>
            <a:ext cx="995481" cy="995481"/>
            <a:chOff x="3418268" y="2079703"/>
            <a:chExt cx="2673043" cy="2673043"/>
          </a:xfrm>
        </p:grpSpPr>
        <p:sp>
          <p:nvSpPr>
            <p:cNvPr id="5" name="椭圆 4"/>
            <p:cNvSpPr/>
            <p:nvPr/>
          </p:nvSpPr>
          <p:spPr>
            <a:xfrm>
              <a:off x="3418268" y="2079703"/>
              <a:ext cx="2673043" cy="267304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79400" dist="1524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92"/>
            </a:p>
          </p:txBody>
        </p:sp>
        <p:sp>
          <p:nvSpPr>
            <p:cNvPr id="6" name="圆角矩形 68"/>
            <p:cNvSpPr/>
            <p:nvPr/>
          </p:nvSpPr>
          <p:spPr>
            <a:xfrm>
              <a:off x="3681451" y="2319196"/>
              <a:ext cx="2174906" cy="217490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92"/>
            </a:p>
          </p:txBody>
        </p:sp>
        <p:sp>
          <p:nvSpPr>
            <p:cNvPr id="7" name="文本框 20"/>
            <p:cNvSpPr>
              <a:spLocks noChangeArrowheads="1"/>
            </p:cNvSpPr>
            <p:nvPr/>
          </p:nvSpPr>
          <p:spPr bwMode="auto">
            <a:xfrm>
              <a:off x="3955900" y="2526731"/>
              <a:ext cx="1597774" cy="1570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>
                  <a:solidFill>
                    <a:srgbClr val="F8F8F8"/>
                  </a:solidFill>
                  <a:latin typeface="Source Han Sans CN" charset="-122"/>
                  <a:ea typeface="Source Han Sans CN" charset="-122"/>
                  <a:cs typeface="Source Han Sans CN" charset="-122"/>
                  <a:sym typeface="微软雅黑" panose="020B0503020204020204" pitchFamily="34" charset="-122"/>
                </a:rPr>
                <a:t>前</a:t>
              </a:r>
              <a:endParaRPr lang="en-US" altLang="en-US" sz="3200" b="1" dirty="0">
                <a:solidFill>
                  <a:srgbClr val="F8F8F8"/>
                </a:solidFill>
                <a:latin typeface="Source Han Sans CN" charset="-122"/>
                <a:ea typeface="Source Han Sans CN" charset="-122"/>
                <a:cs typeface="Source Han Sans CN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93"/>
          <p:cNvGrpSpPr/>
          <p:nvPr/>
        </p:nvGrpSpPr>
        <p:grpSpPr>
          <a:xfrm>
            <a:off x="6243642" y="766817"/>
            <a:ext cx="995481" cy="995481"/>
            <a:chOff x="3418268" y="2079703"/>
            <a:chExt cx="2673043" cy="2673043"/>
          </a:xfrm>
        </p:grpSpPr>
        <p:sp>
          <p:nvSpPr>
            <p:cNvPr id="9" name="椭圆 8"/>
            <p:cNvSpPr/>
            <p:nvPr/>
          </p:nvSpPr>
          <p:spPr>
            <a:xfrm>
              <a:off x="3418268" y="2079703"/>
              <a:ext cx="2673043" cy="267304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79400" dist="152400" dir="2700000" sx="102000" sy="102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92"/>
            </a:p>
          </p:txBody>
        </p:sp>
        <p:sp>
          <p:nvSpPr>
            <p:cNvPr id="10" name="圆角矩形 68"/>
            <p:cNvSpPr/>
            <p:nvPr/>
          </p:nvSpPr>
          <p:spPr>
            <a:xfrm>
              <a:off x="3681451" y="2319196"/>
              <a:ext cx="2174906" cy="217490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92"/>
            </a:p>
          </p:txBody>
        </p:sp>
        <p:sp>
          <p:nvSpPr>
            <p:cNvPr id="11" name="文本框 20"/>
            <p:cNvSpPr>
              <a:spLocks noChangeArrowheads="1"/>
            </p:cNvSpPr>
            <p:nvPr/>
          </p:nvSpPr>
          <p:spPr bwMode="auto">
            <a:xfrm>
              <a:off x="3955900" y="2526731"/>
              <a:ext cx="1597775" cy="1570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8F8F8"/>
                  </a:solidFill>
                  <a:latin typeface="Source Han Sans CN" charset="-122"/>
                  <a:ea typeface="Source Han Sans CN" charset="-122"/>
                  <a:cs typeface="Source Han Sans CN" charset="-122"/>
                  <a:sym typeface="微软雅黑" panose="020B0503020204020204" pitchFamily="34" charset="-122"/>
                </a:rPr>
                <a:t>言</a:t>
              </a:r>
              <a:endParaRPr lang="en-US" altLang="en-US" sz="3200" b="1" dirty="0">
                <a:solidFill>
                  <a:srgbClr val="F8F8F8"/>
                </a:solidFill>
                <a:latin typeface="Source Han Sans CN" charset="-122"/>
                <a:ea typeface="Source Han Sans CN" charset="-122"/>
                <a:cs typeface="Source Han Sans CN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221470" y="2116189"/>
            <a:ext cx="974906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charset="-122"/>
                <a:ea typeface="Source Han Sans CN" charset="-122"/>
                <a:cs typeface="Source Han Sans CN" charset="-122"/>
              </a:rPr>
              <a:t>人力资源管理是公司201X年完成经营指标的重点辅助环节，在“以人为本”精神的指导下，我们将重点完成如下工作：整改目前存在的各种问题（如团队沟通问题等）、强化绩效管理的工具作用、深入规范薪酬体系的改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charset="-122"/>
                <a:ea typeface="Source Han Sans CN" charset="-122"/>
                <a:cs typeface="Source Han Sans CN" charset="-122"/>
              </a:rPr>
              <a:t>革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charset="-122"/>
                <a:ea typeface="Source Han Sans CN" charset="-122"/>
                <a:cs typeface="Source Han Sans CN" charset="-122"/>
              </a:rPr>
              <a:t>…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charset="-122"/>
              <a:ea typeface="Source Han Sans CN" charset="-122"/>
              <a:cs typeface="Source Han Sans CN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7" b="30471"/>
          <a:stretch/>
        </p:blipFill>
        <p:spPr>
          <a:xfrm>
            <a:off x="0" y="5039049"/>
            <a:ext cx="12192000" cy="18189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1190"/>
            <a:ext cx="4164155" cy="325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614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2000">
        <p15:prstTrans prst="airplane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64591" y="146303"/>
            <a:ext cx="1117229" cy="431442"/>
            <a:chOff x="164592" y="146304"/>
            <a:chExt cx="1024128" cy="395489"/>
          </a:xfrm>
        </p:grpSpPr>
        <p:sp>
          <p:nvSpPr>
            <p:cNvPr id="5" name="平行四边形 4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>
              <a:off x="164592" y="159401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8" name="直线连接符 7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7"/>
          <p:cNvGrpSpPr/>
          <p:nvPr/>
        </p:nvGrpSpPr>
        <p:grpSpPr>
          <a:xfrm>
            <a:off x="847576" y="1313283"/>
            <a:ext cx="2853970" cy="4555048"/>
            <a:chOff x="4669015" y="1115412"/>
            <a:chExt cx="2853970" cy="4555048"/>
          </a:xfrm>
          <a:effectLst>
            <a:outerShdw blurRad="228600" dist="1016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10" name="组合 5"/>
            <p:cNvGrpSpPr/>
            <p:nvPr/>
          </p:nvGrpSpPr>
          <p:grpSpPr>
            <a:xfrm>
              <a:off x="5431978" y="4511883"/>
              <a:ext cx="1328044" cy="1158577"/>
              <a:chOff x="3667322" y="4667095"/>
              <a:chExt cx="1831730" cy="1597940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4210045" y="6028676"/>
                <a:ext cx="762006" cy="217706"/>
              </a:xfrm>
              <a:prstGeom prst="round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任意多边形 15"/>
              <p:cNvSpPr/>
              <p:nvPr/>
            </p:nvSpPr>
            <p:spPr>
              <a:xfrm rot="18900000">
                <a:off x="3939602" y="4935998"/>
                <a:ext cx="1302892" cy="1329037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  <a:alpha val="82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任意多边形 16"/>
              <p:cNvSpPr/>
              <p:nvPr/>
            </p:nvSpPr>
            <p:spPr>
              <a:xfrm>
                <a:off x="3748086" y="4667095"/>
                <a:ext cx="1685925" cy="93342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chemeClr val="bg1">
                      <a:lumMod val="75000"/>
                    </a:schemeClr>
                  </a:gs>
                  <a:gs pos="51000">
                    <a:schemeClr val="bg1">
                      <a:lumMod val="6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76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  <a:gs pos="3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21300000">
                <a:off x="3745776" y="5473669"/>
                <a:ext cx="1674822" cy="82844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 rot="21300000">
                <a:off x="3745776" y="5002848"/>
                <a:ext cx="1674822" cy="78826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 rot="21300000">
                <a:off x="3745776" y="5169520"/>
                <a:ext cx="1674822" cy="78826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21300000">
                <a:off x="3745776" y="5338332"/>
                <a:ext cx="1674822" cy="78826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3710112" y="4705663"/>
                <a:ext cx="1788888" cy="326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1500">
                    <a:schemeClr val="bg1">
                      <a:lumMod val="85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 rot="21300000">
                <a:off x="3667322" y="4909817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 rot="21300000">
                <a:off x="3667322" y="5069954"/>
                <a:ext cx="1831730" cy="7882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 rot="21300000">
                <a:off x="3667322" y="5236631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 rot="21300000">
                <a:off x="3667322" y="5405447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 rot="21300000">
                <a:off x="3667322" y="5540786"/>
                <a:ext cx="1831730" cy="8284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4009766" y="5932936"/>
                <a:ext cx="1178587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4201537" y="6135967"/>
                <a:ext cx="776005" cy="16226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" name="任意多边形 41"/>
            <p:cNvSpPr/>
            <p:nvPr/>
          </p:nvSpPr>
          <p:spPr>
            <a:xfrm>
              <a:off x="4935169" y="3387666"/>
              <a:ext cx="2321662" cy="1117574"/>
            </a:xfrm>
            <a:custGeom>
              <a:avLst/>
              <a:gdLst>
                <a:gd name="connsiteX0" fmla="*/ 0 w 2321662"/>
                <a:gd name="connsiteY0" fmla="*/ 0 h 1117574"/>
                <a:gd name="connsiteX1" fmla="*/ 2321662 w 2321662"/>
                <a:gd name="connsiteY1" fmla="*/ 0 h 1117574"/>
                <a:gd name="connsiteX2" fmla="*/ 2269467 w 2321662"/>
                <a:gd name="connsiteY2" fmla="*/ 85541 h 1117574"/>
                <a:gd name="connsiteX3" fmla="*/ 1971723 w 2321662"/>
                <a:gd name="connsiteY3" fmla="*/ 896583 h 1117574"/>
                <a:gd name="connsiteX4" fmla="*/ 1750732 w 2321662"/>
                <a:gd name="connsiteY4" fmla="*/ 1117574 h 1117574"/>
                <a:gd name="connsiteX5" fmla="*/ 576750 w 2321662"/>
                <a:gd name="connsiteY5" fmla="*/ 1117574 h 1117574"/>
                <a:gd name="connsiteX6" fmla="*/ 355759 w 2321662"/>
                <a:gd name="connsiteY6" fmla="*/ 896583 h 1117574"/>
                <a:gd name="connsiteX7" fmla="*/ 8803 w 2321662"/>
                <a:gd name="connsiteY7" fmla="*/ 15127 h 111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1662" h="1117574">
                  <a:moveTo>
                    <a:pt x="0" y="0"/>
                  </a:moveTo>
                  <a:lnTo>
                    <a:pt x="2321662" y="0"/>
                  </a:lnTo>
                  <a:lnTo>
                    <a:pt x="2269467" y="85541"/>
                  </a:lnTo>
                  <a:cubicBezTo>
                    <a:pt x="2126405" y="319899"/>
                    <a:pt x="1969430" y="594587"/>
                    <a:pt x="1971723" y="896583"/>
                  </a:cubicBezTo>
                  <a:cubicBezTo>
                    <a:pt x="1971723" y="1018633"/>
                    <a:pt x="1872782" y="1117574"/>
                    <a:pt x="1750732" y="1117574"/>
                  </a:cubicBezTo>
                  <a:lnTo>
                    <a:pt x="576750" y="1117574"/>
                  </a:lnTo>
                  <a:cubicBezTo>
                    <a:pt x="454700" y="1117574"/>
                    <a:pt x="355759" y="1018633"/>
                    <a:pt x="355759" y="896583"/>
                  </a:cubicBezTo>
                  <a:cubicBezTo>
                    <a:pt x="367926" y="552035"/>
                    <a:pt x="174399" y="286286"/>
                    <a:pt x="8803" y="15127"/>
                  </a:cubicBezTo>
                  <a:close/>
                </a:path>
              </a:pathLst>
            </a:custGeom>
            <a:gradFill>
              <a:gsLst>
                <a:gs pos="0">
                  <a:srgbClr val="FDFDFD"/>
                </a:gs>
                <a:gs pos="100000">
                  <a:srgbClr val="E2E2E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任意多边形 39"/>
            <p:cNvSpPr/>
            <p:nvPr/>
          </p:nvSpPr>
          <p:spPr>
            <a:xfrm>
              <a:off x="4703967" y="1128834"/>
              <a:ext cx="2784066" cy="1129416"/>
            </a:xfrm>
            <a:custGeom>
              <a:avLst/>
              <a:gdLst>
                <a:gd name="connsiteX0" fmla="*/ 1392013 w 2784066"/>
                <a:gd name="connsiteY0" fmla="*/ 0 h 1129416"/>
                <a:gd name="connsiteX1" fmla="*/ 1392053 w 2784066"/>
                <a:gd name="connsiteY1" fmla="*/ 0 h 1129416"/>
                <a:gd name="connsiteX2" fmla="*/ 1537486 w 2784066"/>
                <a:gd name="connsiteY2" fmla="*/ 7344 h 1129416"/>
                <a:gd name="connsiteX3" fmla="*/ 2750677 w 2784066"/>
                <a:gd name="connsiteY3" fmla="*/ 999561 h 1129416"/>
                <a:gd name="connsiteX4" fmla="*/ 2784066 w 2784066"/>
                <a:gd name="connsiteY4" fmla="*/ 1129416 h 1129416"/>
                <a:gd name="connsiteX5" fmla="*/ 0 w 2784066"/>
                <a:gd name="connsiteY5" fmla="*/ 1129416 h 1129416"/>
                <a:gd name="connsiteX6" fmla="*/ 33389 w 2784066"/>
                <a:gd name="connsiteY6" fmla="*/ 999561 h 1129416"/>
                <a:gd name="connsiteX7" fmla="*/ 1246580 w 2784066"/>
                <a:gd name="connsiteY7" fmla="*/ 7344 h 112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84066" h="1129416">
                  <a:moveTo>
                    <a:pt x="1392013" y="0"/>
                  </a:moveTo>
                  <a:lnTo>
                    <a:pt x="1392053" y="0"/>
                  </a:lnTo>
                  <a:lnTo>
                    <a:pt x="1537486" y="7344"/>
                  </a:lnTo>
                  <a:cubicBezTo>
                    <a:pt x="2111370" y="65625"/>
                    <a:pt x="2584414" y="465011"/>
                    <a:pt x="2750677" y="999561"/>
                  </a:cubicBezTo>
                  <a:lnTo>
                    <a:pt x="2784066" y="1129416"/>
                  </a:lnTo>
                  <a:lnTo>
                    <a:pt x="0" y="1129416"/>
                  </a:lnTo>
                  <a:lnTo>
                    <a:pt x="33389" y="999561"/>
                  </a:lnTo>
                  <a:cubicBezTo>
                    <a:pt x="199652" y="465011"/>
                    <a:pt x="672696" y="65625"/>
                    <a:pt x="1246580" y="73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DFDFD"/>
                </a:gs>
                <a:gs pos="100000">
                  <a:srgbClr val="E2E2E2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任意多边形 40"/>
            <p:cNvSpPr/>
            <p:nvPr/>
          </p:nvSpPr>
          <p:spPr>
            <a:xfrm>
              <a:off x="4673399" y="2258250"/>
              <a:ext cx="2845202" cy="1129416"/>
            </a:xfrm>
            <a:custGeom>
              <a:avLst/>
              <a:gdLst>
                <a:gd name="connsiteX0" fmla="*/ 30568 w 2845202"/>
                <a:gd name="connsiteY0" fmla="*/ 0 h 1129416"/>
                <a:gd name="connsiteX1" fmla="*/ 2814634 w 2845202"/>
                <a:gd name="connsiteY1" fmla="*/ 0 h 1129416"/>
                <a:gd name="connsiteX2" fmla="*/ 2816300 w 2845202"/>
                <a:gd name="connsiteY2" fmla="*/ 6479 h 1129416"/>
                <a:gd name="connsiteX3" fmla="*/ 2845202 w 2845202"/>
                <a:gd name="connsiteY3" fmla="*/ 293182 h 1129416"/>
                <a:gd name="connsiteX4" fmla="*/ 2733407 w 2845202"/>
                <a:gd name="connsiteY4" fmla="*/ 846923 h 1129416"/>
                <a:gd name="connsiteX5" fmla="*/ 2611110 w 2845202"/>
                <a:gd name="connsiteY5" fmla="*/ 1086729 h 1129416"/>
                <a:gd name="connsiteX6" fmla="*/ 2585063 w 2845202"/>
                <a:gd name="connsiteY6" fmla="*/ 1129416 h 1129416"/>
                <a:gd name="connsiteX7" fmla="*/ 254528 w 2845202"/>
                <a:gd name="connsiteY7" fmla="*/ 1129416 h 1129416"/>
                <a:gd name="connsiteX8" fmla="*/ 188274 w 2845202"/>
                <a:gd name="connsiteY8" fmla="*/ 1015566 h 1129416"/>
                <a:gd name="connsiteX9" fmla="*/ 120030 w 2845202"/>
                <a:gd name="connsiteY9" fmla="*/ 875905 h 1129416"/>
                <a:gd name="connsiteX10" fmla="*/ 124755 w 2845202"/>
                <a:gd name="connsiteY10" fmla="*/ 873825 h 1129416"/>
                <a:gd name="connsiteX11" fmla="*/ 111796 w 2845202"/>
                <a:gd name="connsiteY11" fmla="*/ 846923 h 1129416"/>
                <a:gd name="connsiteX12" fmla="*/ 0 w 2845202"/>
                <a:gd name="connsiteY12" fmla="*/ 293182 h 1129416"/>
                <a:gd name="connsiteX13" fmla="*/ 28902 w 2845202"/>
                <a:gd name="connsiteY13" fmla="*/ 6479 h 112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45202" h="1129416">
                  <a:moveTo>
                    <a:pt x="30568" y="0"/>
                  </a:moveTo>
                  <a:lnTo>
                    <a:pt x="2814634" y="0"/>
                  </a:lnTo>
                  <a:lnTo>
                    <a:pt x="2816300" y="6479"/>
                  </a:lnTo>
                  <a:cubicBezTo>
                    <a:pt x="2835250" y="99087"/>
                    <a:pt x="2845202" y="194972"/>
                    <a:pt x="2845202" y="293182"/>
                  </a:cubicBezTo>
                  <a:cubicBezTo>
                    <a:pt x="2845202" y="489603"/>
                    <a:pt x="2805395" y="676725"/>
                    <a:pt x="2733407" y="846923"/>
                  </a:cubicBezTo>
                  <a:cubicBezTo>
                    <a:pt x="2707798" y="919434"/>
                    <a:pt x="2663338" y="999647"/>
                    <a:pt x="2611110" y="1086729"/>
                  </a:cubicBezTo>
                  <a:lnTo>
                    <a:pt x="2585063" y="1129416"/>
                  </a:lnTo>
                  <a:lnTo>
                    <a:pt x="254528" y="1129416"/>
                  </a:lnTo>
                  <a:lnTo>
                    <a:pt x="188274" y="1015566"/>
                  </a:lnTo>
                  <a:cubicBezTo>
                    <a:pt x="163308" y="969683"/>
                    <a:pt x="140200" y="923259"/>
                    <a:pt x="120030" y="875905"/>
                  </a:cubicBezTo>
                  <a:lnTo>
                    <a:pt x="124755" y="873825"/>
                  </a:lnTo>
                  <a:lnTo>
                    <a:pt x="111796" y="846923"/>
                  </a:lnTo>
                  <a:cubicBezTo>
                    <a:pt x="39808" y="676725"/>
                    <a:pt x="0" y="489603"/>
                    <a:pt x="0" y="293182"/>
                  </a:cubicBezTo>
                  <a:cubicBezTo>
                    <a:pt x="0" y="194972"/>
                    <a:pt x="9952" y="99087"/>
                    <a:pt x="28902" y="647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rgbClr val="EAEAEA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08404" y="2258250"/>
              <a:ext cx="1710197" cy="18015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4930321" y="3387666"/>
              <a:ext cx="1399580" cy="180150"/>
            </a:xfrm>
            <a:custGeom>
              <a:avLst/>
              <a:gdLst>
                <a:gd name="connsiteX0" fmla="*/ 1399580 w 1399580"/>
                <a:gd name="connsiteY0" fmla="*/ 0 h 180150"/>
                <a:gd name="connsiteX1" fmla="*/ 0 w 1399580"/>
                <a:gd name="connsiteY1" fmla="*/ 0 h 180150"/>
                <a:gd name="connsiteX2" fmla="*/ 0 w 1399580"/>
                <a:gd name="connsiteY2" fmla="*/ 180150 h 180150"/>
                <a:gd name="connsiteX3" fmla="*/ 1283178 w 1399580"/>
                <a:gd name="connsiteY3" fmla="*/ 180150 h 18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9580" h="180150">
                  <a:moveTo>
                    <a:pt x="1399580" y="0"/>
                  </a:moveTo>
                  <a:lnTo>
                    <a:pt x="0" y="0"/>
                  </a:lnTo>
                  <a:lnTo>
                    <a:pt x="0" y="180150"/>
                  </a:lnTo>
                  <a:lnTo>
                    <a:pt x="1283178" y="180150"/>
                  </a:lnTo>
                  <a:close/>
                </a:path>
              </a:pathLst>
            </a:custGeom>
          </p:spPr>
        </p:pic>
        <p:sp>
          <p:nvSpPr>
            <p:cNvPr id="16" name="任意多边形 34"/>
            <p:cNvSpPr/>
            <p:nvPr/>
          </p:nvSpPr>
          <p:spPr>
            <a:xfrm>
              <a:off x="4669015" y="1115412"/>
              <a:ext cx="2853970" cy="3394286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10"/>
          <p:cNvGrpSpPr/>
          <p:nvPr/>
        </p:nvGrpSpPr>
        <p:grpSpPr>
          <a:xfrm>
            <a:off x="1384327" y="1470497"/>
            <a:ext cx="1780467" cy="872633"/>
            <a:chOff x="4003851" y="1455506"/>
            <a:chExt cx="1780467" cy="872633"/>
          </a:xfrm>
        </p:grpSpPr>
        <p:sp>
          <p:nvSpPr>
            <p:cNvPr id="33" name="文本框 32"/>
            <p:cNvSpPr txBox="1"/>
            <p:nvPr/>
          </p:nvSpPr>
          <p:spPr>
            <a:xfrm>
              <a:off x="4565953" y="1455506"/>
              <a:ext cx="6562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n w="15875">
                    <a:solidFill>
                      <a:schemeClr val="accent2"/>
                    </a:solidFill>
                  </a:ln>
                  <a:noFill/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ln w="15875">
                  <a:solidFill>
                    <a:schemeClr val="accent2"/>
                  </a:soli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003851" y="1958807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35" name="组合 36"/>
          <p:cNvGrpSpPr/>
          <p:nvPr/>
        </p:nvGrpSpPr>
        <p:grpSpPr>
          <a:xfrm>
            <a:off x="1384327" y="2573231"/>
            <a:ext cx="1780467" cy="872633"/>
            <a:chOff x="4003851" y="1455506"/>
            <a:chExt cx="1780467" cy="872633"/>
          </a:xfrm>
        </p:grpSpPr>
        <p:sp>
          <p:nvSpPr>
            <p:cNvPr id="36" name="文本框 35"/>
            <p:cNvSpPr txBox="1"/>
            <p:nvPr/>
          </p:nvSpPr>
          <p:spPr>
            <a:xfrm>
              <a:off x="4565953" y="1455506"/>
              <a:ext cx="6562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n w="15875">
                    <a:solidFill>
                      <a:schemeClr val="accent2"/>
                    </a:solidFill>
                  </a:ln>
                  <a:noFill/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ln w="15875">
                  <a:solidFill>
                    <a:schemeClr val="accent2"/>
                  </a:soli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003851" y="1958807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38" name="组合 42"/>
          <p:cNvGrpSpPr/>
          <p:nvPr/>
        </p:nvGrpSpPr>
        <p:grpSpPr>
          <a:xfrm>
            <a:off x="1384327" y="3716030"/>
            <a:ext cx="1780467" cy="872633"/>
            <a:chOff x="4003851" y="1455506"/>
            <a:chExt cx="1780467" cy="872633"/>
          </a:xfrm>
        </p:grpSpPr>
        <p:sp>
          <p:nvSpPr>
            <p:cNvPr id="39" name="文本框 38"/>
            <p:cNvSpPr txBox="1"/>
            <p:nvPr/>
          </p:nvSpPr>
          <p:spPr>
            <a:xfrm>
              <a:off x="4565953" y="1455506"/>
              <a:ext cx="6562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n w="15875">
                    <a:solidFill>
                      <a:schemeClr val="accent2"/>
                    </a:solidFill>
                  </a:ln>
                  <a:noFill/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ln w="15875">
                  <a:solidFill>
                    <a:schemeClr val="accent2"/>
                  </a:solidFill>
                </a:ln>
                <a:noFill/>
                <a:latin typeface="Impact" panose="020B080603090205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003851" y="1958807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</p:grpSp>
      <p:grpSp>
        <p:nvGrpSpPr>
          <p:cNvPr id="41" name="组合 45"/>
          <p:cNvGrpSpPr/>
          <p:nvPr/>
        </p:nvGrpSpPr>
        <p:grpSpPr>
          <a:xfrm>
            <a:off x="4036408" y="1595277"/>
            <a:ext cx="776427" cy="776427"/>
            <a:chOff x="6462420" y="1971403"/>
            <a:chExt cx="776427" cy="776427"/>
          </a:xfrm>
        </p:grpSpPr>
        <p:grpSp>
          <p:nvGrpSpPr>
            <p:cNvPr id="42" name="组合 46"/>
            <p:cNvGrpSpPr/>
            <p:nvPr/>
          </p:nvGrpSpPr>
          <p:grpSpPr>
            <a:xfrm>
              <a:off x="6462420" y="1971403"/>
              <a:ext cx="776427" cy="776427"/>
              <a:chOff x="5443219" y="1567820"/>
              <a:chExt cx="1664342" cy="1664342"/>
            </a:xfrm>
            <a:effectLst>
              <a:outerShdw blurRad="101600" dist="508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44" name="任意多边形 48"/>
              <p:cNvSpPr/>
              <p:nvPr/>
            </p:nvSpPr>
            <p:spPr>
              <a:xfrm>
                <a:off x="5443219" y="1567820"/>
                <a:ext cx="1664342" cy="1664342"/>
              </a:xfrm>
              <a:custGeom>
                <a:avLst/>
                <a:gdLst>
                  <a:gd name="connsiteX0" fmla="*/ 1589098 w 3178196"/>
                  <a:gd name="connsiteY0" fmla="*/ 425696 h 3178196"/>
                  <a:gd name="connsiteX1" fmla="*/ 425696 w 3178196"/>
                  <a:gd name="connsiteY1" fmla="*/ 1589098 h 3178196"/>
                  <a:gd name="connsiteX2" fmla="*/ 1589098 w 3178196"/>
                  <a:gd name="connsiteY2" fmla="*/ 2752500 h 3178196"/>
                  <a:gd name="connsiteX3" fmla="*/ 2752500 w 3178196"/>
                  <a:gd name="connsiteY3" fmla="*/ 1589098 h 3178196"/>
                  <a:gd name="connsiteX4" fmla="*/ 1589098 w 3178196"/>
                  <a:gd name="connsiteY4" fmla="*/ 425696 h 3178196"/>
                  <a:gd name="connsiteX5" fmla="*/ 1408737 w 3178196"/>
                  <a:gd name="connsiteY5" fmla="*/ 0 h 3178196"/>
                  <a:gd name="connsiteX6" fmla="*/ 1769461 w 3178196"/>
                  <a:gd name="connsiteY6" fmla="*/ 0 h 3178196"/>
                  <a:gd name="connsiteX7" fmla="*/ 1839795 w 3178196"/>
                  <a:gd name="connsiteY7" fmla="*/ 328139 h 3178196"/>
                  <a:gd name="connsiteX8" fmla="*/ 1856789 w 3178196"/>
                  <a:gd name="connsiteY8" fmla="*/ 330732 h 3178196"/>
                  <a:gd name="connsiteX9" fmla="*/ 2000849 w 3178196"/>
                  <a:gd name="connsiteY9" fmla="*/ 373520 h 3178196"/>
                  <a:gd name="connsiteX10" fmla="*/ 2227451 w 3178196"/>
                  <a:gd name="connsiteY10" fmla="*/ 122720 h 3178196"/>
                  <a:gd name="connsiteX11" fmla="*/ 2539846 w 3178196"/>
                  <a:gd name="connsiteY11" fmla="*/ 303080 h 3178196"/>
                  <a:gd name="connsiteX12" fmla="*/ 2439451 w 3178196"/>
                  <a:gd name="connsiteY12" fmla="*/ 613872 h 3178196"/>
                  <a:gd name="connsiteX13" fmla="*/ 2458340 w 3178196"/>
                  <a:gd name="connsiteY13" fmla="*/ 627645 h 3178196"/>
                  <a:gd name="connsiteX14" fmla="*/ 2558787 w 3178196"/>
                  <a:gd name="connsiteY14" fmla="*/ 724273 h 3178196"/>
                  <a:gd name="connsiteX15" fmla="*/ 2569563 w 3178196"/>
                  <a:gd name="connsiteY15" fmla="*/ 737054 h 3178196"/>
                  <a:gd name="connsiteX16" fmla="*/ 2875118 w 3178196"/>
                  <a:gd name="connsiteY16" fmla="*/ 638354 h 3178196"/>
                  <a:gd name="connsiteX17" fmla="*/ 3055480 w 3178196"/>
                  <a:gd name="connsiteY17" fmla="*/ 950748 h 3178196"/>
                  <a:gd name="connsiteX18" fmla="*/ 2827830 w 3178196"/>
                  <a:gd name="connsiteY18" fmla="*/ 1156432 h 3178196"/>
                  <a:gd name="connsiteX19" fmla="*/ 2846251 w 3178196"/>
                  <a:gd name="connsiteY19" fmla="*/ 1202137 h 3178196"/>
                  <a:gd name="connsiteX20" fmla="*/ 2882440 w 3178196"/>
                  <a:gd name="connsiteY20" fmla="*/ 1345342 h 3178196"/>
                  <a:gd name="connsiteX21" fmla="*/ 3178196 w 3178196"/>
                  <a:gd name="connsiteY21" fmla="*/ 1408739 h 3178196"/>
                  <a:gd name="connsiteX22" fmla="*/ 3178196 w 3178196"/>
                  <a:gd name="connsiteY22" fmla="*/ 1769460 h 3178196"/>
                  <a:gd name="connsiteX23" fmla="*/ 2901180 w 3178196"/>
                  <a:gd name="connsiteY23" fmla="*/ 1828838 h 3178196"/>
                  <a:gd name="connsiteX24" fmla="*/ 2890366 w 3178196"/>
                  <a:gd name="connsiteY24" fmla="*/ 1899689 h 3178196"/>
                  <a:gd name="connsiteX25" fmla="*/ 2862393 w 3178196"/>
                  <a:gd name="connsiteY25" fmla="*/ 2011345 h 3178196"/>
                  <a:gd name="connsiteX26" fmla="*/ 2851433 w 3178196"/>
                  <a:gd name="connsiteY26" fmla="*/ 2043093 h 3178196"/>
                  <a:gd name="connsiteX27" fmla="*/ 3055480 w 3178196"/>
                  <a:gd name="connsiteY27" fmla="*/ 2227452 h 3178196"/>
                  <a:gd name="connsiteX28" fmla="*/ 2875118 w 3178196"/>
                  <a:gd name="connsiteY28" fmla="*/ 2539844 h 3178196"/>
                  <a:gd name="connsiteX29" fmla="*/ 2624366 w 3178196"/>
                  <a:gd name="connsiteY29" fmla="*/ 2458846 h 3178196"/>
                  <a:gd name="connsiteX30" fmla="*/ 2593452 w 3178196"/>
                  <a:gd name="connsiteY30" fmla="*/ 2501242 h 3178196"/>
                  <a:gd name="connsiteX31" fmla="*/ 2496828 w 3178196"/>
                  <a:gd name="connsiteY31" fmla="*/ 2601689 h 3178196"/>
                  <a:gd name="connsiteX32" fmla="*/ 2461217 w 3178196"/>
                  <a:gd name="connsiteY32" fmla="*/ 2631705 h 3178196"/>
                  <a:gd name="connsiteX33" fmla="*/ 2539846 w 3178196"/>
                  <a:gd name="connsiteY33" fmla="*/ 2875117 h 3178196"/>
                  <a:gd name="connsiteX34" fmla="*/ 2227451 w 3178196"/>
                  <a:gd name="connsiteY34" fmla="*/ 3055478 h 3178196"/>
                  <a:gd name="connsiteX35" fmla="*/ 2061632 w 3178196"/>
                  <a:gd name="connsiteY35" fmla="*/ 2871954 h 3178196"/>
                  <a:gd name="connsiteX36" fmla="*/ 2018961 w 3178196"/>
                  <a:gd name="connsiteY36" fmla="*/ 2889155 h 3178196"/>
                  <a:gd name="connsiteX37" fmla="*/ 1820676 w 3178196"/>
                  <a:gd name="connsiteY37" fmla="*/ 2939260 h 3178196"/>
                  <a:gd name="connsiteX38" fmla="*/ 1769461 w 3178196"/>
                  <a:gd name="connsiteY38" fmla="*/ 3178196 h 3178196"/>
                  <a:gd name="connsiteX39" fmla="*/ 1408737 w 3178196"/>
                  <a:gd name="connsiteY39" fmla="*/ 3178196 h 3178196"/>
                  <a:gd name="connsiteX40" fmla="*/ 1357415 w 3178196"/>
                  <a:gd name="connsiteY40" fmla="*/ 2938761 h 3178196"/>
                  <a:gd name="connsiteX41" fmla="*/ 1321409 w 3178196"/>
                  <a:gd name="connsiteY41" fmla="*/ 2933267 h 3178196"/>
                  <a:gd name="connsiteX42" fmla="*/ 1116228 w 3178196"/>
                  <a:gd name="connsiteY42" fmla="*/ 2872328 h 3178196"/>
                  <a:gd name="connsiteX43" fmla="*/ 950747 w 3178196"/>
                  <a:gd name="connsiteY43" fmla="*/ 3055478 h 3178196"/>
                  <a:gd name="connsiteX44" fmla="*/ 638354 w 3178196"/>
                  <a:gd name="connsiteY44" fmla="*/ 2875117 h 3178196"/>
                  <a:gd name="connsiteX45" fmla="*/ 716567 w 3178196"/>
                  <a:gd name="connsiteY45" fmla="*/ 2632987 h 3178196"/>
                  <a:gd name="connsiteX46" fmla="*/ 564155 w 3178196"/>
                  <a:gd name="connsiteY46" fmla="*/ 2476891 h 3178196"/>
                  <a:gd name="connsiteX47" fmla="*/ 552049 w 3178196"/>
                  <a:gd name="connsiteY47" fmla="*/ 2459421 h 3178196"/>
                  <a:gd name="connsiteX48" fmla="*/ 303082 w 3178196"/>
                  <a:gd name="connsiteY48" fmla="*/ 2539844 h 3178196"/>
                  <a:gd name="connsiteX49" fmla="*/ 122720 w 3178196"/>
                  <a:gd name="connsiteY49" fmla="*/ 2227452 h 3178196"/>
                  <a:gd name="connsiteX50" fmla="*/ 326913 w 3178196"/>
                  <a:gd name="connsiteY50" fmla="*/ 2042960 h 3178196"/>
                  <a:gd name="connsiteX51" fmla="*/ 306855 w 3178196"/>
                  <a:gd name="connsiteY51" fmla="*/ 1979828 h 3178196"/>
                  <a:gd name="connsiteX52" fmla="*/ 276470 w 3178196"/>
                  <a:gd name="connsiteY52" fmla="*/ 1828721 h 3178196"/>
                  <a:gd name="connsiteX53" fmla="*/ 0 w 3178196"/>
                  <a:gd name="connsiteY53" fmla="*/ 1769460 h 3178196"/>
                  <a:gd name="connsiteX54" fmla="*/ 0 w 3178196"/>
                  <a:gd name="connsiteY54" fmla="*/ 1408739 h 3178196"/>
                  <a:gd name="connsiteX55" fmla="*/ 293010 w 3178196"/>
                  <a:gd name="connsiteY55" fmla="*/ 1345931 h 3178196"/>
                  <a:gd name="connsiteX56" fmla="*/ 306855 w 3178196"/>
                  <a:gd name="connsiteY56" fmla="*/ 1284173 h 3178196"/>
                  <a:gd name="connsiteX57" fmla="*/ 351046 w 3178196"/>
                  <a:gd name="connsiteY57" fmla="*/ 1157043 h 3178196"/>
                  <a:gd name="connsiteX58" fmla="*/ 122720 w 3178196"/>
                  <a:gd name="connsiteY58" fmla="*/ 950748 h 3178196"/>
                  <a:gd name="connsiteX59" fmla="*/ 303082 w 3178196"/>
                  <a:gd name="connsiteY59" fmla="*/ 638354 h 3178196"/>
                  <a:gd name="connsiteX60" fmla="*/ 611017 w 3178196"/>
                  <a:gd name="connsiteY60" fmla="*/ 737822 h 3178196"/>
                  <a:gd name="connsiteX61" fmla="*/ 678469 w 3178196"/>
                  <a:gd name="connsiteY61" fmla="*/ 665039 h 3178196"/>
                  <a:gd name="connsiteX62" fmla="*/ 739168 w 3178196"/>
                  <a:gd name="connsiteY62" fmla="*/ 615179 h 3178196"/>
                  <a:gd name="connsiteX63" fmla="*/ 638354 w 3178196"/>
                  <a:gd name="connsiteY63" fmla="*/ 303080 h 3178196"/>
                  <a:gd name="connsiteX64" fmla="*/ 950747 w 3178196"/>
                  <a:gd name="connsiteY64" fmla="*/ 122720 h 3178196"/>
                  <a:gd name="connsiteX65" fmla="*/ 1175530 w 3178196"/>
                  <a:gd name="connsiteY65" fmla="*/ 371507 h 3178196"/>
                  <a:gd name="connsiteX66" fmla="*/ 1321409 w 3178196"/>
                  <a:gd name="connsiteY66" fmla="*/ 330732 h 3178196"/>
                  <a:gd name="connsiteX67" fmla="*/ 1338401 w 3178196"/>
                  <a:gd name="connsiteY67" fmla="*/ 328139 h 317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78196" h="3178196">
                    <a:moveTo>
                      <a:pt x="1589098" y="425696"/>
                    </a:moveTo>
                    <a:cubicBezTo>
                      <a:pt x="946569" y="425696"/>
                      <a:pt x="425696" y="946569"/>
                      <a:pt x="425696" y="1589098"/>
                    </a:cubicBezTo>
                    <a:cubicBezTo>
                      <a:pt x="425696" y="2231627"/>
                      <a:pt x="946569" y="2752500"/>
                      <a:pt x="1589098" y="2752500"/>
                    </a:cubicBezTo>
                    <a:cubicBezTo>
                      <a:pt x="2231627" y="2752500"/>
                      <a:pt x="2752500" y="2231627"/>
                      <a:pt x="2752500" y="1589098"/>
                    </a:cubicBezTo>
                    <a:cubicBezTo>
                      <a:pt x="2752500" y="946569"/>
                      <a:pt x="2231627" y="425696"/>
                      <a:pt x="1589098" y="425696"/>
                    </a:cubicBezTo>
                    <a:close/>
                    <a:moveTo>
                      <a:pt x="1408737" y="0"/>
                    </a:moveTo>
                    <a:lnTo>
                      <a:pt x="1769461" y="0"/>
                    </a:lnTo>
                    <a:lnTo>
                      <a:pt x="1839795" y="328139"/>
                    </a:lnTo>
                    <a:lnTo>
                      <a:pt x="1856789" y="330732"/>
                    </a:lnTo>
                    <a:lnTo>
                      <a:pt x="2000849" y="373520"/>
                    </a:lnTo>
                    <a:lnTo>
                      <a:pt x="2227451" y="122720"/>
                    </a:lnTo>
                    <a:lnTo>
                      <a:pt x="2539846" y="303080"/>
                    </a:lnTo>
                    <a:lnTo>
                      <a:pt x="2439451" y="613872"/>
                    </a:lnTo>
                    <a:lnTo>
                      <a:pt x="2458340" y="627645"/>
                    </a:lnTo>
                    <a:cubicBezTo>
                      <a:pt x="2493487" y="658090"/>
                      <a:pt x="2527017" y="690346"/>
                      <a:pt x="2558787" y="724273"/>
                    </a:cubicBezTo>
                    <a:lnTo>
                      <a:pt x="2569563" y="737054"/>
                    </a:lnTo>
                    <a:lnTo>
                      <a:pt x="2875118" y="638354"/>
                    </a:lnTo>
                    <a:lnTo>
                      <a:pt x="3055480" y="950748"/>
                    </a:lnTo>
                    <a:lnTo>
                      <a:pt x="2827830" y="1156432"/>
                    </a:lnTo>
                    <a:lnTo>
                      <a:pt x="2846251" y="1202137"/>
                    </a:lnTo>
                    <a:lnTo>
                      <a:pt x="2882440" y="1345342"/>
                    </a:lnTo>
                    <a:lnTo>
                      <a:pt x="3178196" y="1408739"/>
                    </a:lnTo>
                    <a:lnTo>
                      <a:pt x="3178196" y="1769460"/>
                    </a:lnTo>
                    <a:lnTo>
                      <a:pt x="2901180" y="1828838"/>
                    </a:lnTo>
                    <a:lnTo>
                      <a:pt x="2890366" y="1899689"/>
                    </a:lnTo>
                    <a:cubicBezTo>
                      <a:pt x="2882626" y="1937518"/>
                      <a:pt x="2873276" y="1974762"/>
                      <a:pt x="2862393" y="2011345"/>
                    </a:cubicBezTo>
                    <a:lnTo>
                      <a:pt x="2851433" y="2043093"/>
                    </a:lnTo>
                    <a:lnTo>
                      <a:pt x="3055480" y="2227452"/>
                    </a:lnTo>
                    <a:lnTo>
                      <a:pt x="2875118" y="2539844"/>
                    </a:lnTo>
                    <a:lnTo>
                      <a:pt x="2624366" y="2458846"/>
                    </a:lnTo>
                    <a:lnTo>
                      <a:pt x="2593452" y="2501242"/>
                    </a:lnTo>
                    <a:cubicBezTo>
                      <a:pt x="2563009" y="2536388"/>
                      <a:pt x="2530753" y="2569918"/>
                      <a:pt x="2496828" y="2601689"/>
                    </a:cubicBezTo>
                    <a:lnTo>
                      <a:pt x="2461217" y="2631705"/>
                    </a:lnTo>
                    <a:lnTo>
                      <a:pt x="2539846" y="2875117"/>
                    </a:lnTo>
                    <a:lnTo>
                      <a:pt x="2227451" y="3055478"/>
                    </a:lnTo>
                    <a:lnTo>
                      <a:pt x="2061632" y="2871954"/>
                    </a:lnTo>
                    <a:lnTo>
                      <a:pt x="2018961" y="2889155"/>
                    </a:lnTo>
                    <a:lnTo>
                      <a:pt x="1820676" y="2939260"/>
                    </a:lnTo>
                    <a:lnTo>
                      <a:pt x="1769461" y="3178196"/>
                    </a:lnTo>
                    <a:lnTo>
                      <a:pt x="1408737" y="3178196"/>
                    </a:lnTo>
                    <a:lnTo>
                      <a:pt x="1357415" y="2938761"/>
                    </a:lnTo>
                    <a:lnTo>
                      <a:pt x="1321409" y="2933267"/>
                    </a:lnTo>
                    <a:lnTo>
                      <a:pt x="1116228" y="2872328"/>
                    </a:lnTo>
                    <a:lnTo>
                      <a:pt x="950747" y="3055478"/>
                    </a:lnTo>
                    <a:lnTo>
                      <a:pt x="638354" y="2875117"/>
                    </a:lnTo>
                    <a:lnTo>
                      <a:pt x="716567" y="2632987"/>
                    </a:lnTo>
                    <a:lnTo>
                      <a:pt x="564155" y="2476891"/>
                    </a:lnTo>
                    <a:lnTo>
                      <a:pt x="552049" y="2459421"/>
                    </a:lnTo>
                    <a:lnTo>
                      <a:pt x="303082" y="2539844"/>
                    </a:lnTo>
                    <a:lnTo>
                      <a:pt x="122720" y="2227452"/>
                    </a:lnTo>
                    <a:lnTo>
                      <a:pt x="326913" y="2042960"/>
                    </a:lnTo>
                    <a:lnTo>
                      <a:pt x="306855" y="1979828"/>
                    </a:lnTo>
                    <a:lnTo>
                      <a:pt x="276470" y="1828721"/>
                    </a:lnTo>
                    <a:lnTo>
                      <a:pt x="0" y="1769460"/>
                    </a:lnTo>
                    <a:lnTo>
                      <a:pt x="0" y="1408739"/>
                    </a:lnTo>
                    <a:lnTo>
                      <a:pt x="293010" y="1345931"/>
                    </a:lnTo>
                    <a:lnTo>
                      <a:pt x="306855" y="1284173"/>
                    </a:lnTo>
                    <a:lnTo>
                      <a:pt x="351046" y="1157043"/>
                    </a:lnTo>
                    <a:lnTo>
                      <a:pt x="122720" y="950748"/>
                    </a:lnTo>
                    <a:lnTo>
                      <a:pt x="303082" y="638354"/>
                    </a:lnTo>
                    <a:lnTo>
                      <a:pt x="611017" y="737822"/>
                    </a:lnTo>
                    <a:lnTo>
                      <a:pt x="678469" y="665039"/>
                    </a:lnTo>
                    <a:lnTo>
                      <a:pt x="739168" y="615179"/>
                    </a:lnTo>
                    <a:lnTo>
                      <a:pt x="638354" y="303080"/>
                    </a:lnTo>
                    <a:lnTo>
                      <a:pt x="950747" y="122720"/>
                    </a:lnTo>
                    <a:lnTo>
                      <a:pt x="1175530" y="371507"/>
                    </a:lnTo>
                    <a:lnTo>
                      <a:pt x="1321409" y="330732"/>
                    </a:lnTo>
                    <a:lnTo>
                      <a:pt x="1338401" y="328139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666553" y="1791154"/>
                <a:ext cx="1217673" cy="1217673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5731080" y="1855683"/>
                <a:ext cx="1088616" cy="1088616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E2E2E2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椭圆 42"/>
            <p:cNvSpPr/>
            <p:nvPr/>
          </p:nvSpPr>
          <p:spPr>
            <a:xfrm>
              <a:off x="6625503" y="2134485"/>
              <a:ext cx="450263" cy="4502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Group 4"/>
          <p:cNvGrpSpPr>
            <a:grpSpLocks noChangeAspect="1"/>
          </p:cNvGrpSpPr>
          <p:nvPr/>
        </p:nvGrpSpPr>
        <p:grpSpPr bwMode="auto">
          <a:xfrm>
            <a:off x="4321094" y="1863676"/>
            <a:ext cx="210680" cy="246893"/>
            <a:chOff x="1776" y="1776"/>
            <a:chExt cx="64" cy="75"/>
          </a:xfrm>
          <a:solidFill>
            <a:schemeClr val="bg1"/>
          </a:solidFill>
          <a:effectLst>
            <a:reflection blurRad="6350" stA="50000" endA="300" endPos="81000" dist="444500" dir="5400000" sy="-100000" algn="bl" rotWithShape="0"/>
          </a:effectLst>
        </p:grpSpPr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77"/>
          <p:cNvGrpSpPr/>
          <p:nvPr/>
        </p:nvGrpSpPr>
        <p:grpSpPr>
          <a:xfrm>
            <a:off x="4940644" y="1661272"/>
            <a:ext cx="2239647" cy="702502"/>
            <a:chOff x="5813057" y="1493091"/>
            <a:chExt cx="2239647" cy="702502"/>
          </a:xfrm>
        </p:grpSpPr>
        <p:sp>
          <p:nvSpPr>
            <p:cNvPr id="53" name="文本框 52"/>
            <p:cNvSpPr txBox="1"/>
            <p:nvPr/>
          </p:nvSpPr>
          <p:spPr>
            <a:xfrm>
              <a:off x="5813057" y="1493091"/>
              <a:ext cx="178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户籍档案管理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831393" y="1764706"/>
              <a:ext cx="222131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55" name="组合 51"/>
          <p:cNvGrpSpPr/>
          <p:nvPr/>
        </p:nvGrpSpPr>
        <p:grpSpPr>
          <a:xfrm>
            <a:off x="4036408" y="2725577"/>
            <a:ext cx="776427" cy="776427"/>
            <a:chOff x="6462420" y="1971403"/>
            <a:chExt cx="776427" cy="776427"/>
          </a:xfrm>
        </p:grpSpPr>
        <p:grpSp>
          <p:nvGrpSpPr>
            <p:cNvPr id="56" name="组合 52"/>
            <p:cNvGrpSpPr/>
            <p:nvPr/>
          </p:nvGrpSpPr>
          <p:grpSpPr>
            <a:xfrm>
              <a:off x="6462420" y="1971403"/>
              <a:ext cx="776427" cy="776427"/>
              <a:chOff x="5443219" y="1567820"/>
              <a:chExt cx="1664342" cy="1664342"/>
            </a:xfrm>
            <a:effectLst>
              <a:outerShdw blurRad="101600" dist="508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58" name="任意多边形 54"/>
              <p:cNvSpPr/>
              <p:nvPr/>
            </p:nvSpPr>
            <p:spPr>
              <a:xfrm>
                <a:off x="5443219" y="1567820"/>
                <a:ext cx="1664342" cy="1664342"/>
              </a:xfrm>
              <a:custGeom>
                <a:avLst/>
                <a:gdLst>
                  <a:gd name="connsiteX0" fmla="*/ 1589098 w 3178196"/>
                  <a:gd name="connsiteY0" fmla="*/ 425696 h 3178196"/>
                  <a:gd name="connsiteX1" fmla="*/ 425696 w 3178196"/>
                  <a:gd name="connsiteY1" fmla="*/ 1589098 h 3178196"/>
                  <a:gd name="connsiteX2" fmla="*/ 1589098 w 3178196"/>
                  <a:gd name="connsiteY2" fmla="*/ 2752500 h 3178196"/>
                  <a:gd name="connsiteX3" fmla="*/ 2752500 w 3178196"/>
                  <a:gd name="connsiteY3" fmla="*/ 1589098 h 3178196"/>
                  <a:gd name="connsiteX4" fmla="*/ 1589098 w 3178196"/>
                  <a:gd name="connsiteY4" fmla="*/ 425696 h 3178196"/>
                  <a:gd name="connsiteX5" fmla="*/ 1408737 w 3178196"/>
                  <a:gd name="connsiteY5" fmla="*/ 0 h 3178196"/>
                  <a:gd name="connsiteX6" fmla="*/ 1769461 w 3178196"/>
                  <a:gd name="connsiteY6" fmla="*/ 0 h 3178196"/>
                  <a:gd name="connsiteX7" fmla="*/ 1839795 w 3178196"/>
                  <a:gd name="connsiteY7" fmla="*/ 328139 h 3178196"/>
                  <a:gd name="connsiteX8" fmla="*/ 1856789 w 3178196"/>
                  <a:gd name="connsiteY8" fmla="*/ 330732 h 3178196"/>
                  <a:gd name="connsiteX9" fmla="*/ 2000849 w 3178196"/>
                  <a:gd name="connsiteY9" fmla="*/ 373520 h 3178196"/>
                  <a:gd name="connsiteX10" fmla="*/ 2227451 w 3178196"/>
                  <a:gd name="connsiteY10" fmla="*/ 122720 h 3178196"/>
                  <a:gd name="connsiteX11" fmla="*/ 2539846 w 3178196"/>
                  <a:gd name="connsiteY11" fmla="*/ 303080 h 3178196"/>
                  <a:gd name="connsiteX12" fmla="*/ 2439451 w 3178196"/>
                  <a:gd name="connsiteY12" fmla="*/ 613872 h 3178196"/>
                  <a:gd name="connsiteX13" fmla="*/ 2458340 w 3178196"/>
                  <a:gd name="connsiteY13" fmla="*/ 627645 h 3178196"/>
                  <a:gd name="connsiteX14" fmla="*/ 2558787 w 3178196"/>
                  <a:gd name="connsiteY14" fmla="*/ 724273 h 3178196"/>
                  <a:gd name="connsiteX15" fmla="*/ 2569563 w 3178196"/>
                  <a:gd name="connsiteY15" fmla="*/ 737054 h 3178196"/>
                  <a:gd name="connsiteX16" fmla="*/ 2875118 w 3178196"/>
                  <a:gd name="connsiteY16" fmla="*/ 638354 h 3178196"/>
                  <a:gd name="connsiteX17" fmla="*/ 3055480 w 3178196"/>
                  <a:gd name="connsiteY17" fmla="*/ 950748 h 3178196"/>
                  <a:gd name="connsiteX18" fmla="*/ 2827830 w 3178196"/>
                  <a:gd name="connsiteY18" fmla="*/ 1156432 h 3178196"/>
                  <a:gd name="connsiteX19" fmla="*/ 2846251 w 3178196"/>
                  <a:gd name="connsiteY19" fmla="*/ 1202137 h 3178196"/>
                  <a:gd name="connsiteX20" fmla="*/ 2882440 w 3178196"/>
                  <a:gd name="connsiteY20" fmla="*/ 1345342 h 3178196"/>
                  <a:gd name="connsiteX21" fmla="*/ 3178196 w 3178196"/>
                  <a:gd name="connsiteY21" fmla="*/ 1408739 h 3178196"/>
                  <a:gd name="connsiteX22" fmla="*/ 3178196 w 3178196"/>
                  <a:gd name="connsiteY22" fmla="*/ 1769460 h 3178196"/>
                  <a:gd name="connsiteX23" fmla="*/ 2901180 w 3178196"/>
                  <a:gd name="connsiteY23" fmla="*/ 1828838 h 3178196"/>
                  <a:gd name="connsiteX24" fmla="*/ 2890366 w 3178196"/>
                  <a:gd name="connsiteY24" fmla="*/ 1899689 h 3178196"/>
                  <a:gd name="connsiteX25" fmla="*/ 2862393 w 3178196"/>
                  <a:gd name="connsiteY25" fmla="*/ 2011345 h 3178196"/>
                  <a:gd name="connsiteX26" fmla="*/ 2851433 w 3178196"/>
                  <a:gd name="connsiteY26" fmla="*/ 2043093 h 3178196"/>
                  <a:gd name="connsiteX27" fmla="*/ 3055480 w 3178196"/>
                  <a:gd name="connsiteY27" fmla="*/ 2227452 h 3178196"/>
                  <a:gd name="connsiteX28" fmla="*/ 2875118 w 3178196"/>
                  <a:gd name="connsiteY28" fmla="*/ 2539844 h 3178196"/>
                  <a:gd name="connsiteX29" fmla="*/ 2624366 w 3178196"/>
                  <a:gd name="connsiteY29" fmla="*/ 2458846 h 3178196"/>
                  <a:gd name="connsiteX30" fmla="*/ 2593452 w 3178196"/>
                  <a:gd name="connsiteY30" fmla="*/ 2501242 h 3178196"/>
                  <a:gd name="connsiteX31" fmla="*/ 2496828 w 3178196"/>
                  <a:gd name="connsiteY31" fmla="*/ 2601689 h 3178196"/>
                  <a:gd name="connsiteX32" fmla="*/ 2461217 w 3178196"/>
                  <a:gd name="connsiteY32" fmla="*/ 2631705 h 3178196"/>
                  <a:gd name="connsiteX33" fmla="*/ 2539846 w 3178196"/>
                  <a:gd name="connsiteY33" fmla="*/ 2875117 h 3178196"/>
                  <a:gd name="connsiteX34" fmla="*/ 2227451 w 3178196"/>
                  <a:gd name="connsiteY34" fmla="*/ 3055478 h 3178196"/>
                  <a:gd name="connsiteX35" fmla="*/ 2061632 w 3178196"/>
                  <a:gd name="connsiteY35" fmla="*/ 2871954 h 3178196"/>
                  <a:gd name="connsiteX36" fmla="*/ 2018961 w 3178196"/>
                  <a:gd name="connsiteY36" fmla="*/ 2889155 h 3178196"/>
                  <a:gd name="connsiteX37" fmla="*/ 1820676 w 3178196"/>
                  <a:gd name="connsiteY37" fmla="*/ 2939260 h 3178196"/>
                  <a:gd name="connsiteX38" fmla="*/ 1769461 w 3178196"/>
                  <a:gd name="connsiteY38" fmla="*/ 3178196 h 3178196"/>
                  <a:gd name="connsiteX39" fmla="*/ 1408737 w 3178196"/>
                  <a:gd name="connsiteY39" fmla="*/ 3178196 h 3178196"/>
                  <a:gd name="connsiteX40" fmla="*/ 1357415 w 3178196"/>
                  <a:gd name="connsiteY40" fmla="*/ 2938761 h 3178196"/>
                  <a:gd name="connsiteX41" fmla="*/ 1321409 w 3178196"/>
                  <a:gd name="connsiteY41" fmla="*/ 2933267 h 3178196"/>
                  <a:gd name="connsiteX42" fmla="*/ 1116228 w 3178196"/>
                  <a:gd name="connsiteY42" fmla="*/ 2872328 h 3178196"/>
                  <a:gd name="connsiteX43" fmla="*/ 950747 w 3178196"/>
                  <a:gd name="connsiteY43" fmla="*/ 3055478 h 3178196"/>
                  <a:gd name="connsiteX44" fmla="*/ 638354 w 3178196"/>
                  <a:gd name="connsiteY44" fmla="*/ 2875117 h 3178196"/>
                  <a:gd name="connsiteX45" fmla="*/ 716567 w 3178196"/>
                  <a:gd name="connsiteY45" fmla="*/ 2632987 h 3178196"/>
                  <a:gd name="connsiteX46" fmla="*/ 564155 w 3178196"/>
                  <a:gd name="connsiteY46" fmla="*/ 2476891 h 3178196"/>
                  <a:gd name="connsiteX47" fmla="*/ 552049 w 3178196"/>
                  <a:gd name="connsiteY47" fmla="*/ 2459421 h 3178196"/>
                  <a:gd name="connsiteX48" fmla="*/ 303082 w 3178196"/>
                  <a:gd name="connsiteY48" fmla="*/ 2539844 h 3178196"/>
                  <a:gd name="connsiteX49" fmla="*/ 122720 w 3178196"/>
                  <a:gd name="connsiteY49" fmla="*/ 2227452 h 3178196"/>
                  <a:gd name="connsiteX50" fmla="*/ 326913 w 3178196"/>
                  <a:gd name="connsiteY50" fmla="*/ 2042960 h 3178196"/>
                  <a:gd name="connsiteX51" fmla="*/ 306855 w 3178196"/>
                  <a:gd name="connsiteY51" fmla="*/ 1979828 h 3178196"/>
                  <a:gd name="connsiteX52" fmla="*/ 276470 w 3178196"/>
                  <a:gd name="connsiteY52" fmla="*/ 1828721 h 3178196"/>
                  <a:gd name="connsiteX53" fmla="*/ 0 w 3178196"/>
                  <a:gd name="connsiteY53" fmla="*/ 1769460 h 3178196"/>
                  <a:gd name="connsiteX54" fmla="*/ 0 w 3178196"/>
                  <a:gd name="connsiteY54" fmla="*/ 1408739 h 3178196"/>
                  <a:gd name="connsiteX55" fmla="*/ 293010 w 3178196"/>
                  <a:gd name="connsiteY55" fmla="*/ 1345931 h 3178196"/>
                  <a:gd name="connsiteX56" fmla="*/ 306855 w 3178196"/>
                  <a:gd name="connsiteY56" fmla="*/ 1284173 h 3178196"/>
                  <a:gd name="connsiteX57" fmla="*/ 351046 w 3178196"/>
                  <a:gd name="connsiteY57" fmla="*/ 1157043 h 3178196"/>
                  <a:gd name="connsiteX58" fmla="*/ 122720 w 3178196"/>
                  <a:gd name="connsiteY58" fmla="*/ 950748 h 3178196"/>
                  <a:gd name="connsiteX59" fmla="*/ 303082 w 3178196"/>
                  <a:gd name="connsiteY59" fmla="*/ 638354 h 3178196"/>
                  <a:gd name="connsiteX60" fmla="*/ 611017 w 3178196"/>
                  <a:gd name="connsiteY60" fmla="*/ 737822 h 3178196"/>
                  <a:gd name="connsiteX61" fmla="*/ 678469 w 3178196"/>
                  <a:gd name="connsiteY61" fmla="*/ 665039 h 3178196"/>
                  <a:gd name="connsiteX62" fmla="*/ 739168 w 3178196"/>
                  <a:gd name="connsiteY62" fmla="*/ 615179 h 3178196"/>
                  <a:gd name="connsiteX63" fmla="*/ 638354 w 3178196"/>
                  <a:gd name="connsiteY63" fmla="*/ 303080 h 3178196"/>
                  <a:gd name="connsiteX64" fmla="*/ 950747 w 3178196"/>
                  <a:gd name="connsiteY64" fmla="*/ 122720 h 3178196"/>
                  <a:gd name="connsiteX65" fmla="*/ 1175530 w 3178196"/>
                  <a:gd name="connsiteY65" fmla="*/ 371507 h 3178196"/>
                  <a:gd name="connsiteX66" fmla="*/ 1321409 w 3178196"/>
                  <a:gd name="connsiteY66" fmla="*/ 330732 h 3178196"/>
                  <a:gd name="connsiteX67" fmla="*/ 1338401 w 3178196"/>
                  <a:gd name="connsiteY67" fmla="*/ 328139 h 317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78196" h="3178196">
                    <a:moveTo>
                      <a:pt x="1589098" y="425696"/>
                    </a:moveTo>
                    <a:cubicBezTo>
                      <a:pt x="946569" y="425696"/>
                      <a:pt x="425696" y="946569"/>
                      <a:pt x="425696" y="1589098"/>
                    </a:cubicBezTo>
                    <a:cubicBezTo>
                      <a:pt x="425696" y="2231627"/>
                      <a:pt x="946569" y="2752500"/>
                      <a:pt x="1589098" y="2752500"/>
                    </a:cubicBezTo>
                    <a:cubicBezTo>
                      <a:pt x="2231627" y="2752500"/>
                      <a:pt x="2752500" y="2231627"/>
                      <a:pt x="2752500" y="1589098"/>
                    </a:cubicBezTo>
                    <a:cubicBezTo>
                      <a:pt x="2752500" y="946569"/>
                      <a:pt x="2231627" y="425696"/>
                      <a:pt x="1589098" y="425696"/>
                    </a:cubicBezTo>
                    <a:close/>
                    <a:moveTo>
                      <a:pt x="1408737" y="0"/>
                    </a:moveTo>
                    <a:lnTo>
                      <a:pt x="1769461" y="0"/>
                    </a:lnTo>
                    <a:lnTo>
                      <a:pt x="1839795" y="328139"/>
                    </a:lnTo>
                    <a:lnTo>
                      <a:pt x="1856789" y="330732"/>
                    </a:lnTo>
                    <a:lnTo>
                      <a:pt x="2000849" y="373520"/>
                    </a:lnTo>
                    <a:lnTo>
                      <a:pt x="2227451" y="122720"/>
                    </a:lnTo>
                    <a:lnTo>
                      <a:pt x="2539846" y="303080"/>
                    </a:lnTo>
                    <a:lnTo>
                      <a:pt x="2439451" y="613872"/>
                    </a:lnTo>
                    <a:lnTo>
                      <a:pt x="2458340" y="627645"/>
                    </a:lnTo>
                    <a:cubicBezTo>
                      <a:pt x="2493487" y="658090"/>
                      <a:pt x="2527017" y="690346"/>
                      <a:pt x="2558787" y="724273"/>
                    </a:cubicBezTo>
                    <a:lnTo>
                      <a:pt x="2569563" y="737054"/>
                    </a:lnTo>
                    <a:lnTo>
                      <a:pt x="2875118" y="638354"/>
                    </a:lnTo>
                    <a:lnTo>
                      <a:pt x="3055480" y="950748"/>
                    </a:lnTo>
                    <a:lnTo>
                      <a:pt x="2827830" y="1156432"/>
                    </a:lnTo>
                    <a:lnTo>
                      <a:pt x="2846251" y="1202137"/>
                    </a:lnTo>
                    <a:lnTo>
                      <a:pt x="2882440" y="1345342"/>
                    </a:lnTo>
                    <a:lnTo>
                      <a:pt x="3178196" y="1408739"/>
                    </a:lnTo>
                    <a:lnTo>
                      <a:pt x="3178196" y="1769460"/>
                    </a:lnTo>
                    <a:lnTo>
                      <a:pt x="2901180" y="1828838"/>
                    </a:lnTo>
                    <a:lnTo>
                      <a:pt x="2890366" y="1899689"/>
                    </a:lnTo>
                    <a:cubicBezTo>
                      <a:pt x="2882626" y="1937518"/>
                      <a:pt x="2873276" y="1974762"/>
                      <a:pt x="2862393" y="2011345"/>
                    </a:cubicBezTo>
                    <a:lnTo>
                      <a:pt x="2851433" y="2043093"/>
                    </a:lnTo>
                    <a:lnTo>
                      <a:pt x="3055480" y="2227452"/>
                    </a:lnTo>
                    <a:lnTo>
                      <a:pt x="2875118" y="2539844"/>
                    </a:lnTo>
                    <a:lnTo>
                      <a:pt x="2624366" y="2458846"/>
                    </a:lnTo>
                    <a:lnTo>
                      <a:pt x="2593452" y="2501242"/>
                    </a:lnTo>
                    <a:cubicBezTo>
                      <a:pt x="2563009" y="2536388"/>
                      <a:pt x="2530753" y="2569918"/>
                      <a:pt x="2496828" y="2601689"/>
                    </a:cubicBezTo>
                    <a:lnTo>
                      <a:pt x="2461217" y="2631705"/>
                    </a:lnTo>
                    <a:lnTo>
                      <a:pt x="2539846" y="2875117"/>
                    </a:lnTo>
                    <a:lnTo>
                      <a:pt x="2227451" y="3055478"/>
                    </a:lnTo>
                    <a:lnTo>
                      <a:pt x="2061632" y="2871954"/>
                    </a:lnTo>
                    <a:lnTo>
                      <a:pt x="2018961" y="2889155"/>
                    </a:lnTo>
                    <a:lnTo>
                      <a:pt x="1820676" y="2939260"/>
                    </a:lnTo>
                    <a:lnTo>
                      <a:pt x="1769461" y="3178196"/>
                    </a:lnTo>
                    <a:lnTo>
                      <a:pt x="1408737" y="3178196"/>
                    </a:lnTo>
                    <a:lnTo>
                      <a:pt x="1357415" y="2938761"/>
                    </a:lnTo>
                    <a:lnTo>
                      <a:pt x="1321409" y="2933267"/>
                    </a:lnTo>
                    <a:lnTo>
                      <a:pt x="1116228" y="2872328"/>
                    </a:lnTo>
                    <a:lnTo>
                      <a:pt x="950747" y="3055478"/>
                    </a:lnTo>
                    <a:lnTo>
                      <a:pt x="638354" y="2875117"/>
                    </a:lnTo>
                    <a:lnTo>
                      <a:pt x="716567" y="2632987"/>
                    </a:lnTo>
                    <a:lnTo>
                      <a:pt x="564155" y="2476891"/>
                    </a:lnTo>
                    <a:lnTo>
                      <a:pt x="552049" y="2459421"/>
                    </a:lnTo>
                    <a:lnTo>
                      <a:pt x="303082" y="2539844"/>
                    </a:lnTo>
                    <a:lnTo>
                      <a:pt x="122720" y="2227452"/>
                    </a:lnTo>
                    <a:lnTo>
                      <a:pt x="326913" y="2042960"/>
                    </a:lnTo>
                    <a:lnTo>
                      <a:pt x="306855" y="1979828"/>
                    </a:lnTo>
                    <a:lnTo>
                      <a:pt x="276470" y="1828721"/>
                    </a:lnTo>
                    <a:lnTo>
                      <a:pt x="0" y="1769460"/>
                    </a:lnTo>
                    <a:lnTo>
                      <a:pt x="0" y="1408739"/>
                    </a:lnTo>
                    <a:lnTo>
                      <a:pt x="293010" y="1345931"/>
                    </a:lnTo>
                    <a:lnTo>
                      <a:pt x="306855" y="1284173"/>
                    </a:lnTo>
                    <a:lnTo>
                      <a:pt x="351046" y="1157043"/>
                    </a:lnTo>
                    <a:lnTo>
                      <a:pt x="122720" y="950748"/>
                    </a:lnTo>
                    <a:lnTo>
                      <a:pt x="303082" y="638354"/>
                    </a:lnTo>
                    <a:lnTo>
                      <a:pt x="611017" y="737822"/>
                    </a:lnTo>
                    <a:lnTo>
                      <a:pt x="678469" y="665039"/>
                    </a:lnTo>
                    <a:lnTo>
                      <a:pt x="739168" y="615179"/>
                    </a:lnTo>
                    <a:lnTo>
                      <a:pt x="638354" y="303080"/>
                    </a:lnTo>
                    <a:lnTo>
                      <a:pt x="950747" y="122720"/>
                    </a:lnTo>
                    <a:lnTo>
                      <a:pt x="1175530" y="371507"/>
                    </a:lnTo>
                    <a:lnTo>
                      <a:pt x="1321409" y="330732"/>
                    </a:lnTo>
                    <a:lnTo>
                      <a:pt x="1338401" y="328139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5666553" y="1791154"/>
                <a:ext cx="1217673" cy="1217673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5731080" y="1855683"/>
                <a:ext cx="1088616" cy="1088616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E2E2E2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椭圆 56"/>
            <p:cNvSpPr/>
            <p:nvPr/>
          </p:nvSpPr>
          <p:spPr>
            <a:xfrm>
              <a:off x="6625503" y="2134485"/>
              <a:ext cx="450263" cy="4502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Group 18"/>
          <p:cNvGrpSpPr>
            <a:grpSpLocks noChangeAspect="1"/>
          </p:cNvGrpSpPr>
          <p:nvPr/>
        </p:nvGrpSpPr>
        <p:grpSpPr bwMode="auto">
          <a:xfrm>
            <a:off x="4319452" y="3017735"/>
            <a:ext cx="213964" cy="199375"/>
            <a:chOff x="3802" y="2858"/>
            <a:chExt cx="616" cy="574"/>
          </a:xfrm>
          <a:solidFill>
            <a:schemeClr val="bg1"/>
          </a:solidFill>
          <a:effectLst>
            <a:reflection blurRad="6350" stA="50000" endA="300" endPos="81000" dist="444500" dir="5400000" sy="-100000" algn="bl" rotWithShape="0"/>
          </a:effectLst>
        </p:grpSpPr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组合 80"/>
          <p:cNvGrpSpPr/>
          <p:nvPr/>
        </p:nvGrpSpPr>
        <p:grpSpPr>
          <a:xfrm>
            <a:off x="4940644" y="2783105"/>
            <a:ext cx="2344578" cy="702502"/>
            <a:chOff x="5813057" y="1493091"/>
            <a:chExt cx="2344578" cy="702502"/>
          </a:xfrm>
        </p:grpSpPr>
        <p:sp>
          <p:nvSpPr>
            <p:cNvPr id="68" name="文本框 67"/>
            <p:cNvSpPr txBox="1"/>
            <p:nvPr/>
          </p:nvSpPr>
          <p:spPr>
            <a:xfrm>
              <a:off x="5813057" y="1493091"/>
              <a:ext cx="19248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无新增劳动纠纷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5831393" y="1764706"/>
              <a:ext cx="232624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grpSp>
        <p:nvGrpSpPr>
          <p:cNvPr id="70" name="组合 57"/>
          <p:cNvGrpSpPr/>
          <p:nvPr/>
        </p:nvGrpSpPr>
        <p:grpSpPr>
          <a:xfrm>
            <a:off x="4036408" y="3855877"/>
            <a:ext cx="776427" cy="776427"/>
            <a:chOff x="6462420" y="1971403"/>
            <a:chExt cx="776427" cy="776427"/>
          </a:xfrm>
        </p:grpSpPr>
        <p:grpSp>
          <p:nvGrpSpPr>
            <p:cNvPr id="71" name="组合 58"/>
            <p:cNvGrpSpPr/>
            <p:nvPr/>
          </p:nvGrpSpPr>
          <p:grpSpPr>
            <a:xfrm>
              <a:off x="6462420" y="1971403"/>
              <a:ext cx="776427" cy="776427"/>
              <a:chOff x="5443219" y="1567820"/>
              <a:chExt cx="1664342" cy="1664342"/>
            </a:xfrm>
            <a:effectLst>
              <a:outerShdw blurRad="101600" dist="508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73" name="任意多边形 60"/>
              <p:cNvSpPr/>
              <p:nvPr/>
            </p:nvSpPr>
            <p:spPr>
              <a:xfrm>
                <a:off x="5443219" y="1567820"/>
                <a:ext cx="1664342" cy="1664342"/>
              </a:xfrm>
              <a:custGeom>
                <a:avLst/>
                <a:gdLst>
                  <a:gd name="connsiteX0" fmla="*/ 1589098 w 3178196"/>
                  <a:gd name="connsiteY0" fmla="*/ 425696 h 3178196"/>
                  <a:gd name="connsiteX1" fmla="*/ 425696 w 3178196"/>
                  <a:gd name="connsiteY1" fmla="*/ 1589098 h 3178196"/>
                  <a:gd name="connsiteX2" fmla="*/ 1589098 w 3178196"/>
                  <a:gd name="connsiteY2" fmla="*/ 2752500 h 3178196"/>
                  <a:gd name="connsiteX3" fmla="*/ 2752500 w 3178196"/>
                  <a:gd name="connsiteY3" fmla="*/ 1589098 h 3178196"/>
                  <a:gd name="connsiteX4" fmla="*/ 1589098 w 3178196"/>
                  <a:gd name="connsiteY4" fmla="*/ 425696 h 3178196"/>
                  <a:gd name="connsiteX5" fmla="*/ 1408737 w 3178196"/>
                  <a:gd name="connsiteY5" fmla="*/ 0 h 3178196"/>
                  <a:gd name="connsiteX6" fmla="*/ 1769461 w 3178196"/>
                  <a:gd name="connsiteY6" fmla="*/ 0 h 3178196"/>
                  <a:gd name="connsiteX7" fmla="*/ 1839795 w 3178196"/>
                  <a:gd name="connsiteY7" fmla="*/ 328139 h 3178196"/>
                  <a:gd name="connsiteX8" fmla="*/ 1856789 w 3178196"/>
                  <a:gd name="connsiteY8" fmla="*/ 330732 h 3178196"/>
                  <a:gd name="connsiteX9" fmla="*/ 2000849 w 3178196"/>
                  <a:gd name="connsiteY9" fmla="*/ 373520 h 3178196"/>
                  <a:gd name="connsiteX10" fmla="*/ 2227451 w 3178196"/>
                  <a:gd name="connsiteY10" fmla="*/ 122720 h 3178196"/>
                  <a:gd name="connsiteX11" fmla="*/ 2539846 w 3178196"/>
                  <a:gd name="connsiteY11" fmla="*/ 303080 h 3178196"/>
                  <a:gd name="connsiteX12" fmla="*/ 2439451 w 3178196"/>
                  <a:gd name="connsiteY12" fmla="*/ 613872 h 3178196"/>
                  <a:gd name="connsiteX13" fmla="*/ 2458340 w 3178196"/>
                  <a:gd name="connsiteY13" fmla="*/ 627645 h 3178196"/>
                  <a:gd name="connsiteX14" fmla="*/ 2558787 w 3178196"/>
                  <a:gd name="connsiteY14" fmla="*/ 724273 h 3178196"/>
                  <a:gd name="connsiteX15" fmla="*/ 2569563 w 3178196"/>
                  <a:gd name="connsiteY15" fmla="*/ 737054 h 3178196"/>
                  <a:gd name="connsiteX16" fmla="*/ 2875118 w 3178196"/>
                  <a:gd name="connsiteY16" fmla="*/ 638354 h 3178196"/>
                  <a:gd name="connsiteX17" fmla="*/ 3055480 w 3178196"/>
                  <a:gd name="connsiteY17" fmla="*/ 950748 h 3178196"/>
                  <a:gd name="connsiteX18" fmla="*/ 2827830 w 3178196"/>
                  <a:gd name="connsiteY18" fmla="*/ 1156432 h 3178196"/>
                  <a:gd name="connsiteX19" fmla="*/ 2846251 w 3178196"/>
                  <a:gd name="connsiteY19" fmla="*/ 1202137 h 3178196"/>
                  <a:gd name="connsiteX20" fmla="*/ 2882440 w 3178196"/>
                  <a:gd name="connsiteY20" fmla="*/ 1345342 h 3178196"/>
                  <a:gd name="connsiteX21" fmla="*/ 3178196 w 3178196"/>
                  <a:gd name="connsiteY21" fmla="*/ 1408739 h 3178196"/>
                  <a:gd name="connsiteX22" fmla="*/ 3178196 w 3178196"/>
                  <a:gd name="connsiteY22" fmla="*/ 1769460 h 3178196"/>
                  <a:gd name="connsiteX23" fmla="*/ 2901180 w 3178196"/>
                  <a:gd name="connsiteY23" fmla="*/ 1828838 h 3178196"/>
                  <a:gd name="connsiteX24" fmla="*/ 2890366 w 3178196"/>
                  <a:gd name="connsiteY24" fmla="*/ 1899689 h 3178196"/>
                  <a:gd name="connsiteX25" fmla="*/ 2862393 w 3178196"/>
                  <a:gd name="connsiteY25" fmla="*/ 2011345 h 3178196"/>
                  <a:gd name="connsiteX26" fmla="*/ 2851433 w 3178196"/>
                  <a:gd name="connsiteY26" fmla="*/ 2043093 h 3178196"/>
                  <a:gd name="connsiteX27" fmla="*/ 3055480 w 3178196"/>
                  <a:gd name="connsiteY27" fmla="*/ 2227452 h 3178196"/>
                  <a:gd name="connsiteX28" fmla="*/ 2875118 w 3178196"/>
                  <a:gd name="connsiteY28" fmla="*/ 2539844 h 3178196"/>
                  <a:gd name="connsiteX29" fmla="*/ 2624366 w 3178196"/>
                  <a:gd name="connsiteY29" fmla="*/ 2458846 h 3178196"/>
                  <a:gd name="connsiteX30" fmla="*/ 2593452 w 3178196"/>
                  <a:gd name="connsiteY30" fmla="*/ 2501242 h 3178196"/>
                  <a:gd name="connsiteX31" fmla="*/ 2496828 w 3178196"/>
                  <a:gd name="connsiteY31" fmla="*/ 2601689 h 3178196"/>
                  <a:gd name="connsiteX32" fmla="*/ 2461217 w 3178196"/>
                  <a:gd name="connsiteY32" fmla="*/ 2631705 h 3178196"/>
                  <a:gd name="connsiteX33" fmla="*/ 2539846 w 3178196"/>
                  <a:gd name="connsiteY33" fmla="*/ 2875117 h 3178196"/>
                  <a:gd name="connsiteX34" fmla="*/ 2227451 w 3178196"/>
                  <a:gd name="connsiteY34" fmla="*/ 3055478 h 3178196"/>
                  <a:gd name="connsiteX35" fmla="*/ 2061632 w 3178196"/>
                  <a:gd name="connsiteY35" fmla="*/ 2871954 h 3178196"/>
                  <a:gd name="connsiteX36" fmla="*/ 2018961 w 3178196"/>
                  <a:gd name="connsiteY36" fmla="*/ 2889155 h 3178196"/>
                  <a:gd name="connsiteX37" fmla="*/ 1820676 w 3178196"/>
                  <a:gd name="connsiteY37" fmla="*/ 2939260 h 3178196"/>
                  <a:gd name="connsiteX38" fmla="*/ 1769461 w 3178196"/>
                  <a:gd name="connsiteY38" fmla="*/ 3178196 h 3178196"/>
                  <a:gd name="connsiteX39" fmla="*/ 1408737 w 3178196"/>
                  <a:gd name="connsiteY39" fmla="*/ 3178196 h 3178196"/>
                  <a:gd name="connsiteX40" fmla="*/ 1357415 w 3178196"/>
                  <a:gd name="connsiteY40" fmla="*/ 2938761 h 3178196"/>
                  <a:gd name="connsiteX41" fmla="*/ 1321409 w 3178196"/>
                  <a:gd name="connsiteY41" fmla="*/ 2933267 h 3178196"/>
                  <a:gd name="connsiteX42" fmla="*/ 1116228 w 3178196"/>
                  <a:gd name="connsiteY42" fmla="*/ 2872328 h 3178196"/>
                  <a:gd name="connsiteX43" fmla="*/ 950747 w 3178196"/>
                  <a:gd name="connsiteY43" fmla="*/ 3055478 h 3178196"/>
                  <a:gd name="connsiteX44" fmla="*/ 638354 w 3178196"/>
                  <a:gd name="connsiteY44" fmla="*/ 2875117 h 3178196"/>
                  <a:gd name="connsiteX45" fmla="*/ 716567 w 3178196"/>
                  <a:gd name="connsiteY45" fmla="*/ 2632987 h 3178196"/>
                  <a:gd name="connsiteX46" fmla="*/ 564155 w 3178196"/>
                  <a:gd name="connsiteY46" fmla="*/ 2476891 h 3178196"/>
                  <a:gd name="connsiteX47" fmla="*/ 552049 w 3178196"/>
                  <a:gd name="connsiteY47" fmla="*/ 2459421 h 3178196"/>
                  <a:gd name="connsiteX48" fmla="*/ 303082 w 3178196"/>
                  <a:gd name="connsiteY48" fmla="*/ 2539844 h 3178196"/>
                  <a:gd name="connsiteX49" fmla="*/ 122720 w 3178196"/>
                  <a:gd name="connsiteY49" fmla="*/ 2227452 h 3178196"/>
                  <a:gd name="connsiteX50" fmla="*/ 326913 w 3178196"/>
                  <a:gd name="connsiteY50" fmla="*/ 2042960 h 3178196"/>
                  <a:gd name="connsiteX51" fmla="*/ 306855 w 3178196"/>
                  <a:gd name="connsiteY51" fmla="*/ 1979828 h 3178196"/>
                  <a:gd name="connsiteX52" fmla="*/ 276470 w 3178196"/>
                  <a:gd name="connsiteY52" fmla="*/ 1828721 h 3178196"/>
                  <a:gd name="connsiteX53" fmla="*/ 0 w 3178196"/>
                  <a:gd name="connsiteY53" fmla="*/ 1769460 h 3178196"/>
                  <a:gd name="connsiteX54" fmla="*/ 0 w 3178196"/>
                  <a:gd name="connsiteY54" fmla="*/ 1408739 h 3178196"/>
                  <a:gd name="connsiteX55" fmla="*/ 293010 w 3178196"/>
                  <a:gd name="connsiteY55" fmla="*/ 1345931 h 3178196"/>
                  <a:gd name="connsiteX56" fmla="*/ 306855 w 3178196"/>
                  <a:gd name="connsiteY56" fmla="*/ 1284173 h 3178196"/>
                  <a:gd name="connsiteX57" fmla="*/ 351046 w 3178196"/>
                  <a:gd name="connsiteY57" fmla="*/ 1157043 h 3178196"/>
                  <a:gd name="connsiteX58" fmla="*/ 122720 w 3178196"/>
                  <a:gd name="connsiteY58" fmla="*/ 950748 h 3178196"/>
                  <a:gd name="connsiteX59" fmla="*/ 303082 w 3178196"/>
                  <a:gd name="connsiteY59" fmla="*/ 638354 h 3178196"/>
                  <a:gd name="connsiteX60" fmla="*/ 611017 w 3178196"/>
                  <a:gd name="connsiteY60" fmla="*/ 737822 h 3178196"/>
                  <a:gd name="connsiteX61" fmla="*/ 678469 w 3178196"/>
                  <a:gd name="connsiteY61" fmla="*/ 665039 h 3178196"/>
                  <a:gd name="connsiteX62" fmla="*/ 739168 w 3178196"/>
                  <a:gd name="connsiteY62" fmla="*/ 615179 h 3178196"/>
                  <a:gd name="connsiteX63" fmla="*/ 638354 w 3178196"/>
                  <a:gd name="connsiteY63" fmla="*/ 303080 h 3178196"/>
                  <a:gd name="connsiteX64" fmla="*/ 950747 w 3178196"/>
                  <a:gd name="connsiteY64" fmla="*/ 122720 h 3178196"/>
                  <a:gd name="connsiteX65" fmla="*/ 1175530 w 3178196"/>
                  <a:gd name="connsiteY65" fmla="*/ 371507 h 3178196"/>
                  <a:gd name="connsiteX66" fmla="*/ 1321409 w 3178196"/>
                  <a:gd name="connsiteY66" fmla="*/ 330732 h 3178196"/>
                  <a:gd name="connsiteX67" fmla="*/ 1338401 w 3178196"/>
                  <a:gd name="connsiteY67" fmla="*/ 328139 h 317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78196" h="3178196">
                    <a:moveTo>
                      <a:pt x="1589098" y="425696"/>
                    </a:moveTo>
                    <a:cubicBezTo>
                      <a:pt x="946569" y="425696"/>
                      <a:pt x="425696" y="946569"/>
                      <a:pt x="425696" y="1589098"/>
                    </a:cubicBezTo>
                    <a:cubicBezTo>
                      <a:pt x="425696" y="2231627"/>
                      <a:pt x="946569" y="2752500"/>
                      <a:pt x="1589098" y="2752500"/>
                    </a:cubicBezTo>
                    <a:cubicBezTo>
                      <a:pt x="2231627" y="2752500"/>
                      <a:pt x="2752500" y="2231627"/>
                      <a:pt x="2752500" y="1589098"/>
                    </a:cubicBezTo>
                    <a:cubicBezTo>
                      <a:pt x="2752500" y="946569"/>
                      <a:pt x="2231627" y="425696"/>
                      <a:pt x="1589098" y="425696"/>
                    </a:cubicBezTo>
                    <a:close/>
                    <a:moveTo>
                      <a:pt x="1408737" y="0"/>
                    </a:moveTo>
                    <a:lnTo>
                      <a:pt x="1769461" y="0"/>
                    </a:lnTo>
                    <a:lnTo>
                      <a:pt x="1839795" y="328139"/>
                    </a:lnTo>
                    <a:lnTo>
                      <a:pt x="1856789" y="330732"/>
                    </a:lnTo>
                    <a:lnTo>
                      <a:pt x="2000849" y="373520"/>
                    </a:lnTo>
                    <a:lnTo>
                      <a:pt x="2227451" y="122720"/>
                    </a:lnTo>
                    <a:lnTo>
                      <a:pt x="2539846" y="303080"/>
                    </a:lnTo>
                    <a:lnTo>
                      <a:pt x="2439451" y="613872"/>
                    </a:lnTo>
                    <a:lnTo>
                      <a:pt x="2458340" y="627645"/>
                    </a:lnTo>
                    <a:cubicBezTo>
                      <a:pt x="2493487" y="658090"/>
                      <a:pt x="2527017" y="690346"/>
                      <a:pt x="2558787" y="724273"/>
                    </a:cubicBezTo>
                    <a:lnTo>
                      <a:pt x="2569563" y="737054"/>
                    </a:lnTo>
                    <a:lnTo>
                      <a:pt x="2875118" y="638354"/>
                    </a:lnTo>
                    <a:lnTo>
                      <a:pt x="3055480" y="950748"/>
                    </a:lnTo>
                    <a:lnTo>
                      <a:pt x="2827830" y="1156432"/>
                    </a:lnTo>
                    <a:lnTo>
                      <a:pt x="2846251" y="1202137"/>
                    </a:lnTo>
                    <a:lnTo>
                      <a:pt x="2882440" y="1345342"/>
                    </a:lnTo>
                    <a:lnTo>
                      <a:pt x="3178196" y="1408739"/>
                    </a:lnTo>
                    <a:lnTo>
                      <a:pt x="3178196" y="1769460"/>
                    </a:lnTo>
                    <a:lnTo>
                      <a:pt x="2901180" y="1828838"/>
                    </a:lnTo>
                    <a:lnTo>
                      <a:pt x="2890366" y="1899689"/>
                    </a:lnTo>
                    <a:cubicBezTo>
                      <a:pt x="2882626" y="1937518"/>
                      <a:pt x="2873276" y="1974762"/>
                      <a:pt x="2862393" y="2011345"/>
                    </a:cubicBezTo>
                    <a:lnTo>
                      <a:pt x="2851433" y="2043093"/>
                    </a:lnTo>
                    <a:lnTo>
                      <a:pt x="3055480" y="2227452"/>
                    </a:lnTo>
                    <a:lnTo>
                      <a:pt x="2875118" y="2539844"/>
                    </a:lnTo>
                    <a:lnTo>
                      <a:pt x="2624366" y="2458846"/>
                    </a:lnTo>
                    <a:lnTo>
                      <a:pt x="2593452" y="2501242"/>
                    </a:lnTo>
                    <a:cubicBezTo>
                      <a:pt x="2563009" y="2536388"/>
                      <a:pt x="2530753" y="2569918"/>
                      <a:pt x="2496828" y="2601689"/>
                    </a:cubicBezTo>
                    <a:lnTo>
                      <a:pt x="2461217" y="2631705"/>
                    </a:lnTo>
                    <a:lnTo>
                      <a:pt x="2539846" y="2875117"/>
                    </a:lnTo>
                    <a:lnTo>
                      <a:pt x="2227451" y="3055478"/>
                    </a:lnTo>
                    <a:lnTo>
                      <a:pt x="2061632" y="2871954"/>
                    </a:lnTo>
                    <a:lnTo>
                      <a:pt x="2018961" y="2889155"/>
                    </a:lnTo>
                    <a:lnTo>
                      <a:pt x="1820676" y="2939260"/>
                    </a:lnTo>
                    <a:lnTo>
                      <a:pt x="1769461" y="3178196"/>
                    </a:lnTo>
                    <a:lnTo>
                      <a:pt x="1408737" y="3178196"/>
                    </a:lnTo>
                    <a:lnTo>
                      <a:pt x="1357415" y="2938761"/>
                    </a:lnTo>
                    <a:lnTo>
                      <a:pt x="1321409" y="2933267"/>
                    </a:lnTo>
                    <a:lnTo>
                      <a:pt x="1116228" y="2872328"/>
                    </a:lnTo>
                    <a:lnTo>
                      <a:pt x="950747" y="3055478"/>
                    </a:lnTo>
                    <a:lnTo>
                      <a:pt x="638354" y="2875117"/>
                    </a:lnTo>
                    <a:lnTo>
                      <a:pt x="716567" y="2632987"/>
                    </a:lnTo>
                    <a:lnTo>
                      <a:pt x="564155" y="2476891"/>
                    </a:lnTo>
                    <a:lnTo>
                      <a:pt x="552049" y="2459421"/>
                    </a:lnTo>
                    <a:lnTo>
                      <a:pt x="303082" y="2539844"/>
                    </a:lnTo>
                    <a:lnTo>
                      <a:pt x="122720" y="2227452"/>
                    </a:lnTo>
                    <a:lnTo>
                      <a:pt x="326913" y="2042960"/>
                    </a:lnTo>
                    <a:lnTo>
                      <a:pt x="306855" y="1979828"/>
                    </a:lnTo>
                    <a:lnTo>
                      <a:pt x="276470" y="1828721"/>
                    </a:lnTo>
                    <a:lnTo>
                      <a:pt x="0" y="1769460"/>
                    </a:lnTo>
                    <a:lnTo>
                      <a:pt x="0" y="1408739"/>
                    </a:lnTo>
                    <a:lnTo>
                      <a:pt x="293010" y="1345931"/>
                    </a:lnTo>
                    <a:lnTo>
                      <a:pt x="306855" y="1284173"/>
                    </a:lnTo>
                    <a:lnTo>
                      <a:pt x="351046" y="1157043"/>
                    </a:lnTo>
                    <a:lnTo>
                      <a:pt x="122720" y="950748"/>
                    </a:lnTo>
                    <a:lnTo>
                      <a:pt x="303082" y="638354"/>
                    </a:lnTo>
                    <a:lnTo>
                      <a:pt x="611017" y="737822"/>
                    </a:lnTo>
                    <a:lnTo>
                      <a:pt x="678469" y="665039"/>
                    </a:lnTo>
                    <a:lnTo>
                      <a:pt x="739168" y="615179"/>
                    </a:lnTo>
                    <a:lnTo>
                      <a:pt x="638354" y="303080"/>
                    </a:lnTo>
                    <a:lnTo>
                      <a:pt x="950747" y="122720"/>
                    </a:lnTo>
                    <a:lnTo>
                      <a:pt x="1175530" y="371507"/>
                    </a:lnTo>
                    <a:lnTo>
                      <a:pt x="1321409" y="330732"/>
                    </a:lnTo>
                    <a:lnTo>
                      <a:pt x="1338401" y="328139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5666553" y="1791154"/>
                <a:ext cx="1217673" cy="1217673"/>
              </a:xfrm>
              <a:prstGeom prst="ellipse">
                <a:avLst/>
              </a:prstGeom>
              <a:noFill/>
              <a:ln w="190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5731080" y="1855683"/>
                <a:ext cx="1088616" cy="1088616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0">
                    <a:srgbClr val="E2E2E2"/>
                  </a:gs>
                </a:gsLst>
                <a:lin ang="2700000" scaled="1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6625503" y="2134485"/>
              <a:ext cx="450263" cy="4502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Group 13"/>
          <p:cNvGrpSpPr>
            <a:grpSpLocks noChangeAspect="1"/>
          </p:cNvGrpSpPr>
          <p:nvPr/>
        </p:nvGrpSpPr>
        <p:grpSpPr bwMode="auto">
          <a:xfrm>
            <a:off x="4297976" y="4117748"/>
            <a:ext cx="256917" cy="259951"/>
            <a:chOff x="2426" y="2781"/>
            <a:chExt cx="593" cy="600"/>
          </a:xfrm>
          <a:solidFill>
            <a:schemeClr val="bg1"/>
          </a:solidFill>
          <a:effectLst>
            <a:reflection blurRad="6350" stA="50000" endA="300" endPos="81000" dist="444500" dir="5400000" sy="-100000" algn="bl" rotWithShape="0"/>
          </a:effectLst>
        </p:grpSpPr>
        <p:sp>
          <p:nvSpPr>
            <p:cNvPr id="77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组合 83"/>
          <p:cNvGrpSpPr/>
          <p:nvPr/>
        </p:nvGrpSpPr>
        <p:grpSpPr>
          <a:xfrm>
            <a:off x="4940644" y="3904938"/>
            <a:ext cx="2344578" cy="702502"/>
            <a:chOff x="5813057" y="1493091"/>
            <a:chExt cx="2344578" cy="702502"/>
          </a:xfrm>
        </p:grpSpPr>
        <p:sp>
          <p:nvSpPr>
            <p:cNvPr id="80" name="文本框 79"/>
            <p:cNvSpPr txBox="1"/>
            <p:nvPr/>
          </p:nvSpPr>
          <p:spPr>
            <a:xfrm>
              <a:off x="5813057" y="1493091"/>
              <a:ext cx="23445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劳动关系的签订续签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5831393" y="1764706"/>
              <a:ext cx="232624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</a:t>
              </a:r>
            </a:p>
          </p:txBody>
        </p:sp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8648" y="2110430"/>
            <a:ext cx="3915746" cy="2921078"/>
          </a:xfrm>
          <a:prstGeom prst="rect">
            <a:avLst/>
          </a:prstGeom>
        </p:spPr>
      </p:pic>
      <p:sp>
        <p:nvSpPr>
          <p:cNvPr id="83" name="文本框 82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070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64591" y="146303"/>
            <a:ext cx="1117229" cy="431442"/>
            <a:chOff x="164592" y="146304"/>
            <a:chExt cx="1024128" cy="395489"/>
          </a:xfrm>
        </p:grpSpPr>
        <p:sp>
          <p:nvSpPr>
            <p:cNvPr id="5" name="平行四边形 4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>
              <a:off x="164592" y="159401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8" name="直线连接符 7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61"/>
          <p:cNvGrpSpPr/>
          <p:nvPr/>
        </p:nvGrpSpPr>
        <p:grpSpPr>
          <a:xfrm>
            <a:off x="2269543" y="4609511"/>
            <a:ext cx="1854180" cy="839378"/>
            <a:chOff x="6949542" y="3179834"/>
            <a:chExt cx="1854180" cy="839378"/>
          </a:xfrm>
        </p:grpSpPr>
        <p:sp>
          <p:nvSpPr>
            <p:cNvPr id="25" name="文本框 24"/>
            <p:cNvSpPr txBox="1"/>
            <p:nvPr/>
          </p:nvSpPr>
          <p:spPr>
            <a:xfrm>
              <a:off x="6949542" y="3179834"/>
              <a:ext cx="1854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劳动争议零纠纷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949542" y="3465214"/>
              <a:ext cx="172502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您可以在这里您可以在这里输入</a:t>
              </a:r>
            </a:p>
          </p:txBody>
        </p:sp>
      </p:grpSp>
      <p:grpSp>
        <p:nvGrpSpPr>
          <p:cNvPr id="27" name="组合 64"/>
          <p:cNvGrpSpPr/>
          <p:nvPr/>
        </p:nvGrpSpPr>
        <p:grpSpPr>
          <a:xfrm>
            <a:off x="4179692" y="4625663"/>
            <a:ext cx="1805475" cy="839378"/>
            <a:chOff x="7109327" y="3179834"/>
            <a:chExt cx="1805475" cy="839378"/>
          </a:xfrm>
        </p:grpSpPr>
        <p:sp>
          <p:nvSpPr>
            <p:cNvPr id="28" name="文本框 27"/>
            <p:cNvSpPr txBox="1"/>
            <p:nvPr/>
          </p:nvSpPr>
          <p:spPr>
            <a:xfrm>
              <a:off x="7109327" y="3179834"/>
              <a:ext cx="18054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劳动争议零纠纷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115248" y="3465214"/>
              <a:ext cx="173766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您可以在这里您可以在这里输入</a:t>
              </a:r>
            </a:p>
          </p:txBody>
        </p:sp>
      </p:grpSp>
      <p:grpSp>
        <p:nvGrpSpPr>
          <p:cNvPr id="30" name="组合 67"/>
          <p:cNvGrpSpPr/>
          <p:nvPr/>
        </p:nvGrpSpPr>
        <p:grpSpPr>
          <a:xfrm>
            <a:off x="6052683" y="4626389"/>
            <a:ext cx="2107108" cy="839378"/>
            <a:chOff x="7109327" y="3179834"/>
            <a:chExt cx="2107108" cy="839378"/>
          </a:xfrm>
        </p:grpSpPr>
        <p:sp>
          <p:nvSpPr>
            <p:cNvPr id="31" name="文本框 30"/>
            <p:cNvSpPr txBox="1"/>
            <p:nvPr/>
          </p:nvSpPr>
          <p:spPr>
            <a:xfrm>
              <a:off x="7109327" y="3179834"/>
              <a:ext cx="21071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招调工指标</a:t>
              </a:r>
              <a:r>
                <a:rPr lang="en-US" altLang="zh-CN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5-8</a:t>
              </a: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人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15247" y="3465214"/>
              <a:ext cx="187274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您可以在这里您可以在这里输入</a:t>
              </a:r>
            </a:p>
          </p:txBody>
        </p:sp>
      </p:grpSp>
      <p:grpSp>
        <p:nvGrpSpPr>
          <p:cNvPr id="2" name="组 1"/>
          <p:cNvGrpSpPr/>
          <p:nvPr/>
        </p:nvGrpSpPr>
        <p:grpSpPr>
          <a:xfrm>
            <a:off x="2438400" y="1755422"/>
            <a:ext cx="7315200" cy="2813756"/>
            <a:chOff x="2438400" y="1755422"/>
            <a:chExt cx="7315200" cy="2813756"/>
          </a:xfrm>
        </p:grpSpPr>
        <p:sp>
          <p:nvSpPr>
            <p:cNvPr id="9" name="椭圆 8"/>
            <p:cNvSpPr/>
            <p:nvPr/>
          </p:nvSpPr>
          <p:spPr>
            <a:xfrm>
              <a:off x="2623987" y="4241434"/>
              <a:ext cx="1162443" cy="32774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66000"/>
                  </a:schemeClr>
                </a:gs>
                <a:gs pos="38000">
                  <a:srgbClr val="8D8D8D">
                    <a:alpha val="29000"/>
                  </a:srgb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543874" y="4241434"/>
              <a:ext cx="1162443" cy="32774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66000"/>
                  </a:schemeClr>
                </a:gs>
                <a:gs pos="38000">
                  <a:srgbClr val="8D8D8D">
                    <a:alpha val="29000"/>
                  </a:srgb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477249" y="4241434"/>
              <a:ext cx="1162443" cy="32774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66000"/>
                  </a:schemeClr>
                </a:gs>
                <a:gs pos="38000">
                  <a:srgbClr val="8D8D8D">
                    <a:alpha val="29000"/>
                  </a:srgb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394156" y="4241434"/>
              <a:ext cx="1162443" cy="32774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66000"/>
                  </a:schemeClr>
                </a:gs>
                <a:gs pos="38000">
                  <a:srgbClr val="8D8D8D">
                    <a:alpha val="29000"/>
                  </a:srgb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7030236" y="1755422"/>
              <a:ext cx="2723364" cy="2644389"/>
            </a:xfrm>
            <a:custGeom>
              <a:avLst/>
              <a:gdLst>
                <a:gd name="connsiteX0" fmla="*/ 3380070 w 3453585"/>
                <a:gd name="connsiteY0" fmla="*/ 1644019 h 3353431"/>
                <a:gd name="connsiteX1" fmla="*/ 3444579 w 3453585"/>
                <a:gd name="connsiteY1" fmla="*/ 1686778 h 3353431"/>
                <a:gd name="connsiteX2" fmla="*/ 3446481 w 3453585"/>
                <a:gd name="connsiteY2" fmla="*/ 1696198 h 3353431"/>
                <a:gd name="connsiteX3" fmla="*/ 3451188 w 3453585"/>
                <a:gd name="connsiteY3" fmla="*/ 1705845 h 3353431"/>
                <a:gd name="connsiteX4" fmla="*/ 3444195 w 3453585"/>
                <a:gd name="connsiteY4" fmla="*/ 1758971 h 3353431"/>
                <a:gd name="connsiteX5" fmla="*/ 2543542 w 3453585"/>
                <a:gd name="connsiteY5" fmla="*/ 3318945 h 3353431"/>
                <a:gd name="connsiteX6" fmla="*/ 2494466 w 3453585"/>
                <a:gd name="connsiteY6" fmla="*/ 3352992 h 3353431"/>
                <a:gd name="connsiteX7" fmla="*/ 2490954 w 3453585"/>
                <a:gd name="connsiteY7" fmla="*/ 3353068 h 3353431"/>
                <a:gd name="connsiteX8" fmla="*/ 2489874 w 3453585"/>
                <a:gd name="connsiteY8" fmla="*/ 3353431 h 3353431"/>
                <a:gd name="connsiteX9" fmla="*/ 2486162 w 3453585"/>
                <a:gd name="connsiteY9" fmla="*/ 3353173 h 3353431"/>
                <a:gd name="connsiteX10" fmla="*/ 2474257 w 3453585"/>
                <a:gd name="connsiteY10" fmla="*/ 3353431 h 3353431"/>
                <a:gd name="connsiteX11" fmla="*/ 2470171 w 3453585"/>
                <a:gd name="connsiteY11" fmla="*/ 3352058 h 3353431"/>
                <a:gd name="connsiteX12" fmla="*/ 2463100 w 3453585"/>
                <a:gd name="connsiteY12" fmla="*/ 3351565 h 3353431"/>
                <a:gd name="connsiteX13" fmla="*/ 2450676 w 3453585"/>
                <a:gd name="connsiteY13" fmla="*/ 3345502 h 3353431"/>
                <a:gd name="connsiteX14" fmla="*/ 2447906 w 3453585"/>
                <a:gd name="connsiteY14" fmla="*/ 3344570 h 3353431"/>
                <a:gd name="connsiteX15" fmla="*/ 2446840 w 3453585"/>
                <a:gd name="connsiteY15" fmla="*/ 3343630 h 3353431"/>
                <a:gd name="connsiteX16" fmla="*/ 2438979 w 3453585"/>
                <a:gd name="connsiteY16" fmla="*/ 3339794 h 3353431"/>
                <a:gd name="connsiteX17" fmla="*/ 2420589 w 3453585"/>
                <a:gd name="connsiteY17" fmla="*/ 3318945 h 3353431"/>
                <a:gd name="connsiteX18" fmla="*/ 1519936 w 3453585"/>
                <a:gd name="connsiteY18" fmla="*/ 1758971 h 3353431"/>
                <a:gd name="connsiteX19" fmla="*/ 1511075 w 3453585"/>
                <a:gd name="connsiteY19" fmla="*/ 1732620 h 3353431"/>
                <a:gd name="connsiteX20" fmla="*/ 1511443 w 3453585"/>
                <a:gd name="connsiteY20" fmla="*/ 1727344 h 3353431"/>
                <a:gd name="connsiteX21" fmla="*/ 1508755 w 3453585"/>
                <a:gd name="connsiteY21" fmla="*/ 1714030 h 3353431"/>
                <a:gd name="connsiteX22" fmla="*/ 1514257 w 3453585"/>
                <a:gd name="connsiteY22" fmla="*/ 1686779 h 3353431"/>
                <a:gd name="connsiteX23" fmla="*/ 1578765 w 3453585"/>
                <a:gd name="connsiteY23" fmla="*/ 1644020 h 3353431"/>
                <a:gd name="connsiteX24" fmla="*/ 2481170 w 3453585"/>
                <a:gd name="connsiteY24" fmla="*/ 0 h 3353431"/>
                <a:gd name="connsiteX25" fmla="*/ 3248528 w 3453585"/>
                <a:gd name="connsiteY25" fmla="*/ 767358 h 3353431"/>
                <a:gd name="connsiteX26" fmla="*/ 3117476 w 3453585"/>
                <a:gd name="connsiteY26" fmla="*/ 1196395 h 3353431"/>
                <a:gd name="connsiteX27" fmla="*/ 3109819 w 3453585"/>
                <a:gd name="connsiteY27" fmla="*/ 1205675 h 3353431"/>
                <a:gd name="connsiteX28" fmla="*/ 3109819 w 3453585"/>
                <a:gd name="connsiteY28" fmla="*/ 1527603 h 3353431"/>
                <a:gd name="connsiteX29" fmla="*/ 3226235 w 3453585"/>
                <a:gd name="connsiteY29" fmla="*/ 1644019 h 3353431"/>
                <a:gd name="connsiteX30" fmla="*/ 1736105 w 3453585"/>
                <a:gd name="connsiteY30" fmla="*/ 1644019 h 3353431"/>
                <a:gd name="connsiteX31" fmla="*/ 1852521 w 3453585"/>
                <a:gd name="connsiteY31" fmla="*/ 1527603 h 3353431"/>
                <a:gd name="connsiteX32" fmla="*/ 1852521 w 3453585"/>
                <a:gd name="connsiteY32" fmla="*/ 1325155 h 3353431"/>
                <a:gd name="connsiteX33" fmla="*/ 0 w 3453585"/>
                <a:gd name="connsiteY33" fmla="*/ 1325155 h 3353431"/>
                <a:gd name="connsiteX34" fmla="*/ 0 w 3453585"/>
                <a:gd name="connsiteY34" fmla="*/ 151675 h 3353431"/>
                <a:gd name="connsiteX35" fmla="*/ 2027139 w 3453585"/>
                <a:gd name="connsiteY35" fmla="*/ 151675 h 3353431"/>
                <a:gd name="connsiteX36" fmla="*/ 2052133 w 3453585"/>
                <a:gd name="connsiteY36" fmla="*/ 131053 h 3353431"/>
                <a:gd name="connsiteX37" fmla="*/ 2481170 w 3453585"/>
                <a:gd name="connsiteY37" fmla="*/ 0 h 335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453585" h="3353431">
                  <a:moveTo>
                    <a:pt x="3380070" y="1644019"/>
                  </a:moveTo>
                  <a:cubicBezTo>
                    <a:pt x="3409069" y="1644019"/>
                    <a:pt x="3433951" y="1661650"/>
                    <a:pt x="3444579" y="1686778"/>
                  </a:cubicBezTo>
                  <a:lnTo>
                    <a:pt x="3446481" y="1696198"/>
                  </a:lnTo>
                  <a:lnTo>
                    <a:pt x="3451188" y="1705845"/>
                  </a:lnTo>
                  <a:cubicBezTo>
                    <a:pt x="3455826" y="1723152"/>
                    <a:pt x="3453861" y="1742228"/>
                    <a:pt x="3444195" y="1758971"/>
                  </a:cubicBezTo>
                  <a:lnTo>
                    <a:pt x="2543542" y="3318945"/>
                  </a:lnTo>
                  <a:cubicBezTo>
                    <a:pt x="2532667" y="3337781"/>
                    <a:pt x="2514362" y="3349651"/>
                    <a:pt x="2494466" y="3352992"/>
                  </a:cubicBezTo>
                  <a:lnTo>
                    <a:pt x="2490954" y="3353068"/>
                  </a:lnTo>
                  <a:lnTo>
                    <a:pt x="2489874" y="3353431"/>
                  </a:lnTo>
                  <a:lnTo>
                    <a:pt x="2486162" y="3353173"/>
                  </a:lnTo>
                  <a:lnTo>
                    <a:pt x="2474257" y="3353431"/>
                  </a:lnTo>
                  <a:lnTo>
                    <a:pt x="2470171" y="3352058"/>
                  </a:lnTo>
                  <a:lnTo>
                    <a:pt x="2463100" y="3351565"/>
                  </a:lnTo>
                  <a:lnTo>
                    <a:pt x="2450676" y="3345502"/>
                  </a:lnTo>
                  <a:lnTo>
                    <a:pt x="2447906" y="3344570"/>
                  </a:lnTo>
                  <a:lnTo>
                    <a:pt x="2446840" y="3343630"/>
                  </a:lnTo>
                  <a:lnTo>
                    <a:pt x="2438979" y="3339794"/>
                  </a:lnTo>
                  <a:cubicBezTo>
                    <a:pt x="2431723" y="3334312"/>
                    <a:pt x="2425422" y="3327316"/>
                    <a:pt x="2420589" y="3318945"/>
                  </a:cubicBezTo>
                  <a:lnTo>
                    <a:pt x="1519936" y="1758971"/>
                  </a:lnTo>
                  <a:cubicBezTo>
                    <a:pt x="1515103" y="1750599"/>
                    <a:pt x="1512195" y="1741645"/>
                    <a:pt x="1511075" y="1732620"/>
                  </a:cubicBezTo>
                  <a:lnTo>
                    <a:pt x="1511443" y="1727344"/>
                  </a:lnTo>
                  <a:lnTo>
                    <a:pt x="1508755" y="1714030"/>
                  </a:lnTo>
                  <a:lnTo>
                    <a:pt x="1514257" y="1686779"/>
                  </a:lnTo>
                  <a:cubicBezTo>
                    <a:pt x="1524885" y="1661651"/>
                    <a:pt x="1549766" y="1644020"/>
                    <a:pt x="1578765" y="1644020"/>
                  </a:cubicBezTo>
                  <a:close/>
                  <a:moveTo>
                    <a:pt x="2481170" y="0"/>
                  </a:moveTo>
                  <a:cubicBezTo>
                    <a:pt x="2904970" y="0"/>
                    <a:pt x="3248528" y="343558"/>
                    <a:pt x="3248528" y="767358"/>
                  </a:cubicBezTo>
                  <a:cubicBezTo>
                    <a:pt x="3248528" y="926283"/>
                    <a:pt x="3200215" y="1073924"/>
                    <a:pt x="3117476" y="1196395"/>
                  </a:cubicBezTo>
                  <a:lnTo>
                    <a:pt x="3109819" y="1205675"/>
                  </a:lnTo>
                  <a:lnTo>
                    <a:pt x="3109819" y="1527603"/>
                  </a:lnTo>
                  <a:cubicBezTo>
                    <a:pt x="3109819" y="1591898"/>
                    <a:pt x="3161940" y="1644019"/>
                    <a:pt x="3226235" y="1644019"/>
                  </a:cubicBezTo>
                  <a:lnTo>
                    <a:pt x="1736105" y="1644019"/>
                  </a:lnTo>
                  <a:cubicBezTo>
                    <a:pt x="1800400" y="1644019"/>
                    <a:pt x="1852521" y="1591898"/>
                    <a:pt x="1852521" y="1527603"/>
                  </a:cubicBezTo>
                  <a:lnTo>
                    <a:pt x="1852521" y="1325155"/>
                  </a:lnTo>
                  <a:lnTo>
                    <a:pt x="0" y="1325155"/>
                  </a:lnTo>
                  <a:lnTo>
                    <a:pt x="0" y="151675"/>
                  </a:lnTo>
                  <a:lnTo>
                    <a:pt x="2027139" y="151675"/>
                  </a:lnTo>
                  <a:lnTo>
                    <a:pt x="2052133" y="131053"/>
                  </a:lnTo>
                  <a:cubicBezTo>
                    <a:pt x="2174604" y="48313"/>
                    <a:pt x="2322245" y="0"/>
                    <a:pt x="248117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67000">
                  <a:srgbClr val="E21521"/>
                </a:gs>
                <a:gs pos="99000">
                  <a:schemeClr val="accent1"/>
                </a:gs>
              </a:gsLst>
              <a:lin ang="0" scaled="0"/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54"/>
            <p:cNvSpPr/>
            <p:nvPr/>
          </p:nvSpPr>
          <p:spPr>
            <a:xfrm>
              <a:off x="7059470" y="1873482"/>
              <a:ext cx="630324" cy="925361"/>
            </a:xfrm>
            <a:custGeom>
              <a:avLst/>
              <a:gdLst>
                <a:gd name="connsiteX0" fmla="*/ 0 w 758540"/>
                <a:gd name="connsiteY0" fmla="*/ 0 h 1113592"/>
                <a:gd name="connsiteX1" fmla="*/ 461204 w 758540"/>
                <a:gd name="connsiteY1" fmla="*/ 0 h 1113592"/>
                <a:gd name="connsiteX2" fmla="*/ 545256 w 758540"/>
                <a:gd name="connsiteY2" fmla="*/ 69349 h 1113592"/>
                <a:gd name="connsiteX3" fmla="*/ 758540 w 758540"/>
                <a:gd name="connsiteY3" fmla="*/ 584262 h 1113592"/>
                <a:gd name="connsiteX4" fmla="*/ 634176 w 758540"/>
                <a:gd name="connsiteY4" fmla="*/ 991403 h 1113592"/>
                <a:gd name="connsiteX5" fmla="*/ 626910 w 758540"/>
                <a:gd name="connsiteY5" fmla="*/ 1000210 h 1113592"/>
                <a:gd name="connsiteX6" fmla="*/ 626910 w 758540"/>
                <a:gd name="connsiteY6" fmla="*/ 1113592 h 1113592"/>
                <a:gd name="connsiteX7" fmla="*/ 0 w 758540"/>
                <a:gd name="connsiteY7" fmla="*/ 1113592 h 1113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8540" h="1113592">
                  <a:moveTo>
                    <a:pt x="0" y="0"/>
                  </a:moveTo>
                  <a:lnTo>
                    <a:pt x="461204" y="0"/>
                  </a:lnTo>
                  <a:lnTo>
                    <a:pt x="545256" y="69349"/>
                  </a:lnTo>
                  <a:cubicBezTo>
                    <a:pt x="677034" y="201127"/>
                    <a:pt x="758540" y="383176"/>
                    <a:pt x="758540" y="584262"/>
                  </a:cubicBezTo>
                  <a:cubicBezTo>
                    <a:pt x="758540" y="735076"/>
                    <a:pt x="712693" y="875183"/>
                    <a:pt x="634176" y="991403"/>
                  </a:cubicBezTo>
                  <a:lnTo>
                    <a:pt x="626910" y="1000210"/>
                  </a:lnTo>
                  <a:lnTo>
                    <a:pt x="626910" y="1113592"/>
                  </a:lnTo>
                  <a:lnTo>
                    <a:pt x="0" y="1113592"/>
                  </a:lnTo>
                  <a:close/>
                </a:path>
              </a:pathLst>
            </a:custGeom>
            <a:gradFill>
              <a:gsLst>
                <a:gs pos="0">
                  <a:srgbClr val="EB8585"/>
                </a:gs>
                <a:gs pos="100000">
                  <a:srgbClr val="E24C4C"/>
                </a:gs>
              </a:gsLst>
              <a:lin ang="0" scaled="0"/>
            </a:gradFill>
            <a:ln>
              <a:noFill/>
            </a:ln>
            <a:effectLst>
              <a:outerShdw blurRad="114300" dist="508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30"/>
            <p:cNvSpPr/>
            <p:nvPr/>
          </p:nvSpPr>
          <p:spPr>
            <a:xfrm>
              <a:off x="5118640" y="1755422"/>
              <a:ext cx="2723364" cy="2644389"/>
            </a:xfrm>
            <a:custGeom>
              <a:avLst/>
              <a:gdLst>
                <a:gd name="connsiteX0" fmla="*/ 3380070 w 3453585"/>
                <a:gd name="connsiteY0" fmla="*/ 1644019 h 3353431"/>
                <a:gd name="connsiteX1" fmla="*/ 3444579 w 3453585"/>
                <a:gd name="connsiteY1" fmla="*/ 1686778 h 3353431"/>
                <a:gd name="connsiteX2" fmla="*/ 3446481 w 3453585"/>
                <a:gd name="connsiteY2" fmla="*/ 1696198 h 3353431"/>
                <a:gd name="connsiteX3" fmla="*/ 3451188 w 3453585"/>
                <a:gd name="connsiteY3" fmla="*/ 1705845 h 3353431"/>
                <a:gd name="connsiteX4" fmla="*/ 3444195 w 3453585"/>
                <a:gd name="connsiteY4" fmla="*/ 1758971 h 3353431"/>
                <a:gd name="connsiteX5" fmla="*/ 2543542 w 3453585"/>
                <a:gd name="connsiteY5" fmla="*/ 3318945 h 3353431"/>
                <a:gd name="connsiteX6" fmla="*/ 2494466 w 3453585"/>
                <a:gd name="connsiteY6" fmla="*/ 3352992 h 3353431"/>
                <a:gd name="connsiteX7" fmla="*/ 2490954 w 3453585"/>
                <a:gd name="connsiteY7" fmla="*/ 3353068 h 3353431"/>
                <a:gd name="connsiteX8" fmla="*/ 2489874 w 3453585"/>
                <a:gd name="connsiteY8" fmla="*/ 3353431 h 3353431"/>
                <a:gd name="connsiteX9" fmla="*/ 2486162 w 3453585"/>
                <a:gd name="connsiteY9" fmla="*/ 3353173 h 3353431"/>
                <a:gd name="connsiteX10" fmla="*/ 2474257 w 3453585"/>
                <a:gd name="connsiteY10" fmla="*/ 3353431 h 3353431"/>
                <a:gd name="connsiteX11" fmla="*/ 2470171 w 3453585"/>
                <a:gd name="connsiteY11" fmla="*/ 3352058 h 3353431"/>
                <a:gd name="connsiteX12" fmla="*/ 2463100 w 3453585"/>
                <a:gd name="connsiteY12" fmla="*/ 3351565 h 3353431"/>
                <a:gd name="connsiteX13" fmla="*/ 2450676 w 3453585"/>
                <a:gd name="connsiteY13" fmla="*/ 3345502 h 3353431"/>
                <a:gd name="connsiteX14" fmla="*/ 2447906 w 3453585"/>
                <a:gd name="connsiteY14" fmla="*/ 3344570 h 3353431"/>
                <a:gd name="connsiteX15" fmla="*/ 2446840 w 3453585"/>
                <a:gd name="connsiteY15" fmla="*/ 3343630 h 3353431"/>
                <a:gd name="connsiteX16" fmla="*/ 2438979 w 3453585"/>
                <a:gd name="connsiteY16" fmla="*/ 3339794 h 3353431"/>
                <a:gd name="connsiteX17" fmla="*/ 2420589 w 3453585"/>
                <a:gd name="connsiteY17" fmla="*/ 3318945 h 3353431"/>
                <a:gd name="connsiteX18" fmla="*/ 1519936 w 3453585"/>
                <a:gd name="connsiteY18" fmla="*/ 1758971 h 3353431"/>
                <a:gd name="connsiteX19" fmla="*/ 1511075 w 3453585"/>
                <a:gd name="connsiteY19" fmla="*/ 1732620 h 3353431"/>
                <a:gd name="connsiteX20" fmla="*/ 1511443 w 3453585"/>
                <a:gd name="connsiteY20" fmla="*/ 1727344 h 3353431"/>
                <a:gd name="connsiteX21" fmla="*/ 1508755 w 3453585"/>
                <a:gd name="connsiteY21" fmla="*/ 1714030 h 3353431"/>
                <a:gd name="connsiteX22" fmla="*/ 1514257 w 3453585"/>
                <a:gd name="connsiteY22" fmla="*/ 1686779 h 3353431"/>
                <a:gd name="connsiteX23" fmla="*/ 1578765 w 3453585"/>
                <a:gd name="connsiteY23" fmla="*/ 1644020 h 3353431"/>
                <a:gd name="connsiteX24" fmla="*/ 2481170 w 3453585"/>
                <a:gd name="connsiteY24" fmla="*/ 0 h 3353431"/>
                <a:gd name="connsiteX25" fmla="*/ 3248528 w 3453585"/>
                <a:gd name="connsiteY25" fmla="*/ 767358 h 3353431"/>
                <a:gd name="connsiteX26" fmla="*/ 3117476 w 3453585"/>
                <a:gd name="connsiteY26" fmla="*/ 1196395 h 3353431"/>
                <a:gd name="connsiteX27" fmla="*/ 3109819 w 3453585"/>
                <a:gd name="connsiteY27" fmla="*/ 1205675 h 3353431"/>
                <a:gd name="connsiteX28" fmla="*/ 3109819 w 3453585"/>
                <a:gd name="connsiteY28" fmla="*/ 1527603 h 3353431"/>
                <a:gd name="connsiteX29" fmla="*/ 3226235 w 3453585"/>
                <a:gd name="connsiteY29" fmla="*/ 1644019 h 3353431"/>
                <a:gd name="connsiteX30" fmla="*/ 1736105 w 3453585"/>
                <a:gd name="connsiteY30" fmla="*/ 1644019 h 3353431"/>
                <a:gd name="connsiteX31" fmla="*/ 1852521 w 3453585"/>
                <a:gd name="connsiteY31" fmla="*/ 1527603 h 3353431"/>
                <a:gd name="connsiteX32" fmla="*/ 1852521 w 3453585"/>
                <a:gd name="connsiteY32" fmla="*/ 1325155 h 3353431"/>
                <a:gd name="connsiteX33" fmla="*/ 0 w 3453585"/>
                <a:gd name="connsiteY33" fmla="*/ 1325155 h 3353431"/>
                <a:gd name="connsiteX34" fmla="*/ 0 w 3453585"/>
                <a:gd name="connsiteY34" fmla="*/ 151675 h 3353431"/>
                <a:gd name="connsiteX35" fmla="*/ 2027139 w 3453585"/>
                <a:gd name="connsiteY35" fmla="*/ 151675 h 3353431"/>
                <a:gd name="connsiteX36" fmla="*/ 2052133 w 3453585"/>
                <a:gd name="connsiteY36" fmla="*/ 131053 h 3353431"/>
                <a:gd name="connsiteX37" fmla="*/ 2481170 w 3453585"/>
                <a:gd name="connsiteY37" fmla="*/ 0 h 335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453585" h="3353431">
                  <a:moveTo>
                    <a:pt x="3380070" y="1644019"/>
                  </a:moveTo>
                  <a:cubicBezTo>
                    <a:pt x="3409069" y="1644019"/>
                    <a:pt x="3433951" y="1661650"/>
                    <a:pt x="3444579" y="1686778"/>
                  </a:cubicBezTo>
                  <a:lnTo>
                    <a:pt x="3446481" y="1696198"/>
                  </a:lnTo>
                  <a:lnTo>
                    <a:pt x="3451188" y="1705845"/>
                  </a:lnTo>
                  <a:cubicBezTo>
                    <a:pt x="3455826" y="1723152"/>
                    <a:pt x="3453861" y="1742228"/>
                    <a:pt x="3444195" y="1758971"/>
                  </a:cubicBezTo>
                  <a:lnTo>
                    <a:pt x="2543542" y="3318945"/>
                  </a:lnTo>
                  <a:cubicBezTo>
                    <a:pt x="2532667" y="3337781"/>
                    <a:pt x="2514362" y="3349651"/>
                    <a:pt x="2494466" y="3352992"/>
                  </a:cubicBezTo>
                  <a:lnTo>
                    <a:pt x="2490954" y="3353068"/>
                  </a:lnTo>
                  <a:lnTo>
                    <a:pt x="2489874" y="3353431"/>
                  </a:lnTo>
                  <a:lnTo>
                    <a:pt x="2486162" y="3353173"/>
                  </a:lnTo>
                  <a:lnTo>
                    <a:pt x="2474257" y="3353431"/>
                  </a:lnTo>
                  <a:lnTo>
                    <a:pt x="2470171" y="3352058"/>
                  </a:lnTo>
                  <a:lnTo>
                    <a:pt x="2463100" y="3351565"/>
                  </a:lnTo>
                  <a:lnTo>
                    <a:pt x="2450676" y="3345502"/>
                  </a:lnTo>
                  <a:lnTo>
                    <a:pt x="2447906" y="3344570"/>
                  </a:lnTo>
                  <a:lnTo>
                    <a:pt x="2446840" y="3343630"/>
                  </a:lnTo>
                  <a:lnTo>
                    <a:pt x="2438979" y="3339794"/>
                  </a:lnTo>
                  <a:cubicBezTo>
                    <a:pt x="2431723" y="3334312"/>
                    <a:pt x="2425422" y="3327316"/>
                    <a:pt x="2420589" y="3318945"/>
                  </a:cubicBezTo>
                  <a:lnTo>
                    <a:pt x="1519936" y="1758971"/>
                  </a:lnTo>
                  <a:cubicBezTo>
                    <a:pt x="1515103" y="1750599"/>
                    <a:pt x="1512195" y="1741645"/>
                    <a:pt x="1511075" y="1732620"/>
                  </a:cubicBezTo>
                  <a:lnTo>
                    <a:pt x="1511443" y="1727344"/>
                  </a:lnTo>
                  <a:lnTo>
                    <a:pt x="1508755" y="1714030"/>
                  </a:lnTo>
                  <a:lnTo>
                    <a:pt x="1514257" y="1686779"/>
                  </a:lnTo>
                  <a:cubicBezTo>
                    <a:pt x="1524885" y="1661651"/>
                    <a:pt x="1549766" y="1644020"/>
                    <a:pt x="1578765" y="1644020"/>
                  </a:cubicBezTo>
                  <a:close/>
                  <a:moveTo>
                    <a:pt x="2481170" y="0"/>
                  </a:moveTo>
                  <a:cubicBezTo>
                    <a:pt x="2904970" y="0"/>
                    <a:pt x="3248528" y="343558"/>
                    <a:pt x="3248528" y="767358"/>
                  </a:cubicBezTo>
                  <a:cubicBezTo>
                    <a:pt x="3248528" y="926283"/>
                    <a:pt x="3200215" y="1073924"/>
                    <a:pt x="3117476" y="1196395"/>
                  </a:cubicBezTo>
                  <a:lnTo>
                    <a:pt x="3109819" y="1205675"/>
                  </a:lnTo>
                  <a:lnTo>
                    <a:pt x="3109819" y="1527603"/>
                  </a:lnTo>
                  <a:cubicBezTo>
                    <a:pt x="3109819" y="1591898"/>
                    <a:pt x="3161940" y="1644019"/>
                    <a:pt x="3226235" y="1644019"/>
                  </a:cubicBezTo>
                  <a:lnTo>
                    <a:pt x="1736105" y="1644019"/>
                  </a:lnTo>
                  <a:cubicBezTo>
                    <a:pt x="1800400" y="1644019"/>
                    <a:pt x="1852521" y="1591898"/>
                    <a:pt x="1852521" y="1527603"/>
                  </a:cubicBezTo>
                  <a:lnTo>
                    <a:pt x="1852521" y="1325155"/>
                  </a:lnTo>
                  <a:lnTo>
                    <a:pt x="0" y="1325155"/>
                  </a:lnTo>
                  <a:lnTo>
                    <a:pt x="0" y="151675"/>
                  </a:lnTo>
                  <a:lnTo>
                    <a:pt x="2027139" y="151675"/>
                  </a:lnTo>
                  <a:lnTo>
                    <a:pt x="2052133" y="131053"/>
                  </a:lnTo>
                  <a:cubicBezTo>
                    <a:pt x="2174604" y="48313"/>
                    <a:pt x="2322245" y="0"/>
                    <a:pt x="248117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67000">
                  <a:srgbClr val="E21521"/>
                </a:gs>
                <a:gs pos="99000">
                  <a:schemeClr val="accent1"/>
                </a:gs>
              </a:gsLst>
              <a:lin ang="0" scaled="0"/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51"/>
            <p:cNvSpPr/>
            <p:nvPr/>
          </p:nvSpPr>
          <p:spPr>
            <a:xfrm>
              <a:off x="5109317" y="1873482"/>
              <a:ext cx="630324" cy="925361"/>
            </a:xfrm>
            <a:custGeom>
              <a:avLst/>
              <a:gdLst>
                <a:gd name="connsiteX0" fmla="*/ 0 w 758540"/>
                <a:gd name="connsiteY0" fmla="*/ 0 h 1113592"/>
                <a:gd name="connsiteX1" fmla="*/ 461204 w 758540"/>
                <a:gd name="connsiteY1" fmla="*/ 0 h 1113592"/>
                <a:gd name="connsiteX2" fmla="*/ 545256 w 758540"/>
                <a:gd name="connsiteY2" fmla="*/ 69349 h 1113592"/>
                <a:gd name="connsiteX3" fmla="*/ 758540 w 758540"/>
                <a:gd name="connsiteY3" fmla="*/ 584262 h 1113592"/>
                <a:gd name="connsiteX4" fmla="*/ 634176 w 758540"/>
                <a:gd name="connsiteY4" fmla="*/ 991403 h 1113592"/>
                <a:gd name="connsiteX5" fmla="*/ 626910 w 758540"/>
                <a:gd name="connsiteY5" fmla="*/ 1000210 h 1113592"/>
                <a:gd name="connsiteX6" fmla="*/ 626910 w 758540"/>
                <a:gd name="connsiteY6" fmla="*/ 1113592 h 1113592"/>
                <a:gd name="connsiteX7" fmla="*/ 0 w 758540"/>
                <a:gd name="connsiteY7" fmla="*/ 1113592 h 1113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8540" h="1113592">
                  <a:moveTo>
                    <a:pt x="0" y="0"/>
                  </a:moveTo>
                  <a:lnTo>
                    <a:pt x="461204" y="0"/>
                  </a:lnTo>
                  <a:lnTo>
                    <a:pt x="545256" y="69349"/>
                  </a:lnTo>
                  <a:cubicBezTo>
                    <a:pt x="677034" y="201127"/>
                    <a:pt x="758540" y="383176"/>
                    <a:pt x="758540" y="584262"/>
                  </a:cubicBezTo>
                  <a:cubicBezTo>
                    <a:pt x="758540" y="735076"/>
                    <a:pt x="712693" y="875183"/>
                    <a:pt x="634176" y="991403"/>
                  </a:cubicBezTo>
                  <a:lnTo>
                    <a:pt x="626910" y="1000210"/>
                  </a:lnTo>
                  <a:lnTo>
                    <a:pt x="626910" y="1113592"/>
                  </a:lnTo>
                  <a:lnTo>
                    <a:pt x="0" y="1113592"/>
                  </a:lnTo>
                  <a:close/>
                </a:path>
              </a:pathLst>
            </a:custGeom>
            <a:gradFill>
              <a:gsLst>
                <a:gs pos="0">
                  <a:srgbClr val="EB8585"/>
                </a:gs>
                <a:gs pos="100000">
                  <a:srgbClr val="E24C4C"/>
                </a:gs>
              </a:gsLst>
              <a:lin ang="0" scaled="0"/>
            </a:gradFill>
            <a:ln>
              <a:noFill/>
            </a:ln>
            <a:effectLst>
              <a:outerShdw blurRad="114300" dist="508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29"/>
            <p:cNvSpPr/>
            <p:nvPr/>
          </p:nvSpPr>
          <p:spPr>
            <a:xfrm>
              <a:off x="3179995" y="1755422"/>
              <a:ext cx="2723364" cy="2644389"/>
            </a:xfrm>
            <a:custGeom>
              <a:avLst/>
              <a:gdLst>
                <a:gd name="connsiteX0" fmla="*/ 3380070 w 3453585"/>
                <a:gd name="connsiteY0" fmla="*/ 1644019 h 3353431"/>
                <a:gd name="connsiteX1" fmla="*/ 3444579 w 3453585"/>
                <a:gd name="connsiteY1" fmla="*/ 1686778 h 3353431"/>
                <a:gd name="connsiteX2" fmla="*/ 3446481 w 3453585"/>
                <a:gd name="connsiteY2" fmla="*/ 1696198 h 3353431"/>
                <a:gd name="connsiteX3" fmla="*/ 3451188 w 3453585"/>
                <a:gd name="connsiteY3" fmla="*/ 1705845 h 3353431"/>
                <a:gd name="connsiteX4" fmla="*/ 3444195 w 3453585"/>
                <a:gd name="connsiteY4" fmla="*/ 1758971 h 3353431"/>
                <a:gd name="connsiteX5" fmla="*/ 2543542 w 3453585"/>
                <a:gd name="connsiteY5" fmla="*/ 3318945 h 3353431"/>
                <a:gd name="connsiteX6" fmla="*/ 2494466 w 3453585"/>
                <a:gd name="connsiteY6" fmla="*/ 3352992 h 3353431"/>
                <a:gd name="connsiteX7" fmla="*/ 2490954 w 3453585"/>
                <a:gd name="connsiteY7" fmla="*/ 3353068 h 3353431"/>
                <a:gd name="connsiteX8" fmla="*/ 2489874 w 3453585"/>
                <a:gd name="connsiteY8" fmla="*/ 3353431 h 3353431"/>
                <a:gd name="connsiteX9" fmla="*/ 2486162 w 3453585"/>
                <a:gd name="connsiteY9" fmla="*/ 3353173 h 3353431"/>
                <a:gd name="connsiteX10" fmla="*/ 2474257 w 3453585"/>
                <a:gd name="connsiteY10" fmla="*/ 3353431 h 3353431"/>
                <a:gd name="connsiteX11" fmla="*/ 2470171 w 3453585"/>
                <a:gd name="connsiteY11" fmla="*/ 3352058 h 3353431"/>
                <a:gd name="connsiteX12" fmla="*/ 2463100 w 3453585"/>
                <a:gd name="connsiteY12" fmla="*/ 3351565 h 3353431"/>
                <a:gd name="connsiteX13" fmla="*/ 2450676 w 3453585"/>
                <a:gd name="connsiteY13" fmla="*/ 3345502 h 3353431"/>
                <a:gd name="connsiteX14" fmla="*/ 2447906 w 3453585"/>
                <a:gd name="connsiteY14" fmla="*/ 3344570 h 3353431"/>
                <a:gd name="connsiteX15" fmla="*/ 2446840 w 3453585"/>
                <a:gd name="connsiteY15" fmla="*/ 3343630 h 3353431"/>
                <a:gd name="connsiteX16" fmla="*/ 2438979 w 3453585"/>
                <a:gd name="connsiteY16" fmla="*/ 3339794 h 3353431"/>
                <a:gd name="connsiteX17" fmla="*/ 2420589 w 3453585"/>
                <a:gd name="connsiteY17" fmla="*/ 3318945 h 3353431"/>
                <a:gd name="connsiteX18" fmla="*/ 1519936 w 3453585"/>
                <a:gd name="connsiteY18" fmla="*/ 1758971 h 3353431"/>
                <a:gd name="connsiteX19" fmla="*/ 1511075 w 3453585"/>
                <a:gd name="connsiteY19" fmla="*/ 1732620 h 3353431"/>
                <a:gd name="connsiteX20" fmla="*/ 1511443 w 3453585"/>
                <a:gd name="connsiteY20" fmla="*/ 1727344 h 3353431"/>
                <a:gd name="connsiteX21" fmla="*/ 1508755 w 3453585"/>
                <a:gd name="connsiteY21" fmla="*/ 1714030 h 3353431"/>
                <a:gd name="connsiteX22" fmla="*/ 1514257 w 3453585"/>
                <a:gd name="connsiteY22" fmla="*/ 1686779 h 3353431"/>
                <a:gd name="connsiteX23" fmla="*/ 1578765 w 3453585"/>
                <a:gd name="connsiteY23" fmla="*/ 1644020 h 3353431"/>
                <a:gd name="connsiteX24" fmla="*/ 2481170 w 3453585"/>
                <a:gd name="connsiteY24" fmla="*/ 0 h 3353431"/>
                <a:gd name="connsiteX25" fmla="*/ 3248528 w 3453585"/>
                <a:gd name="connsiteY25" fmla="*/ 767358 h 3353431"/>
                <a:gd name="connsiteX26" fmla="*/ 3117476 w 3453585"/>
                <a:gd name="connsiteY26" fmla="*/ 1196395 h 3353431"/>
                <a:gd name="connsiteX27" fmla="*/ 3109819 w 3453585"/>
                <a:gd name="connsiteY27" fmla="*/ 1205675 h 3353431"/>
                <a:gd name="connsiteX28" fmla="*/ 3109819 w 3453585"/>
                <a:gd name="connsiteY28" fmla="*/ 1527603 h 3353431"/>
                <a:gd name="connsiteX29" fmla="*/ 3226235 w 3453585"/>
                <a:gd name="connsiteY29" fmla="*/ 1644019 h 3353431"/>
                <a:gd name="connsiteX30" fmla="*/ 1736105 w 3453585"/>
                <a:gd name="connsiteY30" fmla="*/ 1644019 h 3353431"/>
                <a:gd name="connsiteX31" fmla="*/ 1852521 w 3453585"/>
                <a:gd name="connsiteY31" fmla="*/ 1527603 h 3353431"/>
                <a:gd name="connsiteX32" fmla="*/ 1852521 w 3453585"/>
                <a:gd name="connsiteY32" fmla="*/ 1325155 h 3353431"/>
                <a:gd name="connsiteX33" fmla="*/ 0 w 3453585"/>
                <a:gd name="connsiteY33" fmla="*/ 1325155 h 3353431"/>
                <a:gd name="connsiteX34" fmla="*/ 0 w 3453585"/>
                <a:gd name="connsiteY34" fmla="*/ 151675 h 3353431"/>
                <a:gd name="connsiteX35" fmla="*/ 2027139 w 3453585"/>
                <a:gd name="connsiteY35" fmla="*/ 151675 h 3353431"/>
                <a:gd name="connsiteX36" fmla="*/ 2052133 w 3453585"/>
                <a:gd name="connsiteY36" fmla="*/ 131053 h 3353431"/>
                <a:gd name="connsiteX37" fmla="*/ 2481170 w 3453585"/>
                <a:gd name="connsiteY37" fmla="*/ 0 h 335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453585" h="3353431">
                  <a:moveTo>
                    <a:pt x="3380070" y="1644019"/>
                  </a:moveTo>
                  <a:cubicBezTo>
                    <a:pt x="3409069" y="1644019"/>
                    <a:pt x="3433951" y="1661650"/>
                    <a:pt x="3444579" y="1686778"/>
                  </a:cubicBezTo>
                  <a:lnTo>
                    <a:pt x="3446481" y="1696198"/>
                  </a:lnTo>
                  <a:lnTo>
                    <a:pt x="3451188" y="1705845"/>
                  </a:lnTo>
                  <a:cubicBezTo>
                    <a:pt x="3455826" y="1723152"/>
                    <a:pt x="3453861" y="1742228"/>
                    <a:pt x="3444195" y="1758971"/>
                  </a:cubicBezTo>
                  <a:lnTo>
                    <a:pt x="2543542" y="3318945"/>
                  </a:lnTo>
                  <a:cubicBezTo>
                    <a:pt x="2532667" y="3337781"/>
                    <a:pt x="2514362" y="3349651"/>
                    <a:pt x="2494466" y="3352992"/>
                  </a:cubicBezTo>
                  <a:lnTo>
                    <a:pt x="2490954" y="3353068"/>
                  </a:lnTo>
                  <a:lnTo>
                    <a:pt x="2489874" y="3353431"/>
                  </a:lnTo>
                  <a:lnTo>
                    <a:pt x="2486162" y="3353173"/>
                  </a:lnTo>
                  <a:lnTo>
                    <a:pt x="2474257" y="3353431"/>
                  </a:lnTo>
                  <a:lnTo>
                    <a:pt x="2470171" y="3352058"/>
                  </a:lnTo>
                  <a:lnTo>
                    <a:pt x="2463100" y="3351565"/>
                  </a:lnTo>
                  <a:lnTo>
                    <a:pt x="2450676" y="3345502"/>
                  </a:lnTo>
                  <a:lnTo>
                    <a:pt x="2447906" y="3344570"/>
                  </a:lnTo>
                  <a:lnTo>
                    <a:pt x="2446840" y="3343630"/>
                  </a:lnTo>
                  <a:lnTo>
                    <a:pt x="2438979" y="3339794"/>
                  </a:lnTo>
                  <a:cubicBezTo>
                    <a:pt x="2431723" y="3334312"/>
                    <a:pt x="2425422" y="3327316"/>
                    <a:pt x="2420589" y="3318945"/>
                  </a:cubicBezTo>
                  <a:lnTo>
                    <a:pt x="1519936" y="1758971"/>
                  </a:lnTo>
                  <a:cubicBezTo>
                    <a:pt x="1515103" y="1750599"/>
                    <a:pt x="1512195" y="1741645"/>
                    <a:pt x="1511075" y="1732620"/>
                  </a:cubicBezTo>
                  <a:lnTo>
                    <a:pt x="1511443" y="1727344"/>
                  </a:lnTo>
                  <a:lnTo>
                    <a:pt x="1508755" y="1714030"/>
                  </a:lnTo>
                  <a:lnTo>
                    <a:pt x="1514257" y="1686779"/>
                  </a:lnTo>
                  <a:cubicBezTo>
                    <a:pt x="1524885" y="1661651"/>
                    <a:pt x="1549766" y="1644020"/>
                    <a:pt x="1578765" y="1644020"/>
                  </a:cubicBezTo>
                  <a:close/>
                  <a:moveTo>
                    <a:pt x="2481170" y="0"/>
                  </a:moveTo>
                  <a:cubicBezTo>
                    <a:pt x="2904970" y="0"/>
                    <a:pt x="3248528" y="343558"/>
                    <a:pt x="3248528" y="767358"/>
                  </a:cubicBezTo>
                  <a:cubicBezTo>
                    <a:pt x="3248528" y="926283"/>
                    <a:pt x="3200215" y="1073924"/>
                    <a:pt x="3117476" y="1196395"/>
                  </a:cubicBezTo>
                  <a:lnTo>
                    <a:pt x="3109819" y="1205675"/>
                  </a:lnTo>
                  <a:lnTo>
                    <a:pt x="3109819" y="1527603"/>
                  </a:lnTo>
                  <a:cubicBezTo>
                    <a:pt x="3109819" y="1591898"/>
                    <a:pt x="3161940" y="1644019"/>
                    <a:pt x="3226235" y="1644019"/>
                  </a:cubicBezTo>
                  <a:lnTo>
                    <a:pt x="1736105" y="1644019"/>
                  </a:lnTo>
                  <a:cubicBezTo>
                    <a:pt x="1800400" y="1644019"/>
                    <a:pt x="1852521" y="1591898"/>
                    <a:pt x="1852521" y="1527603"/>
                  </a:cubicBezTo>
                  <a:lnTo>
                    <a:pt x="1852521" y="1325155"/>
                  </a:lnTo>
                  <a:lnTo>
                    <a:pt x="0" y="1325155"/>
                  </a:lnTo>
                  <a:lnTo>
                    <a:pt x="0" y="151675"/>
                  </a:lnTo>
                  <a:lnTo>
                    <a:pt x="2027139" y="151675"/>
                  </a:lnTo>
                  <a:lnTo>
                    <a:pt x="2052133" y="131053"/>
                  </a:lnTo>
                  <a:cubicBezTo>
                    <a:pt x="2174604" y="48313"/>
                    <a:pt x="2322245" y="0"/>
                    <a:pt x="248117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67000">
                  <a:srgbClr val="E21521"/>
                </a:gs>
                <a:gs pos="99000">
                  <a:schemeClr val="accent1"/>
                </a:gs>
              </a:gsLst>
              <a:lin ang="0" scaled="0"/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50"/>
            <p:cNvSpPr/>
            <p:nvPr/>
          </p:nvSpPr>
          <p:spPr>
            <a:xfrm>
              <a:off x="3177503" y="1873482"/>
              <a:ext cx="630324" cy="925361"/>
            </a:xfrm>
            <a:custGeom>
              <a:avLst/>
              <a:gdLst>
                <a:gd name="connsiteX0" fmla="*/ 0 w 758540"/>
                <a:gd name="connsiteY0" fmla="*/ 0 h 1113592"/>
                <a:gd name="connsiteX1" fmla="*/ 461204 w 758540"/>
                <a:gd name="connsiteY1" fmla="*/ 0 h 1113592"/>
                <a:gd name="connsiteX2" fmla="*/ 545256 w 758540"/>
                <a:gd name="connsiteY2" fmla="*/ 69349 h 1113592"/>
                <a:gd name="connsiteX3" fmla="*/ 758540 w 758540"/>
                <a:gd name="connsiteY3" fmla="*/ 584262 h 1113592"/>
                <a:gd name="connsiteX4" fmla="*/ 634176 w 758540"/>
                <a:gd name="connsiteY4" fmla="*/ 991403 h 1113592"/>
                <a:gd name="connsiteX5" fmla="*/ 626910 w 758540"/>
                <a:gd name="connsiteY5" fmla="*/ 1000210 h 1113592"/>
                <a:gd name="connsiteX6" fmla="*/ 626910 w 758540"/>
                <a:gd name="connsiteY6" fmla="*/ 1113592 h 1113592"/>
                <a:gd name="connsiteX7" fmla="*/ 0 w 758540"/>
                <a:gd name="connsiteY7" fmla="*/ 1113592 h 1113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8540" h="1113592">
                  <a:moveTo>
                    <a:pt x="0" y="0"/>
                  </a:moveTo>
                  <a:lnTo>
                    <a:pt x="461204" y="0"/>
                  </a:lnTo>
                  <a:lnTo>
                    <a:pt x="545256" y="69349"/>
                  </a:lnTo>
                  <a:cubicBezTo>
                    <a:pt x="677034" y="201127"/>
                    <a:pt x="758540" y="383176"/>
                    <a:pt x="758540" y="584262"/>
                  </a:cubicBezTo>
                  <a:cubicBezTo>
                    <a:pt x="758540" y="735076"/>
                    <a:pt x="712693" y="875183"/>
                    <a:pt x="634176" y="991403"/>
                  </a:cubicBezTo>
                  <a:lnTo>
                    <a:pt x="626910" y="1000210"/>
                  </a:lnTo>
                  <a:lnTo>
                    <a:pt x="626910" y="1113592"/>
                  </a:lnTo>
                  <a:lnTo>
                    <a:pt x="0" y="1113592"/>
                  </a:lnTo>
                  <a:close/>
                </a:path>
              </a:pathLst>
            </a:custGeom>
            <a:gradFill>
              <a:gsLst>
                <a:gs pos="0">
                  <a:srgbClr val="EB8585"/>
                </a:gs>
                <a:gs pos="100000">
                  <a:srgbClr val="E24C4C"/>
                </a:gs>
              </a:gsLst>
              <a:lin ang="0" scaled="0"/>
            </a:gradFill>
            <a:ln>
              <a:noFill/>
            </a:ln>
            <a:effectLst>
              <a:outerShdw blurRad="114300" dist="508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26"/>
            <p:cNvSpPr/>
            <p:nvPr/>
          </p:nvSpPr>
          <p:spPr>
            <a:xfrm>
              <a:off x="2438400" y="1755422"/>
              <a:ext cx="1533618" cy="2644389"/>
            </a:xfrm>
            <a:custGeom>
              <a:avLst/>
              <a:gdLst>
                <a:gd name="connsiteX0" fmla="*/ 1871315 w 1944830"/>
                <a:gd name="connsiteY0" fmla="*/ 1644019 h 3353431"/>
                <a:gd name="connsiteX1" fmla="*/ 1935824 w 1944830"/>
                <a:gd name="connsiteY1" fmla="*/ 1686778 h 3353431"/>
                <a:gd name="connsiteX2" fmla="*/ 1937726 w 1944830"/>
                <a:gd name="connsiteY2" fmla="*/ 1696198 h 3353431"/>
                <a:gd name="connsiteX3" fmla="*/ 1942433 w 1944830"/>
                <a:gd name="connsiteY3" fmla="*/ 1705845 h 3353431"/>
                <a:gd name="connsiteX4" fmla="*/ 1935440 w 1944830"/>
                <a:gd name="connsiteY4" fmla="*/ 1758971 h 3353431"/>
                <a:gd name="connsiteX5" fmla="*/ 1034787 w 1944830"/>
                <a:gd name="connsiteY5" fmla="*/ 3318945 h 3353431"/>
                <a:gd name="connsiteX6" fmla="*/ 985711 w 1944830"/>
                <a:gd name="connsiteY6" fmla="*/ 3352992 h 3353431"/>
                <a:gd name="connsiteX7" fmla="*/ 982199 w 1944830"/>
                <a:gd name="connsiteY7" fmla="*/ 3353068 h 3353431"/>
                <a:gd name="connsiteX8" fmla="*/ 981119 w 1944830"/>
                <a:gd name="connsiteY8" fmla="*/ 3353431 h 3353431"/>
                <a:gd name="connsiteX9" fmla="*/ 977407 w 1944830"/>
                <a:gd name="connsiteY9" fmla="*/ 3353173 h 3353431"/>
                <a:gd name="connsiteX10" fmla="*/ 965502 w 1944830"/>
                <a:gd name="connsiteY10" fmla="*/ 3353431 h 3353431"/>
                <a:gd name="connsiteX11" fmla="*/ 961416 w 1944830"/>
                <a:gd name="connsiteY11" fmla="*/ 3352058 h 3353431"/>
                <a:gd name="connsiteX12" fmla="*/ 954345 w 1944830"/>
                <a:gd name="connsiteY12" fmla="*/ 3351565 h 3353431"/>
                <a:gd name="connsiteX13" fmla="*/ 941921 w 1944830"/>
                <a:gd name="connsiteY13" fmla="*/ 3345502 h 3353431"/>
                <a:gd name="connsiteX14" fmla="*/ 939151 w 1944830"/>
                <a:gd name="connsiteY14" fmla="*/ 3344570 h 3353431"/>
                <a:gd name="connsiteX15" fmla="*/ 938085 w 1944830"/>
                <a:gd name="connsiteY15" fmla="*/ 3343630 h 3353431"/>
                <a:gd name="connsiteX16" fmla="*/ 930224 w 1944830"/>
                <a:gd name="connsiteY16" fmla="*/ 3339794 h 3353431"/>
                <a:gd name="connsiteX17" fmla="*/ 911834 w 1944830"/>
                <a:gd name="connsiteY17" fmla="*/ 3318945 h 3353431"/>
                <a:gd name="connsiteX18" fmla="*/ 11181 w 1944830"/>
                <a:gd name="connsiteY18" fmla="*/ 1758971 h 3353431"/>
                <a:gd name="connsiteX19" fmla="*/ 2320 w 1944830"/>
                <a:gd name="connsiteY19" fmla="*/ 1732620 h 3353431"/>
                <a:gd name="connsiteX20" fmla="*/ 2688 w 1944830"/>
                <a:gd name="connsiteY20" fmla="*/ 1727344 h 3353431"/>
                <a:gd name="connsiteX21" fmla="*/ 0 w 1944830"/>
                <a:gd name="connsiteY21" fmla="*/ 1714030 h 3353431"/>
                <a:gd name="connsiteX22" fmla="*/ 5502 w 1944830"/>
                <a:gd name="connsiteY22" fmla="*/ 1686779 h 3353431"/>
                <a:gd name="connsiteX23" fmla="*/ 70010 w 1944830"/>
                <a:gd name="connsiteY23" fmla="*/ 1644020 h 3353431"/>
                <a:gd name="connsiteX24" fmla="*/ 972415 w 1944830"/>
                <a:gd name="connsiteY24" fmla="*/ 0 h 3353431"/>
                <a:gd name="connsiteX25" fmla="*/ 1739773 w 1944830"/>
                <a:gd name="connsiteY25" fmla="*/ 767358 h 3353431"/>
                <a:gd name="connsiteX26" fmla="*/ 1608721 w 1944830"/>
                <a:gd name="connsiteY26" fmla="*/ 1196395 h 3353431"/>
                <a:gd name="connsiteX27" fmla="*/ 1601064 w 1944830"/>
                <a:gd name="connsiteY27" fmla="*/ 1205675 h 3353431"/>
                <a:gd name="connsiteX28" fmla="*/ 1601064 w 1944830"/>
                <a:gd name="connsiteY28" fmla="*/ 1527603 h 3353431"/>
                <a:gd name="connsiteX29" fmla="*/ 1717480 w 1944830"/>
                <a:gd name="connsiteY29" fmla="*/ 1644019 h 3353431"/>
                <a:gd name="connsiteX30" fmla="*/ 227350 w 1944830"/>
                <a:gd name="connsiteY30" fmla="*/ 1644019 h 3353431"/>
                <a:gd name="connsiteX31" fmla="*/ 343766 w 1944830"/>
                <a:gd name="connsiteY31" fmla="*/ 1527603 h 3353431"/>
                <a:gd name="connsiteX32" fmla="*/ 343766 w 1944830"/>
                <a:gd name="connsiteY32" fmla="*/ 1205675 h 3353431"/>
                <a:gd name="connsiteX33" fmla="*/ 336110 w 1944830"/>
                <a:gd name="connsiteY33" fmla="*/ 1196395 h 3353431"/>
                <a:gd name="connsiteX34" fmla="*/ 205057 w 1944830"/>
                <a:gd name="connsiteY34" fmla="*/ 767358 h 3353431"/>
                <a:gd name="connsiteX35" fmla="*/ 972415 w 1944830"/>
                <a:gd name="connsiteY35" fmla="*/ 0 h 3353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944830" h="3353431">
                  <a:moveTo>
                    <a:pt x="1871315" y="1644019"/>
                  </a:moveTo>
                  <a:cubicBezTo>
                    <a:pt x="1900314" y="1644019"/>
                    <a:pt x="1925196" y="1661650"/>
                    <a:pt x="1935824" y="1686778"/>
                  </a:cubicBezTo>
                  <a:lnTo>
                    <a:pt x="1937726" y="1696198"/>
                  </a:lnTo>
                  <a:lnTo>
                    <a:pt x="1942433" y="1705845"/>
                  </a:lnTo>
                  <a:cubicBezTo>
                    <a:pt x="1947071" y="1723152"/>
                    <a:pt x="1945106" y="1742228"/>
                    <a:pt x="1935440" y="1758971"/>
                  </a:cubicBezTo>
                  <a:lnTo>
                    <a:pt x="1034787" y="3318945"/>
                  </a:lnTo>
                  <a:cubicBezTo>
                    <a:pt x="1023912" y="3337781"/>
                    <a:pt x="1005607" y="3349651"/>
                    <a:pt x="985711" y="3352992"/>
                  </a:cubicBezTo>
                  <a:lnTo>
                    <a:pt x="982199" y="3353068"/>
                  </a:lnTo>
                  <a:lnTo>
                    <a:pt x="981119" y="3353431"/>
                  </a:lnTo>
                  <a:lnTo>
                    <a:pt x="977407" y="3353173"/>
                  </a:lnTo>
                  <a:lnTo>
                    <a:pt x="965502" y="3353431"/>
                  </a:lnTo>
                  <a:lnTo>
                    <a:pt x="961416" y="3352058"/>
                  </a:lnTo>
                  <a:lnTo>
                    <a:pt x="954345" y="3351565"/>
                  </a:lnTo>
                  <a:lnTo>
                    <a:pt x="941921" y="3345502"/>
                  </a:lnTo>
                  <a:lnTo>
                    <a:pt x="939151" y="3344570"/>
                  </a:lnTo>
                  <a:lnTo>
                    <a:pt x="938085" y="3343630"/>
                  </a:lnTo>
                  <a:lnTo>
                    <a:pt x="930224" y="3339794"/>
                  </a:lnTo>
                  <a:cubicBezTo>
                    <a:pt x="922968" y="3334312"/>
                    <a:pt x="916667" y="3327316"/>
                    <a:pt x="911834" y="3318945"/>
                  </a:cubicBezTo>
                  <a:lnTo>
                    <a:pt x="11181" y="1758971"/>
                  </a:lnTo>
                  <a:cubicBezTo>
                    <a:pt x="6348" y="1750599"/>
                    <a:pt x="3440" y="1741645"/>
                    <a:pt x="2320" y="1732620"/>
                  </a:cubicBezTo>
                  <a:lnTo>
                    <a:pt x="2688" y="1727344"/>
                  </a:lnTo>
                  <a:lnTo>
                    <a:pt x="0" y="1714030"/>
                  </a:lnTo>
                  <a:lnTo>
                    <a:pt x="5502" y="1686779"/>
                  </a:lnTo>
                  <a:cubicBezTo>
                    <a:pt x="16130" y="1661651"/>
                    <a:pt x="41011" y="1644020"/>
                    <a:pt x="70010" y="1644020"/>
                  </a:cubicBezTo>
                  <a:close/>
                  <a:moveTo>
                    <a:pt x="972415" y="0"/>
                  </a:moveTo>
                  <a:cubicBezTo>
                    <a:pt x="1396215" y="0"/>
                    <a:pt x="1739773" y="343558"/>
                    <a:pt x="1739773" y="767358"/>
                  </a:cubicBezTo>
                  <a:cubicBezTo>
                    <a:pt x="1739773" y="926283"/>
                    <a:pt x="1691460" y="1073924"/>
                    <a:pt x="1608721" y="1196395"/>
                  </a:cubicBezTo>
                  <a:lnTo>
                    <a:pt x="1601064" y="1205675"/>
                  </a:lnTo>
                  <a:lnTo>
                    <a:pt x="1601064" y="1527603"/>
                  </a:lnTo>
                  <a:cubicBezTo>
                    <a:pt x="1601064" y="1591898"/>
                    <a:pt x="1653185" y="1644019"/>
                    <a:pt x="1717480" y="1644019"/>
                  </a:cubicBezTo>
                  <a:lnTo>
                    <a:pt x="227350" y="1644019"/>
                  </a:lnTo>
                  <a:cubicBezTo>
                    <a:pt x="291645" y="1644019"/>
                    <a:pt x="343766" y="1591898"/>
                    <a:pt x="343766" y="1527603"/>
                  </a:cubicBezTo>
                  <a:lnTo>
                    <a:pt x="343766" y="1205675"/>
                  </a:lnTo>
                  <a:lnTo>
                    <a:pt x="336110" y="1196395"/>
                  </a:lnTo>
                  <a:cubicBezTo>
                    <a:pt x="253370" y="1073924"/>
                    <a:pt x="205057" y="926283"/>
                    <a:pt x="205057" y="767358"/>
                  </a:cubicBezTo>
                  <a:cubicBezTo>
                    <a:pt x="205057" y="343558"/>
                    <a:pt x="548615" y="0"/>
                    <a:pt x="97241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A1A26"/>
                </a:gs>
                <a:gs pos="91000">
                  <a:srgbClr val="B00404"/>
                </a:gs>
              </a:gsLst>
              <a:lin ang="0" scaled="0"/>
              <a:tileRect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190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712608" y="1889313"/>
              <a:ext cx="962462" cy="96246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643864" y="1889313"/>
              <a:ext cx="962462" cy="96246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6575120" y="1889313"/>
              <a:ext cx="962462" cy="96246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506376" y="1889313"/>
              <a:ext cx="962462" cy="96246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Group 52"/>
            <p:cNvGrpSpPr>
              <a:grpSpLocks noChangeAspect="1"/>
            </p:cNvGrpSpPr>
            <p:nvPr/>
          </p:nvGrpSpPr>
          <p:grpSpPr bwMode="auto">
            <a:xfrm>
              <a:off x="6848017" y="3285351"/>
              <a:ext cx="417900" cy="414299"/>
              <a:chOff x="3783" y="2102"/>
              <a:chExt cx="116" cy="115"/>
            </a:xfrm>
            <a:solidFill>
              <a:schemeClr val="bg1"/>
            </a:solidFill>
            <a:effectLst/>
          </p:grpSpPr>
          <p:sp>
            <p:nvSpPr>
              <p:cNvPr id="37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4" name="Group 41"/>
            <p:cNvGrpSpPr>
              <a:grpSpLocks noChangeAspect="1"/>
            </p:cNvGrpSpPr>
            <p:nvPr/>
          </p:nvGrpSpPr>
          <p:grpSpPr bwMode="auto">
            <a:xfrm>
              <a:off x="3021943" y="3262531"/>
              <a:ext cx="382315" cy="459936"/>
              <a:chOff x="3783" y="2089"/>
              <a:chExt cx="116" cy="142"/>
            </a:xfrm>
            <a:solidFill>
              <a:schemeClr val="bg1"/>
            </a:solidFill>
            <a:effectLst/>
          </p:grpSpPr>
          <p:sp>
            <p:nvSpPr>
              <p:cNvPr id="45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3" name="Group 62"/>
            <p:cNvGrpSpPr>
              <a:grpSpLocks noChangeAspect="1"/>
            </p:cNvGrpSpPr>
            <p:nvPr/>
          </p:nvGrpSpPr>
          <p:grpSpPr bwMode="auto">
            <a:xfrm>
              <a:off x="4930647" y="3329308"/>
              <a:ext cx="408773" cy="326385"/>
              <a:chOff x="3775" y="2110"/>
              <a:chExt cx="129" cy="103"/>
            </a:xfrm>
            <a:solidFill>
              <a:schemeClr val="bg1"/>
            </a:solidFill>
            <a:effectLst/>
          </p:grpSpPr>
          <p:sp>
            <p:nvSpPr>
              <p:cNvPr id="54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7" name="组合 95"/>
            <p:cNvGrpSpPr/>
            <p:nvPr/>
          </p:nvGrpSpPr>
          <p:grpSpPr>
            <a:xfrm>
              <a:off x="8769572" y="3290812"/>
              <a:ext cx="418655" cy="403376"/>
              <a:chOff x="6105730" y="1273212"/>
              <a:chExt cx="506571" cy="488084"/>
            </a:xfrm>
            <a:solidFill>
              <a:schemeClr val="bg1"/>
            </a:solidFill>
          </p:grpSpPr>
          <p:sp>
            <p:nvSpPr>
              <p:cNvPr id="58" name="Freeform 69"/>
              <p:cNvSpPr>
                <a:spLocks/>
              </p:cNvSpPr>
              <p:nvPr/>
            </p:nvSpPr>
            <p:spPr bwMode="auto">
              <a:xfrm>
                <a:off x="6105730" y="1624485"/>
                <a:ext cx="506571" cy="136811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Freeform 70"/>
              <p:cNvSpPr>
                <a:spLocks/>
              </p:cNvSpPr>
              <p:nvPr/>
            </p:nvSpPr>
            <p:spPr bwMode="auto">
              <a:xfrm>
                <a:off x="6290610" y="1358257"/>
                <a:ext cx="136811" cy="255135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Freeform 71"/>
              <p:cNvSpPr>
                <a:spLocks/>
              </p:cNvSpPr>
              <p:nvPr/>
            </p:nvSpPr>
            <p:spPr bwMode="auto">
              <a:xfrm>
                <a:off x="6327586" y="1273212"/>
                <a:ext cx="62859" cy="73952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 72"/>
              <p:cNvSpPr>
                <a:spLocks/>
              </p:cNvSpPr>
              <p:nvPr/>
            </p:nvSpPr>
            <p:spPr bwMode="auto">
              <a:xfrm>
                <a:off x="6464397" y="1421116"/>
                <a:ext cx="129416" cy="240344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Freeform 73"/>
              <p:cNvSpPr>
                <a:spLocks/>
              </p:cNvSpPr>
              <p:nvPr/>
            </p:nvSpPr>
            <p:spPr bwMode="auto">
              <a:xfrm>
                <a:off x="6493978" y="1347164"/>
                <a:ext cx="62859" cy="66557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Freeform 74"/>
              <p:cNvSpPr>
                <a:spLocks/>
              </p:cNvSpPr>
              <p:nvPr/>
            </p:nvSpPr>
            <p:spPr bwMode="auto">
              <a:xfrm>
                <a:off x="6135311" y="1421116"/>
                <a:ext cx="129416" cy="240344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Freeform 75"/>
              <p:cNvSpPr>
                <a:spLocks/>
              </p:cNvSpPr>
              <p:nvPr/>
            </p:nvSpPr>
            <p:spPr bwMode="auto">
              <a:xfrm>
                <a:off x="6161194" y="1347164"/>
                <a:ext cx="66557" cy="66557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5" name="组合 103"/>
            <p:cNvGrpSpPr/>
            <p:nvPr/>
          </p:nvGrpSpPr>
          <p:grpSpPr>
            <a:xfrm>
              <a:off x="2656810" y="1997712"/>
              <a:ext cx="1074057" cy="724536"/>
              <a:chOff x="2974704" y="3381673"/>
              <a:chExt cx="1074057" cy="724536"/>
            </a:xfrm>
          </p:grpSpPr>
          <p:sp>
            <p:nvSpPr>
              <p:cNvPr id="66" name="文本框 65"/>
              <p:cNvSpPr txBox="1"/>
              <p:nvPr/>
            </p:nvSpPr>
            <p:spPr>
              <a:xfrm>
                <a:off x="3101868" y="3381673"/>
                <a:ext cx="80791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2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2974704" y="3767655"/>
                <a:ext cx="107405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ITEM</a:t>
                </a:r>
                <a:endPara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68" name="组合 115"/>
            <p:cNvGrpSpPr/>
            <p:nvPr/>
          </p:nvGrpSpPr>
          <p:grpSpPr>
            <a:xfrm>
              <a:off x="4624460" y="1997712"/>
              <a:ext cx="1074057" cy="724536"/>
              <a:chOff x="2974704" y="3381673"/>
              <a:chExt cx="1074057" cy="724536"/>
            </a:xfrm>
          </p:grpSpPr>
          <p:sp>
            <p:nvSpPr>
              <p:cNvPr id="69" name="文本框 68"/>
              <p:cNvSpPr txBox="1"/>
              <p:nvPr/>
            </p:nvSpPr>
            <p:spPr>
              <a:xfrm>
                <a:off x="3101868" y="3381673"/>
                <a:ext cx="80791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2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2974704" y="3767655"/>
                <a:ext cx="107405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ITEM</a:t>
                </a:r>
                <a:endPara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71" name="组合 118"/>
            <p:cNvGrpSpPr/>
            <p:nvPr/>
          </p:nvGrpSpPr>
          <p:grpSpPr>
            <a:xfrm>
              <a:off x="6538303" y="1997712"/>
              <a:ext cx="1074057" cy="724536"/>
              <a:chOff x="2974704" y="3381673"/>
              <a:chExt cx="1074057" cy="724536"/>
            </a:xfrm>
          </p:grpSpPr>
          <p:sp>
            <p:nvSpPr>
              <p:cNvPr id="72" name="文本框 71"/>
              <p:cNvSpPr txBox="1"/>
              <p:nvPr/>
            </p:nvSpPr>
            <p:spPr>
              <a:xfrm>
                <a:off x="3101868" y="3381673"/>
                <a:ext cx="80791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2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2974704" y="3767655"/>
                <a:ext cx="107405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ITEM</a:t>
                </a:r>
                <a:endPara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74" name="组合 121"/>
            <p:cNvGrpSpPr/>
            <p:nvPr/>
          </p:nvGrpSpPr>
          <p:grpSpPr>
            <a:xfrm>
              <a:off x="8467270" y="1997712"/>
              <a:ext cx="1074057" cy="724536"/>
              <a:chOff x="2974704" y="3381673"/>
              <a:chExt cx="1074057" cy="724536"/>
            </a:xfrm>
          </p:grpSpPr>
          <p:sp>
            <p:nvSpPr>
              <p:cNvPr id="75" name="文本框 74"/>
              <p:cNvSpPr txBox="1"/>
              <p:nvPr/>
            </p:nvSpPr>
            <p:spPr>
              <a:xfrm>
                <a:off x="3101868" y="3381673"/>
                <a:ext cx="80791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2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2974704" y="3767655"/>
                <a:ext cx="107405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ITEM</a:t>
                </a:r>
                <a:endPara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77" name="组合 67"/>
          <p:cNvGrpSpPr/>
          <p:nvPr/>
        </p:nvGrpSpPr>
        <p:grpSpPr>
          <a:xfrm>
            <a:off x="7934053" y="4626389"/>
            <a:ext cx="2107108" cy="839378"/>
            <a:chOff x="7109327" y="3179834"/>
            <a:chExt cx="2107108" cy="839378"/>
          </a:xfrm>
        </p:grpSpPr>
        <p:sp>
          <p:nvSpPr>
            <p:cNvPr id="78" name="文本框 77"/>
            <p:cNvSpPr txBox="1"/>
            <p:nvPr/>
          </p:nvSpPr>
          <p:spPr>
            <a:xfrm>
              <a:off x="7109327" y="3179834"/>
              <a:ext cx="21071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招调工指标</a:t>
              </a:r>
              <a:r>
                <a:rPr lang="en-US" altLang="zh-CN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5-8</a:t>
              </a: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人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115247" y="3465214"/>
              <a:ext cx="187274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您可以在这里您可以在这里输入</a:t>
              </a: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711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64591" y="146303"/>
            <a:ext cx="1117229" cy="431442"/>
            <a:chOff x="164592" y="146304"/>
            <a:chExt cx="1024128" cy="395489"/>
          </a:xfrm>
        </p:grpSpPr>
        <p:sp>
          <p:nvSpPr>
            <p:cNvPr id="5" name="平行四边形 4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>
              <a:off x="164592" y="159401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8" name="直线连接符 7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55"/>
          <p:cNvGrpSpPr/>
          <p:nvPr/>
        </p:nvGrpSpPr>
        <p:grpSpPr>
          <a:xfrm>
            <a:off x="3427846" y="3569688"/>
            <a:ext cx="1777608" cy="1939047"/>
            <a:chOff x="1652575" y="1347071"/>
            <a:chExt cx="1777608" cy="1939047"/>
          </a:xfrm>
        </p:grpSpPr>
        <p:sp>
          <p:nvSpPr>
            <p:cNvPr id="10" name="矩形 9"/>
            <p:cNvSpPr/>
            <p:nvPr/>
          </p:nvSpPr>
          <p:spPr>
            <a:xfrm flipV="1">
              <a:off x="1652575" y="1347071"/>
              <a:ext cx="1777607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652575" y="3081222"/>
              <a:ext cx="1777608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52575" y="1504834"/>
              <a:ext cx="1777608" cy="1607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652575" y="2964832"/>
              <a:ext cx="1777608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flipV="1">
              <a:off x="1652575" y="1543950"/>
              <a:ext cx="1777608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652575" y="1652335"/>
              <a:ext cx="1775271" cy="13297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48"/>
          <p:cNvGrpSpPr/>
          <p:nvPr/>
        </p:nvGrpSpPr>
        <p:grpSpPr>
          <a:xfrm>
            <a:off x="8761819" y="1347071"/>
            <a:ext cx="1784260" cy="1939047"/>
            <a:chOff x="1645923" y="1347071"/>
            <a:chExt cx="1784260" cy="1939047"/>
          </a:xfrm>
        </p:grpSpPr>
        <p:sp>
          <p:nvSpPr>
            <p:cNvPr id="17" name="矩形 16"/>
            <p:cNvSpPr/>
            <p:nvPr/>
          </p:nvSpPr>
          <p:spPr>
            <a:xfrm flipV="1">
              <a:off x="1645923" y="1347071"/>
              <a:ext cx="178426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645923" y="3081222"/>
              <a:ext cx="178426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645923" y="1504834"/>
              <a:ext cx="1784260" cy="1607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645923" y="2964832"/>
              <a:ext cx="178426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flipV="1">
              <a:off x="1645923" y="1543950"/>
              <a:ext cx="178426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654157" y="1652335"/>
              <a:ext cx="1773690" cy="13297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6"/>
          <p:cNvGrpSpPr/>
          <p:nvPr/>
        </p:nvGrpSpPr>
        <p:grpSpPr>
          <a:xfrm>
            <a:off x="1645923" y="1347071"/>
            <a:ext cx="1784260" cy="1939047"/>
            <a:chOff x="1645923" y="1347071"/>
            <a:chExt cx="1784260" cy="1939047"/>
          </a:xfrm>
        </p:grpSpPr>
        <p:sp>
          <p:nvSpPr>
            <p:cNvPr id="24" name="矩形 23"/>
            <p:cNvSpPr/>
            <p:nvPr/>
          </p:nvSpPr>
          <p:spPr>
            <a:xfrm flipV="1">
              <a:off x="1645923" y="1347071"/>
              <a:ext cx="178426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645923" y="3081222"/>
              <a:ext cx="178426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645923" y="1504834"/>
              <a:ext cx="1784260" cy="1607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645923" y="2964832"/>
              <a:ext cx="178426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flipV="1">
              <a:off x="1645923" y="1543950"/>
              <a:ext cx="178426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654157" y="1652335"/>
              <a:ext cx="1773690" cy="13297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hq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2090086" y="2191867"/>
            <a:ext cx="2446439" cy="2337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hq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39582" y="2200355"/>
            <a:ext cx="2446438" cy="233755"/>
          </a:xfrm>
          <a:prstGeom prst="rect">
            <a:avLst/>
          </a:prstGeom>
        </p:spPr>
      </p:pic>
      <p:grpSp>
        <p:nvGrpSpPr>
          <p:cNvPr id="32" name="组合 41"/>
          <p:cNvGrpSpPr/>
          <p:nvPr/>
        </p:nvGrpSpPr>
        <p:grpSpPr>
          <a:xfrm>
            <a:off x="5202824" y="1347071"/>
            <a:ext cx="1771650" cy="1939047"/>
            <a:chOff x="1658533" y="1347071"/>
            <a:chExt cx="1771650" cy="1939047"/>
          </a:xfrm>
        </p:grpSpPr>
        <p:sp>
          <p:nvSpPr>
            <p:cNvPr id="33" name="矩形 32"/>
            <p:cNvSpPr/>
            <p:nvPr/>
          </p:nvSpPr>
          <p:spPr>
            <a:xfrm flipV="1">
              <a:off x="1658825" y="1347071"/>
              <a:ext cx="1771357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658533" y="3081222"/>
              <a:ext cx="177165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660643" y="1504834"/>
              <a:ext cx="1769539" cy="1607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658533" y="2964832"/>
              <a:ext cx="177165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flipV="1">
              <a:off x="1658825" y="1543950"/>
              <a:ext cx="1771357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660641" y="1652335"/>
              <a:ext cx="1767205" cy="13297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hq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5637462" y="2191867"/>
            <a:ext cx="2446439" cy="23375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 cstate="hq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096483" y="2200355"/>
            <a:ext cx="2446438" cy="23375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 cstate="hq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9205982" y="2191867"/>
            <a:ext cx="2446439" cy="23375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hq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655478" y="2200355"/>
            <a:ext cx="2446438" cy="23375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hq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3866727" y="4423892"/>
            <a:ext cx="2446439" cy="233755"/>
          </a:xfrm>
          <a:prstGeom prst="rect">
            <a:avLst/>
          </a:prstGeom>
        </p:spPr>
      </p:pic>
      <p:grpSp>
        <p:nvGrpSpPr>
          <p:cNvPr id="44" name="组合 69"/>
          <p:cNvGrpSpPr/>
          <p:nvPr/>
        </p:nvGrpSpPr>
        <p:grpSpPr>
          <a:xfrm>
            <a:off x="6969553" y="3569688"/>
            <a:ext cx="1800500" cy="1939047"/>
            <a:chOff x="1650958" y="1347071"/>
            <a:chExt cx="1800500" cy="1939047"/>
          </a:xfrm>
        </p:grpSpPr>
        <p:sp>
          <p:nvSpPr>
            <p:cNvPr id="45" name="矩形 44"/>
            <p:cNvSpPr/>
            <p:nvPr/>
          </p:nvSpPr>
          <p:spPr>
            <a:xfrm flipV="1">
              <a:off x="1650958" y="1347071"/>
              <a:ext cx="1792265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653543" y="3081222"/>
              <a:ext cx="1789680" cy="2048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650958" y="1504834"/>
              <a:ext cx="1792265" cy="1607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653543" y="2964832"/>
              <a:ext cx="1789680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650958" y="1536330"/>
              <a:ext cx="1800499" cy="128296"/>
            </a:xfrm>
            <a:prstGeom prst="rect">
              <a:avLst/>
            </a:prstGeom>
            <a:gradFill>
              <a:gsLst>
                <a:gs pos="0">
                  <a:schemeClr val="tx1">
                    <a:alpha val="51000"/>
                  </a:schemeClr>
                </a:gs>
                <a:gs pos="100000">
                  <a:srgbClr val="E9E9E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650960" y="1652335"/>
              <a:ext cx="1800498" cy="132979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5" cstate="hq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7429250" y="4376345"/>
            <a:ext cx="2446439" cy="23375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5" cstate="hq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858848" y="4432380"/>
            <a:ext cx="2446438" cy="233755"/>
          </a:xfrm>
          <a:prstGeom prst="rect">
            <a:avLst/>
          </a:prstGeom>
        </p:spPr>
      </p:pic>
      <p:grpSp>
        <p:nvGrpSpPr>
          <p:cNvPr id="53" name="组合 76"/>
          <p:cNvGrpSpPr/>
          <p:nvPr/>
        </p:nvGrpSpPr>
        <p:grpSpPr>
          <a:xfrm>
            <a:off x="2023940" y="1725809"/>
            <a:ext cx="1028226" cy="1160142"/>
            <a:chOff x="8439634" y="3544648"/>
            <a:chExt cx="1611146" cy="1817848"/>
          </a:xfrm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"/>
            <p:cNvSpPr>
              <a:spLocks/>
            </p:cNvSpPr>
            <p:nvPr/>
          </p:nvSpPr>
          <p:spPr bwMode="auto">
            <a:xfrm rot="5400000">
              <a:off x="8582834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</a:ln>
            <a:effectLst>
              <a:innerShdw blurRad="381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763735" y="4096185"/>
              <a:ext cx="962939" cy="72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7" name="组合 81"/>
          <p:cNvGrpSpPr/>
          <p:nvPr/>
        </p:nvGrpSpPr>
        <p:grpSpPr>
          <a:xfrm>
            <a:off x="5571316" y="1725809"/>
            <a:ext cx="1028226" cy="1160142"/>
            <a:chOff x="8439634" y="3544648"/>
            <a:chExt cx="1611146" cy="1817848"/>
          </a:xfrm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"/>
            <p:cNvSpPr>
              <a:spLocks/>
            </p:cNvSpPr>
            <p:nvPr/>
          </p:nvSpPr>
          <p:spPr bwMode="auto">
            <a:xfrm rot="5400000">
              <a:off x="8582834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</a:ln>
            <a:effectLst>
              <a:innerShdw blurRad="381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8763735" y="4096185"/>
              <a:ext cx="962939" cy="72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1" name="组合 85"/>
          <p:cNvGrpSpPr/>
          <p:nvPr/>
        </p:nvGrpSpPr>
        <p:grpSpPr>
          <a:xfrm>
            <a:off x="9139836" y="1725809"/>
            <a:ext cx="1028226" cy="1160142"/>
            <a:chOff x="8439634" y="3544648"/>
            <a:chExt cx="1611146" cy="1817848"/>
          </a:xfrm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"/>
            <p:cNvSpPr>
              <a:spLocks/>
            </p:cNvSpPr>
            <p:nvPr/>
          </p:nvSpPr>
          <p:spPr bwMode="auto">
            <a:xfrm rot="5400000">
              <a:off x="8582834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</a:ln>
            <a:effectLst>
              <a:innerShdw blurRad="381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8763735" y="4096185"/>
              <a:ext cx="962939" cy="72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5" name="组合 89"/>
          <p:cNvGrpSpPr/>
          <p:nvPr/>
        </p:nvGrpSpPr>
        <p:grpSpPr>
          <a:xfrm>
            <a:off x="3800581" y="3962457"/>
            <a:ext cx="1028226" cy="1160142"/>
            <a:chOff x="8439634" y="3544648"/>
            <a:chExt cx="1611146" cy="1817848"/>
          </a:xfrm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5"/>
            <p:cNvSpPr>
              <a:spLocks/>
            </p:cNvSpPr>
            <p:nvPr/>
          </p:nvSpPr>
          <p:spPr bwMode="auto">
            <a:xfrm rot="5400000">
              <a:off x="8582834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</a:ln>
            <a:effectLst>
              <a:innerShdw blurRad="381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8763735" y="4096185"/>
              <a:ext cx="962939" cy="72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9" name="组合 93"/>
          <p:cNvGrpSpPr/>
          <p:nvPr/>
        </p:nvGrpSpPr>
        <p:grpSpPr>
          <a:xfrm>
            <a:off x="7341848" y="3962457"/>
            <a:ext cx="1028226" cy="1160142"/>
            <a:chOff x="8439634" y="3544648"/>
            <a:chExt cx="1611146" cy="1817848"/>
          </a:xfrm>
          <a:effectLst>
            <a:outerShdw blurRad="381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0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3D3D3"/>
                </a:gs>
              </a:gsLst>
              <a:lin ang="8100000" scaled="0"/>
            </a:gradFill>
            <a:ln w="19050">
              <a:gradFill>
                <a:gsLst>
                  <a:gs pos="0">
                    <a:srgbClr val="ADADAD"/>
                  </a:gs>
                  <a:gs pos="100000">
                    <a:schemeClr val="bg1"/>
                  </a:gs>
                </a:gsLst>
                <a:lin ang="8100000" scaled="0"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5"/>
            <p:cNvSpPr>
              <a:spLocks/>
            </p:cNvSpPr>
            <p:nvPr/>
          </p:nvSpPr>
          <p:spPr bwMode="auto">
            <a:xfrm rot="5400000">
              <a:off x="8582834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</a:ln>
            <a:effectLst>
              <a:innerShdw blurRad="38100" dist="25400" dir="81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8763735" y="4096185"/>
              <a:ext cx="962939" cy="723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3" name="组合 97"/>
          <p:cNvGrpSpPr/>
          <p:nvPr/>
        </p:nvGrpSpPr>
        <p:grpSpPr>
          <a:xfrm>
            <a:off x="1720071" y="3753154"/>
            <a:ext cx="1653625" cy="1590223"/>
            <a:chOff x="7916254" y="1345605"/>
            <a:chExt cx="1653625" cy="1590223"/>
          </a:xfrm>
        </p:grpSpPr>
        <p:sp>
          <p:nvSpPr>
            <p:cNvPr id="74" name="Freeform 975"/>
            <p:cNvSpPr>
              <a:spLocks noEditPoints="1"/>
            </p:cNvSpPr>
            <p:nvPr/>
          </p:nvSpPr>
          <p:spPr bwMode="auto">
            <a:xfrm>
              <a:off x="8460359" y="1345605"/>
              <a:ext cx="425060" cy="524931"/>
            </a:xfrm>
            <a:custGeom>
              <a:avLst/>
              <a:gdLst>
                <a:gd name="T0" fmla="*/ 120 w 349"/>
                <a:gd name="T1" fmla="*/ 0 h 431"/>
                <a:gd name="T2" fmla="*/ 117 w 349"/>
                <a:gd name="T3" fmla="*/ 3 h 431"/>
                <a:gd name="T4" fmla="*/ 2 w 349"/>
                <a:gd name="T5" fmla="*/ 117 h 431"/>
                <a:gd name="T6" fmla="*/ 0 w 349"/>
                <a:gd name="T7" fmla="*/ 120 h 431"/>
                <a:gd name="T8" fmla="*/ 0 w 349"/>
                <a:gd name="T9" fmla="*/ 431 h 431"/>
                <a:gd name="T10" fmla="*/ 349 w 349"/>
                <a:gd name="T11" fmla="*/ 431 h 431"/>
                <a:gd name="T12" fmla="*/ 349 w 349"/>
                <a:gd name="T13" fmla="*/ 0 h 431"/>
                <a:gd name="T14" fmla="*/ 120 w 349"/>
                <a:gd name="T15" fmla="*/ 0 h 431"/>
                <a:gd name="T16" fmla="*/ 114 w 349"/>
                <a:gd name="T17" fmla="*/ 37 h 431"/>
                <a:gd name="T18" fmla="*/ 114 w 349"/>
                <a:gd name="T19" fmla="*/ 114 h 431"/>
                <a:gd name="T20" fmla="*/ 37 w 349"/>
                <a:gd name="T21" fmla="*/ 114 h 431"/>
                <a:gd name="T22" fmla="*/ 114 w 349"/>
                <a:gd name="T23" fmla="*/ 37 h 431"/>
                <a:gd name="T24" fmla="*/ 328 w 349"/>
                <a:gd name="T25" fmla="*/ 410 h 431"/>
                <a:gd name="T26" fmla="*/ 20 w 349"/>
                <a:gd name="T27" fmla="*/ 410 h 431"/>
                <a:gd name="T28" fmla="*/ 20 w 349"/>
                <a:gd name="T29" fmla="*/ 136 h 431"/>
                <a:gd name="T30" fmla="*/ 135 w 349"/>
                <a:gd name="T31" fmla="*/ 136 h 431"/>
                <a:gd name="T32" fmla="*/ 135 w 349"/>
                <a:gd name="T33" fmla="*/ 22 h 431"/>
                <a:gd name="T34" fmla="*/ 328 w 349"/>
                <a:gd name="T35" fmla="*/ 22 h 431"/>
                <a:gd name="T36" fmla="*/ 328 w 349"/>
                <a:gd name="T37" fmla="*/ 410 h 431"/>
                <a:gd name="T38" fmla="*/ 75 w 349"/>
                <a:gd name="T39" fmla="*/ 317 h 431"/>
                <a:gd name="T40" fmla="*/ 145 w 349"/>
                <a:gd name="T41" fmla="*/ 249 h 431"/>
                <a:gd name="T42" fmla="*/ 187 w 349"/>
                <a:gd name="T43" fmla="*/ 290 h 431"/>
                <a:gd name="T44" fmla="*/ 300 w 349"/>
                <a:gd name="T45" fmla="*/ 178 h 431"/>
                <a:gd name="T46" fmla="*/ 285 w 349"/>
                <a:gd name="T47" fmla="*/ 163 h 431"/>
                <a:gd name="T48" fmla="*/ 187 w 349"/>
                <a:gd name="T49" fmla="*/ 259 h 431"/>
                <a:gd name="T50" fmla="*/ 152 w 349"/>
                <a:gd name="T51" fmla="*/ 225 h 431"/>
                <a:gd name="T52" fmla="*/ 145 w 349"/>
                <a:gd name="T53" fmla="*/ 218 h 431"/>
                <a:gd name="T54" fmla="*/ 138 w 349"/>
                <a:gd name="T55" fmla="*/ 225 h 431"/>
                <a:gd name="T56" fmla="*/ 60 w 349"/>
                <a:gd name="T57" fmla="*/ 302 h 431"/>
                <a:gd name="T58" fmla="*/ 75 w 349"/>
                <a:gd name="T59" fmla="*/ 31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431">
                  <a:moveTo>
                    <a:pt x="120" y="0"/>
                  </a:moveTo>
                  <a:lnTo>
                    <a:pt x="117" y="3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0" y="431"/>
                  </a:lnTo>
                  <a:lnTo>
                    <a:pt x="349" y="431"/>
                  </a:lnTo>
                  <a:lnTo>
                    <a:pt x="349" y="0"/>
                  </a:lnTo>
                  <a:lnTo>
                    <a:pt x="120" y="0"/>
                  </a:lnTo>
                  <a:close/>
                  <a:moveTo>
                    <a:pt x="114" y="37"/>
                  </a:moveTo>
                  <a:lnTo>
                    <a:pt x="114" y="114"/>
                  </a:lnTo>
                  <a:lnTo>
                    <a:pt x="37" y="114"/>
                  </a:lnTo>
                  <a:lnTo>
                    <a:pt x="114" y="37"/>
                  </a:lnTo>
                  <a:close/>
                  <a:moveTo>
                    <a:pt x="328" y="410"/>
                  </a:moveTo>
                  <a:lnTo>
                    <a:pt x="20" y="410"/>
                  </a:lnTo>
                  <a:lnTo>
                    <a:pt x="20" y="136"/>
                  </a:lnTo>
                  <a:lnTo>
                    <a:pt x="135" y="136"/>
                  </a:lnTo>
                  <a:lnTo>
                    <a:pt x="135" y="22"/>
                  </a:lnTo>
                  <a:lnTo>
                    <a:pt x="328" y="22"/>
                  </a:lnTo>
                  <a:lnTo>
                    <a:pt x="328" y="410"/>
                  </a:lnTo>
                  <a:close/>
                  <a:moveTo>
                    <a:pt x="75" y="317"/>
                  </a:moveTo>
                  <a:lnTo>
                    <a:pt x="145" y="249"/>
                  </a:lnTo>
                  <a:lnTo>
                    <a:pt x="187" y="290"/>
                  </a:lnTo>
                  <a:lnTo>
                    <a:pt x="300" y="178"/>
                  </a:lnTo>
                  <a:lnTo>
                    <a:pt x="285" y="163"/>
                  </a:lnTo>
                  <a:lnTo>
                    <a:pt x="187" y="259"/>
                  </a:lnTo>
                  <a:lnTo>
                    <a:pt x="152" y="225"/>
                  </a:lnTo>
                  <a:lnTo>
                    <a:pt x="145" y="218"/>
                  </a:lnTo>
                  <a:lnTo>
                    <a:pt x="138" y="225"/>
                  </a:lnTo>
                  <a:lnTo>
                    <a:pt x="60" y="302"/>
                  </a:lnTo>
                  <a:lnTo>
                    <a:pt x="75" y="31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7916254" y="1923887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文控体系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7916254" y="2166387"/>
              <a:ext cx="155118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您可以在这里您可以在这里输入</a:t>
              </a:r>
            </a:p>
          </p:txBody>
        </p:sp>
      </p:grpSp>
      <p:grpSp>
        <p:nvGrpSpPr>
          <p:cNvPr id="77" name="组合 101"/>
          <p:cNvGrpSpPr/>
          <p:nvPr/>
        </p:nvGrpSpPr>
        <p:grpSpPr>
          <a:xfrm>
            <a:off x="8891663" y="3599637"/>
            <a:ext cx="1653625" cy="1724483"/>
            <a:chOff x="8151204" y="3456003"/>
            <a:chExt cx="1653625" cy="1724483"/>
          </a:xfrm>
        </p:grpSpPr>
        <p:sp>
          <p:nvSpPr>
            <p:cNvPr id="78" name="Freeform 987"/>
            <p:cNvSpPr>
              <a:spLocks noEditPoints="1"/>
            </p:cNvSpPr>
            <p:nvPr/>
          </p:nvSpPr>
          <p:spPr bwMode="auto">
            <a:xfrm>
              <a:off x="8702831" y="3456003"/>
              <a:ext cx="446333" cy="717951"/>
            </a:xfrm>
            <a:custGeom>
              <a:avLst/>
              <a:gdLst>
                <a:gd name="T0" fmla="*/ 133 w 205"/>
                <a:gd name="T1" fmla="*/ 170 h 331"/>
                <a:gd name="T2" fmla="*/ 148 w 205"/>
                <a:gd name="T3" fmla="*/ 126 h 331"/>
                <a:gd name="T4" fmla="*/ 148 w 205"/>
                <a:gd name="T5" fmla="*/ 110 h 331"/>
                <a:gd name="T6" fmla="*/ 48 w 205"/>
                <a:gd name="T7" fmla="*/ 118 h 331"/>
                <a:gd name="T8" fmla="*/ 71 w 205"/>
                <a:gd name="T9" fmla="*/ 126 h 331"/>
                <a:gd name="T10" fmla="*/ 39 w 205"/>
                <a:gd name="T11" fmla="*/ 224 h 331"/>
                <a:gd name="T12" fmla="*/ 44 w 205"/>
                <a:gd name="T13" fmla="*/ 331 h 331"/>
                <a:gd name="T14" fmla="*/ 205 w 205"/>
                <a:gd name="T15" fmla="*/ 298 h 331"/>
                <a:gd name="T16" fmla="*/ 161 w 205"/>
                <a:gd name="T17" fmla="*/ 315 h 331"/>
                <a:gd name="T18" fmla="*/ 16 w 205"/>
                <a:gd name="T19" fmla="*/ 298 h 331"/>
                <a:gd name="T20" fmla="*/ 87 w 205"/>
                <a:gd name="T21" fmla="*/ 170 h 331"/>
                <a:gd name="T22" fmla="*/ 117 w 205"/>
                <a:gd name="T23" fmla="*/ 126 h 331"/>
                <a:gd name="T24" fmla="*/ 153 w 205"/>
                <a:gd name="T25" fmla="*/ 234 h 331"/>
                <a:gd name="T26" fmla="*/ 161 w 205"/>
                <a:gd name="T27" fmla="*/ 315 h 331"/>
                <a:gd name="T28" fmla="*/ 121 w 205"/>
                <a:gd name="T29" fmla="*/ 262 h 331"/>
                <a:gd name="T30" fmla="*/ 101 w 205"/>
                <a:gd name="T31" fmla="*/ 258 h 331"/>
                <a:gd name="T32" fmla="*/ 63 w 205"/>
                <a:gd name="T33" fmla="*/ 263 h 331"/>
                <a:gd name="T34" fmla="*/ 48 w 205"/>
                <a:gd name="T35" fmla="*/ 259 h 331"/>
                <a:gd name="T36" fmla="*/ 24 w 205"/>
                <a:gd name="T37" fmla="*/ 298 h 331"/>
                <a:gd name="T38" fmla="*/ 161 w 205"/>
                <a:gd name="T39" fmla="*/ 307 h 331"/>
                <a:gd name="T40" fmla="*/ 167 w 205"/>
                <a:gd name="T41" fmla="*/ 266 h 331"/>
                <a:gd name="T42" fmla="*/ 165 w 205"/>
                <a:gd name="T43" fmla="*/ 264 h 331"/>
                <a:gd name="T44" fmla="*/ 144 w 205"/>
                <a:gd name="T45" fmla="*/ 248 h 331"/>
                <a:gd name="T46" fmla="*/ 124 w 205"/>
                <a:gd name="T47" fmla="*/ 23 h 331"/>
                <a:gd name="T48" fmla="*/ 124 w 205"/>
                <a:gd name="T49" fmla="*/ 0 h 331"/>
                <a:gd name="T50" fmla="*/ 124 w 205"/>
                <a:gd name="T51" fmla="*/ 23 h 331"/>
                <a:gd name="T52" fmla="*/ 91 w 205"/>
                <a:gd name="T53" fmla="*/ 49 h 331"/>
                <a:gd name="T54" fmla="*/ 74 w 205"/>
                <a:gd name="T55" fmla="*/ 32 h 331"/>
                <a:gd name="T56" fmla="*/ 58 w 205"/>
                <a:gd name="T57" fmla="*/ 49 h 331"/>
                <a:gd name="T58" fmla="*/ 68 w 205"/>
                <a:gd name="T59" fmla="*/ 43 h 331"/>
                <a:gd name="T60" fmla="*/ 80 w 205"/>
                <a:gd name="T61" fmla="*/ 43 h 331"/>
                <a:gd name="T62" fmla="*/ 74 w 205"/>
                <a:gd name="T63" fmla="*/ 57 h 331"/>
                <a:gd name="T64" fmla="*/ 68 w 205"/>
                <a:gd name="T65" fmla="*/ 43 h 331"/>
                <a:gd name="T66" fmla="*/ 92 w 205"/>
                <a:gd name="T67" fmla="*/ 102 h 331"/>
                <a:gd name="T68" fmla="*/ 98 w 205"/>
                <a:gd name="T69" fmla="*/ 82 h 331"/>
                <a:gd name="T70" fmla="*/ 129 w 205"/>
                <a:gd name="T71" fmla="*/ 82 h 331"/>
                <a:gd name="T72" fmla="*/ 134 w 205"/>
                <a:gd name="T73" fmla="*/ 102 h 331"/>
                <a:gd name="T74" fmla="*/ 143 w 205"/>
                <a:gd name="T75" fmla="*/ 97 h 331"/>
                <a:gd name="T76" fmla="*/ 113 w 205"/>
                <a:gd name="T77" fmla="*/ 68 h 331"/>
                <a:gd name="T78" fmla="*/ 84 w 205"/>
                <a:gd name="T79" fmla="*/ 9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5" h="331">
                  <a:moveTo>
                    <a:pt x="165" y="224"/>
                  </a:moveTo>
                  <a:cubicBezTo>
                    <a:pt x="150" y="204"/>
                    <a:pt x="133" y="184"/>
                    <a:pt x="133" y="170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3" y="126"/>
                    <a:pt x="156" y="122"/>
                    <a:pt x="156" y="118"/>
                  </a:cubicBezTo>
                  <a:cubicBezTo>
                    <a:pt x="156" y="113"/>
                    <a:pt x="153" y="110"/>
                    <a:pt x="148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2" y="110"/>
                    <a:pt x="48" y="113"/>
                    <a:pt x="48" y="118"/>
                  </a:cubicBezTo>
                  <a:cubicBezTo>
                    <a:pt x="48" y="122"/>
                    <a:pt x="52" y="126"/>
                    <a:pt x="56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184"/>
                    <a:pt x="55" y="204"/>
                    <a:pt x="39" y="224"/>
                  </a:cubicBezTo>
                  <a:cubicBezTo>
                    <a:pt x="20" y="249"/>
                    <a:pt x="0" y="274"/>
                    <a:pt x="0" y="298"/>
                  </a:cubicBezTo>
                  <a:cubicBezTo>
                    <a:pt x="0" y="318"/>
                    <a:pt x="16" y="331"/>
                    <a:pt x="44" y="331"/>
                  </a:cubicBezTo>
                  <a:cubicBezTo>
                    <a:pt x="161" y="331"/>
                    <a:pt x="161" y="331"/>
                    <a:pt x="161" y="331"/>
                  </a:cubicBezTo>
                  <a:cubicBezTo>
                    <a:pt x="188" y="331"/>
                    <a:pt x="205" y="318"/>
                    <a:pt x="205" y="298"/>
                  </a:cubicBezTo>
                  <a:cubicBezTo>
                    <a:pt x="205" y="274"/>
                    <a:pt x="185" y="249"/>
                    <a:pt x="165" y="224"/>
                  </a:cubicBezTo>
                  <a:close/>
                  <a:moveTo>
                    <a:pt x="161" y="315"/>
                  </a:moveTo>
                  <a:cubicBezTo>
                    <a:pt x="44" y="315"/>
                    <a:pt x="44" y="315"/>
                    <a:pt x="44" y="315"/>
                  </a:cubicBezTo>
                  <a:cubicBezTo>
                    <a:pt x="33" y="315"/>
                    <a:pt x="16" y="313"/>
                    <a:pt x="16" y="298"/>
                  </a:cubicBezTo>
                  <a:cubicBezTo>
                    <a:pt x="16" y="280"/>
                    <a:pt x="34" y="257"/>
                    <a:pt x="52" y="234"/>
                  </a:cubicBezTo>
                  <a:cubicBezTo>
                    <a:pt x="70" y="211"/>
                    <a:pt x="87" y="189"/>
                    <a:pt x="87" y="17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89"/>
                    <a:pt x="135" y="211"/>
                    <a:pt x="153" y="234"/>
                  </a:cubicBezTo>
                  <a:cubicBezTo>
                    <a:pt x="171" y="257"/>
                    <a:pt x="189" y="280"/>
                    <a:pt x="189" y="298"/>
                  </a:cubicBezTo>
                  <a:cubicBezTo>
                    <a:pt x="189" y="313"/>
                    <a:pt x="171" y="315"/>
                    <a:pt x="161" y="315"/>
                  </a:cubicBezTo>
                  <a:close/>
                  <a:moveTo>
                    <a:pt x="122" y="263"/>
                  </a:moveTo>
                  <a:cubicBezTo>
                    <a:pt x="122" y="263"/>
                    <a:pt x="121" y="263"/>
                    <a:pt x="121" y="262"/>
                  </a:cubicBezTo>
                  <a:cubicBezTo>
                    <a:pt x="118" y="258"/>
                    <a:pt x="114" y="256"/>
                    <a:pt x="109" y="256"/>
                  </a:cubicBezTo>
                  <a:cubicBezTo>
                    <a:pt x="106" y="256"/>
                    <a:pt x="103" y="257"/>
                    <a:pt x="101" y="258"/>
                  </a:cubicBezTo>
                  <a:cubicBezTo>
                    <a:pt x="99" y="250"/>
                    <a:pt x="91" y="244"/>
                    <a:pt x="82" y="244"/>
                  </a:cubicBezTo>
                  <a:cubicBezTo>
                    <a:pt x="72" y="244"/>
                    <a:pt x="63" y="252"/>
                    <a:pt x="63" y="263"/>
                  </a:cubicBezTo>
                  <a:cubicBezTo>
                    <a:pt x="63" y="264"/>
                    <a:pt x="63" y="264"/>
                    <a:pt x="63" y="265"/>
                  </a:cubicBezTo>
                  <a:cubicBezTo>
                    <a:pt x="59" y="261"/>
                    <a:pt x="54" y="259"/>
                    <a:pt x="48" y="259"/>
                  </a:cubicBezTo>
                  <a:cubicBezTo>
                    <a:pt x="46" y="259"/>
                    <a:pt x="44" y="260"/>
                    <a:pt x="42" y="260"/>
                  </a:cubicBezTo>
                  <a:cubicBezTo>
                    <a:pt x="32" y="274"/>
                    <a:pt x="24" y="288"/>
                    <a:pt x="24" y="298"/>
                  </a:cubicBezTo>
                  <a:cubicBezTo>
                    <a:pt x="24" y="306"/>
                    <a:pt x="34" y="307"/>
                    <a:pt x="44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70" y="307"/>
                    <a:pt x="181" y="306"/>
                    <a:pt x="181" y="298"/>
                  </a:cubicBezTo>
                  <a:cubicBezTo>
                    <a:pt x="181" y="289"/>
                    <a:pt x="175" y="278"/>
                    <a:pt x="167" y="266"/>
                  </a:cubicBezTo>
                  <a:cubicBezTo>
                    <a:pt x="167" y="266"/>
                    <a:pt x="166" y="266"/>
                    <a:pt x="166" y="266"/>
                  </a:cubicBezTo>
                  <a:cubicBezTo>
                    <a:pt x="166" y="265"/>
                    <a:pt x="166" y="265"/>
                    <a:pt x="165" y="264"/>
                  </a:cubicBezTo>
                  <a:cubicBezTo>
                    <a:pt x="163" y="260"/>
                    <a:pt x="160" y="256"/>
                    <a:pt x="156" y="252"/>
                  </a:cubicBezTo>
                  <a:cubicBezTo>
                    <a:pt x="153" y="249"/>
                    <a:pt x="148" y="248"/>
                    <a:pt x="144" y="248"/>
                  </a:cubicBezTo>
                  <a:cubicBezTo>
                    <a:pt x="134" y="248"/>
                    <a:pt x="125" y="254"/>
                    <a:pt x="122" y="263"/>
                  </a:cubicBezTo>
                  <a:close/>
                  <a:moveTo>
                    <a:pt x="124" y="23"/>
                  </a:moveTo>
                  <a:cubicBezTo>
                    <a:pt x="130" y="23"/>
                    <a:pt x="135" y="18"/>
                    <a:pt x="135" y="11"/>
                  </a:cubicBezTo>
                  <a:cubicBezTo>
                    <a:pt x="135" y="5"/>
                    <a:pt x="130" y="0"/>
                    <a:pt x="124" y="0"/>
                  </a:cubicBezTo>
                  <a:cubicBezTo>
                    <a:pt x="118" y="0"/>
                    <a:pt x="112" y="5"/>
                    <a:pt x="112" y="11"/>
                  </a:cubicBezTo>
                  <a:cubicBezTo>
                    <a:pt x="112" y="18"/>
                    <a:pt x="118" y="23"/>
                    <a:pt x="124" y="23"/>
                  </a:cubicBezTo>
                  <a:close/>
                  <a:moveTo>
                    <a:pt x="74" y="65"/>
                  </a:moveTo>
                  <a:cubicBezTo>
                    <a:pt x="83" y="65"/>
                    <a:pt x="91" y="58"/>
                    <a:pt x="91" y="49"/>
                  </a:cubicBezTo>
                  <a:cubicBezTo>
                    <a:pt x="91" y="45"/>
                    <a:pt x="89" y="40"/>
                    <a:pt x="86" y="37"/>
                  </a:cubicBezTo>
                  <a:cubicBezTo>
                    <a:pt x="83" y="34"/>
                    <a:pt x="79" y="32"/>
                    <a:pt x="74" y="32"/>
                  </a:cubicBezTo>
                  <a:cubicBezTo>
                    <a:pt x="70" y="32"/>
                    <a:pt x="66" y="34"/>
                    <a:pt x="62" y="37"/>
                  </a:cubicBezTo>
                  <a:cubicBezTo>
                    <a:pt x="59" y="40"/>
                    <a:pt x="58" y="45"/>
                    <a:pt x="58" y="49"/>
                  </a:cubicBezTo>
                  <a:cubicBezTo>
                    <a:pt x="58" y="58"/>
                    <a:pt x="65" y="65"/>
                    <a:pt x="74" y="65"/>
                  </a:cubicBezTo>
                  <a:close/>
                  <a:moveTo>
                    <a:pt x="68" y="43"/>
                  </a:moveTo>
                  <a:cubicBezTo>
                    <a:pt x="70" y="41"/>
                    <a:pt x="72" y="40"/>
                    <a:pt x="74" y="40"/>
                  </a:cubicBezTo>
                  <a:cubicBezTo>
                    <a:pt x="76" y="40"/>
                    <a:pt x="79" y="41"/>
                    <a:pt x="80" y="43"/>
                  </a:cubicBezTo>
                  <a:cubicBezTo>
                    <a:pt x="82" y="45"/>
                    <a:pt x="83" y="47"/>
                    <a:pt x="83" y="49"/>
                  </a:cubicBezTo>
                  <a:cubicBezTo>
                    <a:pt x="83" y="54"/>
                    <a:pt x="79" y="57"/>
                    <a:pt x="74" y="57"/>
                  </a:cubicBezTo>
                  <a:cubicBezTo>
                    <a:pt x="69" y="57"/>
                    <a:pt x="66" y="54"/>
                    <a:pt x="66" y="49"/>
                  </a:cubicBezTo>
                  <a:cubicBezTo>
                    <a:pt x="66" y="47"/>
                    <a:pt x="66" y="45"/>
                    <a:pt x="68" y="43"/>
                  </a:cubicBezTo>
                  <a:close/>
                  <a:moveTo>
                    <a:pt x="84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92" y="100"/>
                    <a:pt x="92" y="99"/>
                    <a:pt x="92" y="97"/>
                  </a:cubicBezTo>
                  <a:cubicBezTo>
                    <a:pt x="92" y="92"/>
                    <a:pt x="94" y="86"/>
                    <a:pt x="98" y="82"/>
                  </a:cubicBezTo>
                  <a:cubicBezTo>
                    <a:pt x="102" y="78"/>
                    <a:pt x="108" y="76"/>
                    <a:pt x="113" y="76"/>
                  </a:cubicBezTo>
                  <a:cubicBezTo>
                    <a:pt x="119" y="76"/>
                    <a:pt x="124" y="78"/>
                    <a:pt x="129" y="82"/>
                  </a:cubicBezTo>
                  <a:cubicBezTo>
                    <a:pt x="133" y="86"/>
                    <a:pt x="135" y="92"/>
                    <a:pt x="135" y="97"/>
                  </a:cubicBezTo>
                  <a:cubicBezTo>
                    <a:pt x="135" y="99"/>
                    <a:pt x="135" y="100"/>
                    <a:pt x="134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3" y="100"/>
                    <a:pt x="143" y="99"/>
                    <a:pt x="143" y="97"/>
                  </a:cubicBezTo>
                  <a:cubicBezTo>
                    <a:pt x="143" y="89"/>
                    <a:pt x="140" y="82"/>
                    <a:pt x="134" y="76"/>
                  </a:cubicBezTo>
                  <a:cubicBezTo>
                    <a:pt x="129" y="71"/>
                    <a:pt x="121" y="68"/>
                    <a:pt x="113" y="68"/>
                  </a:cubicBezTo>
                  <a:cubicBezTo>
                    <a:pt x="105" y="68"/>
                    <a:pt x="98" y="71"/>
                    <a:pt x="92" y="76"/>
                  </a:cubicBezTo>
                  <a:cubicBezTo>
                    <a:pt x="87" y="82"/>
                    <a:pt x="84" y="89"/>
                    <a:pt x="84" y="97"/>
                  </a:cubicBezTo>
                  <a:cubicBezTo>
                    <a:pt x="84" y="99"/>
                    <a:pt x="84" y="100"/>
                    <a:pt x="84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8151204" y="4168545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对外支出费用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151204" y="4411045"/>
              <a:ext cx="155118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您可以在这里您可以在这里输入</a:t>
              </a:r>
            </a:p>
          </p:txBody>
        </p:sp>
      </p:grpSp>
      <p:grpSp>
        <p:nvGrpSpPr>
          <p:cNvPr id="81" name="组合 105"/>
          <p:cNvGrpSpPr/>
          <p:nvPr/>
        </p:nvGrpSpPr>
        <p:grpSpPr>
          <a:xfrm>
            <a:off x="7077034" y="1587022"/>
            <a:ext cx="1653625" cy="1553411"/>
            <a:chOff x="2867099" y="4671209"/>
            <a:chExt cx="1653625" cy="1553411"/>
          </a:xfrm>
        </p:grpSpPr>
        <p:sp>
          <p:nvSpPr>
            <p:cNvPr id="82" name="Freeform 983"/>
            <p:cNvSpPr>
              <a:spLocks noEditPoints="1"/>
            </p:cNvSpPr>
            <p:nvPr/>
          </p:nvSpPr>
          <p:spPr bwMode="auto">
            <a:xfrm>
              <a:off x="3323429" y="4671209"/>
              <a:ext cx="540751" cy="554818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2867099" y="5212679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办公设施管理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2867099" y="5455179"/>
              <a:ext cx="155118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您可以在这里您可以在这里输入</a:t>
              </a:r>
            </a:p>
          </p:txBody>
        </p:sp>
      </p:grpSp>
      <p:grpSp>
        <p:nvGrpSpPr>
          <p:cNvPr id="85" name="组合 109"/>
          <p:cNvGrpSpPr/>
          <p:nvPr/>
        </p:nvGrpSpPr>
        <p:grpSpPr>
          <a:xfrm>
            <a:off x="5338035" y="3771644"/>
            <a:ext cx="1653625" cy="1563526"/>
            <a:chOff x="2105099" y="2477588"/>
            <a:chExt cx="1653625" cy="1563526"/>
          </a:xfrm>
        </p:grpSpPr>
        <p:sp>
          <p:nvSpPr>
            <p:cNvPr id="86" name="Freeform 979"/>
            <p:cNvSpPr>
              <a:spLocks noEditPoints="1"/>
            </p:cNvSpPr>
            <p:nvPr/>
          </p:nvSpPr>
          <p:spPr bwMode="auto">
            <a:xfrm>
              <a:off x="2492537" y="2477588"/>
              <a:ext cx="642872" cy="574887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105099" y="3017810"/>
              <a:ext cx="1653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固定资产台账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105099" y="3271673"/>
              <a:ext cx="155118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您可以在这里输入详细信息，间距控制在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1.1-1.2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您可以在这里您可以在这里输入</a:t>
              </a:r>
            </a:p>
          </p:txBody>
        </p:sp>
      </p:grpSp>
      <p:grpSp>
        <p:nvGrpSpPr>
          <p:cNvPr id="2" name="组 1"/>
          <p:cNvGrpSpPr/>
          <p:nvPr/>
        </p:nvGrpSpPr>
        <p:grpSpPr>
          <a:xfrm>
            <a:off x="3554279" y="1695819"/>
            <a:ext cx="1653625" cy="1448601"/>
            <a:chOff x="3554279" y="1695819"/>
            <a:chExt cx="1653625" cy="1448601"/>
          </a:xfrm>
        </p:grpSpPr>
        <p:grpSp>
          <p:nvGrpSpPr>
            <p:cNvPr id="89" name="组合 113"/>
            <p:cNvGrpSpPr/>
            <p:nvPr/>
          </p:nvGrpSpPr>
          <p:grpSpPr>
            <a:xfrm>
              <a:off x="3554279" y="2121116"/>
              <a:ext cx="1653625" cy="1023304"/>
              <a:chOff x="2105099" y="3017810"/>
              <a:chExt cx="1653625" cy="1023304"/>
            </a:xfrm>
          </p:grpSpPr>
          <p:sp>
            <p:nvSpPr>
              <p:cNvPr id="90" name="文本框 89"/>
              <p:cNvSpPr txBox="1"/>
              <p:nvPr/>
            </p:nvSpPr>
            <p:spPr>
              <a:xfrm>
                <a:off x="2105099" y="3017810"/>
                <a:ext cx="165362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信息安全</a:t>
                </a:r>
                <a:endPara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>
                <a:off x="2105099" y="3271673"/>
                <a:ext cx="1551182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您可以在这里输入详细信息，间距控制在</a:t>
                </a:r>
                <a:r>
                  <a:rPr lang="en-US" altLang="zh-CN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1.1-1.2</a:t>
                </a: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您可以在这里您可以在这里输入</a:t>
                </a:r>
              </a:p>
            </p:txBody>
          </p:sp>
        </p:grpSp>
        <p:grpSp>
          <p:nvGrpSpPr>
            <p:cNvPr id="92" name="Group 32"/>
            <p:cNvGrpSpPr>
              <a:grpSpLocks noChangeAspect="1"/>
            </p:cNvGrpSpPr>
            <p:nvPr/>
          </p:nvGrpSpPr>
          <p:grpSpPr bwMode="auto">
            <a:xfrm>
              <a:off x="3929698" y="1695819"/>
              <a:ext cx="627338" cy="408496"/>
              <a:chOff x="3798" y="2129"/>
              <a:chExt cx="86" cy="56"/>
            </a:xfrm>
            <a:solidFill>
              <a:schemeClr val="accent1"/>
            </a:solidFill>
            <a:effectLst/>
          </p:grpSpPr>
          <p:sp>
            <p:nvSpPr>
              <p:cNvPr id="93" name="Freeform 33"/>
              <p:cNvSpPr>
                <a:spLocks/>
              </p:cNvSpPr>
              <p:nvPr/>
            </p:nvSpPr>
            <p:spPr bwMode="auto">
              <a:xfrm>
                <a:off x="3798" y="2129"/>
                <a:ext cx="86" cy="51"/>
              </a:xfrm>
              <a:custGeom>
                <a:avLst/>
                <a:gdLst>
                  <a:gd name="T0" fmla="*/ 32 w 33"/>
                  <a:gd name="T1" fmla="*/ 3 h 19"/>
                  <a:gd name="T2" fmla="*/ 32 w 33"/>
                  <a:gd name="T3" fmla="*/ 3 h 19"/>
                  <a:gd name="T4" fmla="*/ 32 w 33"/>
                  <a:gd name="T5" fmla="*/ 1 h 19"/>
                  <a:gd name="T6" fmla="*/ 32 w 33"/>
                  <a:gd name="T7" fmla="*/ 1 h 19"/>
                  <a:gd name="T8" fmla="*/ 32 w 33"/>
                  <a:gd name="T9" fmla="*/ 0 h 19"/>
                  <a:gd name="T10" fmla="*/ 32 w 33"/>
                  <a:gd name="T11" fmla="*/ 0 h 19"/>
                  <a:gd name="T12" fmla="*/ 30 w 33"/>
                  <a:gd name="T13" fmla="*/ 1 h 19"/>
                  <a:gd name="T14" fmla="*/ 29 w 33"/>
                  <a:gd name="T15" fmla="*/ 1 h 19"/>
                  <a:gd name="T16" fmla="*/ 29 w 33"/>
                  <a:gd name="T17" fmla="*/ 2 h 19"/>
                  <a:gd name="T18" fmla="*/ 29 w 33"/>
                  <a:gd name="T19" fmla="*/ 2 h 19"/>
                  <a:gd name="T20" fmla="*/ 30 w 33"/>
                  <a:gd name="T21" fmla="*/ 2 h 19"/>
                  <a:gd name="T22" fmla="*/ 20 w 33"/>
                  <a:gd name="T23" fmla="*/ 11 h 19"/>
                  <a:gd name="T24" fmla="*/ 15 w 33"/>
                  <a:gd name="T25" fmla="*/ 5 h 19"/>
                  <a:gd name="T26" fmla="*/ 0 w 33"/>
                  <a:gd name="T27" fmla="*/ 19 h 19"/>
                  <a:gd name="T28" fmla="*/ 0 w 33"/>
                  <a:gd name="T29" fmla="*/ 19 h 19"/>
                  <a:gd name="T30" fmla="*/ 14 w 33"/>
                  <a:gd name="T31" fmla="*/ 6 h 19"/>
                  <a:gd name="T32" fmla="*/ 20 w 33"/>
                  <a:gd name="T33" fmla="*/ 12 h 19"/>
                  <a:gd name="T34" fmla="*/ 30 w 33"/>
                  <a:gd name="T35" fmla="*/ 3 h 19"/>
                  <a:gd name="T36" fmla="*/ 31 w 33"/>
                  <a:gd name="T37" fmla="*/ 3 h 19"/>
                  <a:gd name="T38" fmla="*/ 31 w 33"/>
                  <a:gd name="T39" fmla="*/ 4 h 19"/>
                  <a:gd name="T40" fmla="*/ 32 w 33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9"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2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34"/>
              <p:cNvSpPr>
                <a:spLocks/>
              </p:cNvSpPr>
              <p:nvPr/>
            </p:nvSpPr>
            <p:spPr bwMode="auto">
              <a:xfrm>
                <a:off x="3866" y="2140"/>
                <a:ext cx="8" cy="45"/>
              </a:xfrm>
              <a:custGeom>
                <a:avLst/>
                <a:gdLst>
                  <a:gd name="T0" fmla="*/ 0 w 8"/>
                  <a:gd name="T1" fmla="*/ 11 h 45"/>
                  <a:gd name="T2" fmla="*/ 0 w 8"/>
                  <a:gd name="T3" fmla="*/ 45 h 45"/>
                  <a:gd name="T4" fmla="*/ 8 w 8"/>
                  <a:gd name="T5" fmla="*/ 45 h 45"/>
                  <a:gd name="T6" fmla="*/ 8 w 8"/>
                  <a:gd name="T7" fmla="*/ 0 h 45"/>
                  <a:gd name="T8" fmla="*/ 0 w 8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1"/>
                    </a:moveTo>
                    <a:lnTo>
                      <a:pt x="0" y="45"/>
                    </a:lnTo>
                    <a:lnTo>
                      <a:pt x="8" y="45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35"/>
              <p:cNvSpPr>
                <a:spLocks/>
              </p:cNvSpPr>
              <p:nvPr/>
            </p:nvSpPr>
            <p:spPr bwMode="auto">
              <a:xfrm>
                <a:off x="3853" y="2153"/>
                <a:ext cx="8" cy="32"/>
              </a:xfrm>
              <a:custGeom>
                <a:avLst/>
                <a:gdLst>
                  <a:gd name="T0" fmla="*/ 0 w 8"/>
                  <a:gd name="T1" fmla="*/ 8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0 h 32"/>
                  <a:gd name="T8" fmla="*/ 0 w 8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8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36"/>
              <p:cNvSpPr>
                <a:spLocks/>
              </p:cNvSpPr>
              <p:nvPr/>
            </p:nvSpPr>
            <p:spPr bwMode="auto">
              <a:xfrm>
                <a:off x="3840" y="2153"/>
                <a:ext cx="8" cy="32"/>
              </a:xfrm>
              <a:custGeom>
                <a:avLst/>
                <a:gdLst>
                  <a:gd name="T0" fmla="*/ 0 w 8"/>
                  <a:gd name="T1" fmla="*/ 0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8 h 32"/>
                  <a:gd name="T8" fmla="*/ 0 w 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37"/>
              <p:cNvSpPr>
                <a:spLocks/>
              </p:cNvSpPr>
              <p:nvPr/>
            </p:nvSpPr>
            <p:spPr bwMode="auto">
              <a:xfrm>
                <a:off x="3827" y="2148"/>
                <a:ext cx="8" cy="37"/>
              </a:xfrm>
              <a:custGeom>
                <a:avLst/>
                <a:gdLst>
                  <a:gd name="T0" fmla="*/ 8 w 8"/>
                  <a:gd name="T1" fmla="*/ 0 h 37"/>
                  <a:gd name="T2" fmla="*/ 0 w 8"/>
                  <a:gd name="T3" fmla="*/ 8 h 37"/>
                  <a:gd name="T4" fmla="*/ 0 w 8"/>
                  <a:gd name="T5" fmla="*/ 37 h 37"/>
                  <a:gd name="T6" fmla="*/ 8 w 8"/>
                  <a:gd name="T7" fmla="*/ 37 h 37"/>
                  <a:gd name="T8" fmla="*/ 8 w 8"/>
                  <a:gd name="T9" fmla="*/ 0 h 37"/>
                  <a:gd name="T10" fmla="*/ 8 w 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8" y="0"/>
                    </a:moveTo>
                    <a:lnTo>
                      <a:pt x="0" y="8"/>
                    </a:lnTo>
                    <a:lnTo>
                      <a:pt x="0" y="37"/>
                    </a:lnTo>
                    <a:lnTo>
                      <a:pt x="8" y="37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38"/>
              <p:cNvSpPr>
                <a:spLocks/>
              </p:cNvSpPr>
              <p:nvPr/>
            </p:nvSpPr>
            <p:spPr bwMode="auto">
              <a:xfrm>
                <a:off x="3814" y="2161"/>
                <a:ext cx="8" cy="24"/>
              </a:xfrm>
              <a:custGeom>
                <a:avLst/>
                <a:gdLst>
                  <a:gd name="T0" fmla="*/ 0 w 8"/>
                  <a:gd name="T1" fmla="*/ 8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0 h 24"/>
                  <a:gd name="T8" fmla="*/ 0 w 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8"/>
                    </a:moveTo>
                    <a:lnTo>
                      <a:pt x="0" y="24"/>
                    </a:lnTo>
                    <a:lnTo>
                      <a:pt x="8" y="24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39"/>
              <p:cNvSpPr>
                <a:spLocks/>
              </p:cNvSpPr>
              <p:nvPr/>
            </p:nvSpPr>
            <p:spPr bwMode="auto">
              <a:xfrm>
                <a:off x="3801" y="2172"/>
                <a:ext cx="8" cy="13"/>
              </a:xfrm>
              <a:custGeom>
                <a:avLst/>
                <a:gdLst>
                  <a:gd name="T0" fmla="*/ 0 w 8"/>
                  <a:gd name="T1" fmla="*/ 8 h 13"/>
                  <a:gd name="T2" fmla="*/ 0 w 8"/>
                  <a:gd name="T3" fmla="*/ 13 h 13"/>
                  <a:gd name="T4" fmla="*/ 8 w 8"/>
                  <a:gd name="T5" fmla="*/ 13 h 13"/>
                  <a:gd name="T6" fmla="*/ 8 w 8"/>
                  <a:gd name="T7" fmla="*/ 0 h 13"/>
                  <a:gd name="T8" fmla="*/ 0 w 8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8"/>
                    </a:moveTo>
                    <a:lnTo>
                      <a:pt x="0" y="13"/>
                    </a:lnTo>
                    <a:lnTo>
                      <a:pt x="8" y="13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40"/>
              <p:cNvSpPr>
                <a:spLocks/>
              </p:cNvSpPr>
              <p:nvPr/>
            </p:nvSpPr>
            <p:spPr bwMode="auto">
              <a:xfrm>
                <a:off x="3798" y="2129"/>
                <a:ext cx="86" cy="51"/>
              </a:xfrm>
              <a:custGeom>
                <a:avLst/>
                <a:gdLst>
                  <a:gd name="T0" fmla="*/ 32 w 33"/>
                  <a:gd name="T1" fmla="*/ 3 h 19"/>
                  <a:gd name="T2" fmla="*/ 32 w 33"/>
                  <a:gd name="T3" fmla="*/ 3 h 19"/>
                  <a:gd name="T4" fmla="*/ 32 w 33"/>
                  <a:gd name="T5" fmla="*/ 1 h 19"/>
                  <a:gd name="T6" fmla="*/ 32 w 33"/>
                  <a:gd name="T7" fmla="*/ 1 h 19"/>
                  <a:gd name="T8" fmla="*/ 32 w 33"/>
                  <a:gd name="T9" fmla="*/ 0 h 19"/>
                  <a:gd name="T10" fmla="*/ 32 w 33"/>
                  <a:gd name="T11" fmla="*/ 0 h 19"/>
                  <a:gd name="T12" fmla="*/ 30 w 33"/>
                  <a:gd name="T13" fmla="*/ 1 h 19"/>
                  <a:gd name="T14" fmla="*/ 29 w 33"/>
                  <a:gd name="T15" fmla="*/ 1 h 19"/>
                  <a:gd name="T16" fmla="*/ 29 w 33"/>
                  <a:gd name="T17" fmla="*/ 2 h 19"/>
                  <a:gd name="T18" fmla="*/ 29 w 33"/>
                  <a:gd name="T19" fmla="*/ 2 h 19"/>
                  <a:gd name="T20" fmla="*/ 30 w 33"/>
                  <a:gd name="T21" fmla="*/ 2 h 19"/>
                  <a:gd name="T22" fmla="*/ 20 w 33"/>
                  <a:gd name="T23" fmla="*/ 11 h 19"/>
                  <a:gd name="T24" fmla="*/ 15 w 33"/>
                  <a:gd name="T25" fmla="*/ 5 h 19"/>
                  <a:gd name="T26" fmla="*/ 0 w 33"/>
                  <a:gd name="T27" fmla="*/ 19 h 19"/>
                  <a:gd name="T28" fmla="*/ 0 w 33"/>
                  <a:gd name="T29" fmla="*/ 19 h 19"/>
                  <a:gd name="T30" fmla="*/ 14 w 33"/>
                  <a:gd name="T31" fmla="*/ 6 h 19"/>
                  <a:gd name="T32" fmla="*/ 20 w 33"/>
                  <a:gd name="T33" fmla="*/ 12 h 19"/>
                  <a:gd name="T34" fmla="*/ 30 w 33"/>
                  <a:gd name="T35" fmla="*/ 3 h 19"/>
                  <a:gd name="T36" fmla="*/ 31 w 33"/>
                  <a:gd name="T37" fmla="*/ 3 h 19"/>
                  <a:gd name="T38" fmla="*/ 31 w 33"/>
                  <a:gd name="T39" fmla="*/ 4 h 19"/>
                  <a:gd name="T40" fmla="*/ 32 w 33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9"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2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41"/>
              <p:cNvSpPr>
                <a:spLocks/>
              </p:cNvSpPr>
              <p:nvPr/>
            </p:nvSpPr>
            <p:spPr bwMode="auto">
              <a:xfrm>
                <a:off x="3866" y="2140"/>
                <a:ext cx="8" cy="45"/>
              </a:xfrm>
              <a:custGeom>
                <a:avLst/>
                <a:gdLst>
                  <a:gd name="T0" fmla="*/ 0 w 8"/>
                  <a:gd name="T1" fmla="*/ 11 h 45"/>
                  <a:gd name="T2" fmla="*/ 0 w 8"/>
                  <a:gd name="T3" fmla="*/ 45 h 45"/>
                  <a:gd name="T4" fmla="*/ 8 w 8"/>
                  <a:gd name="T5" fmla="*/ 45 h 45"/>
                  <a:gd name="T6" fmla="*/ 8 w 8"/>
                  <a:gd name="T7" fmla="*/ 0 h 45"/>
                  <a:gd name="T8" fmla="*/ 0 w 8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1"/>
                    </a:moveTo>
                    <a:lnTo>
                      <a:pt x="0" y="45"/>
                    </a:lnTo>
                    <a:lnTo>
                      <a:pt x="8" y="45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42"/>
              <p:cNvSpPr>
                <a:spLocks/>
              </p:cNvSpPr>
              <p:nvPr/>
            </p:nvSpPr>
            <p:spPr bwMode="auto">
              <a:xfrm>
                <a:off x="3853" y="2153"/>
                <a:ext cx="8" cy="32"/>
              </a:xfrm>
              <a:custGeom>
                <a:avLst/>
                <a:gdLst>
                  <a:gd name="T0" fmla="*/ 0 w 8"/>
                  <a:gd name="T1" fmla="*/ 8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0 h 32"/>
                  <a:gd name="T8" fmla="*/ 0 w 8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8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43"/>
              <p:cNvSpPr>
                <a:spLocks/>
              </p:cNvSpPr>
              <p:nvPr/>
            </p:nvSpPr>
            <p:spPr bwMode="auto">
              <a:xfrm>
                <a:off x="3840" y="2153"/>
                <a:ext cx="8" cy="32"/>
              </a:xfrm>
              <a:custGeom>
                <a:avLst/>
                <a:gdLst>
                  <a:gd name="T0" fmla="*/ 0 w 8"/>
                  <a:gd name="T1" fmla="*/ 0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8 h 32"/>
                  <a:gd name="T8" fmla="*/ 0 w 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44"/>
              <p:cNvSpPr>
                <a:spLocks/>
              </p:cNvSpPr>
              <p:nvPr/>
            </p:nvSpPr>
            <p:spPr bwMode="auto">
              <a:xfrm>
                <a:off x="3827" y="2148"/>
                <a:ext cx="8" cy="37"/>
              </a:xfrm>
              <a:custGeom>
                <a:avLst/>
                <a:gdLst>
                  <a:gd name="T0" fmla="*/ 8 w 8"/>
                  <a:gd name="T1" fmla="*/ 0 h 37"/>
                  <a:gd name="T2" fmla="*/ 0 w 8"/>
                  <a:gd name="T3" fmla="*/ 8 h 37"/>
                  <a:gd name="T4" fmla="*/ 0 w 8"/>
                  <a:gd name="T5" fmla="*/ 37 h 37"/>
                  <a:gd name="T6" fmla="*/ 8 w 8"/>
                  <a:gd name="T7" fmla="*/ 37 h 37"/>
                  <a:gd name="T8" fmla="*/ 8 w 8"/>
                  <a:gd name="T9" fmla="*/ 0 h 37"/>
                  <a:gd name="T10" fmla="*/ 8 w 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8" y="0"/>
                    </a:moveTo>
                    <a:lnTo>
                      <a:pt x="0" y="8"/>
                    </a:lnTo>
                    <a:lnTo>
                      <a:pt x="0" y="37"/>
                    </a:lnTo>
                    <a:lnTo>
                      <a:pt x="8" y="37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45"/>
              <p:cNvSpPr>
                <a:spLocks/>
              </p:cNvSpPr>
              <p:nvPr/>
            </p:nvSpPr>
            <p:spPr bwMode="auto">
              <a:xfrm>
                <a:off x="3814" y="2161"/>
                <a:ext cx="8" cy="24"/>
              </a:xfrm>
              <a:custGeom>
                <a:avLst/>
                <a:gdLst>
                  <a:gd name="T0" fmla="*/ 0 w 8"/>
                  <a:gd name="T1" fmla="*/ 8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0 h 24"/>
                  <a:gd name="T8" fmla="*/ 0 w 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8"/>
                    </a:moveTo>
                    <a:lnTo>
                      <a:pt x="0" y="24"/>
                    </a:lnTo>
                    <a:lnTo>
                      <a:pt x="8" y="24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46"/>
              <p:cNvSpPr>
                <a:spLocks/>
              </p:cNvSpPr>
              <p:nvPr/>
            </p:nvSpPr>
            <p:spPr bwMode="auto">
              <a:xfrm>
                <a:off x="3801" y="2172"/>
                <a:ext cx="8" cy="13"/>
              </a:xfrm>
              <a:custGeom>
                <a:avLst/>
                <a:gdLst>
                  <a:gd name="T0" fmla="*/ 0 w 8"/>
                  <a:gd name="T1" fmla="*/ 8 h 13"/>
                  <a:gd name="T2" fmla="*/ 0 w 8"/>
                  <a:gd name="T3" fmla="*/ 13 h 13"/>
                  <a:gd name="T4" fmla="*/ 8 w 8"/>
                  <a:gd name="T5" fmla="*/ 13 h 13"/>
                  <a:gd name="T6" fmla="*/ 8 w 8"/>
                  <a:gd name="T7" fmla="*/ 0 h 13"/>
                  <a:gd name="T8" fmla="*/ 0 w 8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8"/>
                    </a:moveTo>
                    <a:lnTo>
                      <a:pt x="0" y="13"/>
                    </a:lnTo>
                    <a:lnTo>
                      <a:pt x="8" y="13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07" name="等腰三角形 7"/>
          <p:cNvSpPr/>
          <p:nvPr/>
        </p:nvSpPr>
        <p:spPr>
          <a:xfrm flipV="1">
            <a:off x="2454938" y="3379378"/>
            <a:ext cx="172128" cy="14838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等腰三角形 114"/>
          <p:cNvSpPr/>
          <p:nvPr/>
        </p:nvSpPr>
        <p:spPr>
          <a:xfrm>
            <a:off x="4227260" y="3379378"/>
            <a:ext cx="172128" cy="14838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等腰三角形 136"/>
          <p:cNvSpPr/>
          <p:nvPr/>
        </p:nvSpPr>
        <p:spPr>
          <a:xfrm flipV="1">
            <a:off x="5999769" y="3379378"/>
            <a:ext cx="172128" cy="14838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等腰三角形 137"/>
          <p:cNvSpPr/>
          <p:nvPr/>
        </p:nvSpPr>
        <p:spPr>
          <a:xfrm>
            <a:off x="7783155" y="3379378"/>
            <a:ext cx="172128" cy="14838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等腰三角形 138"/>
          <p:cNvSpPr/>
          <p:nvPr/>
        </p:nvSpPr>
        <p:spPr>
          <a:xfrm flipV="1">
            <a:off x="9567363" y="3379378"/>
            <a:ext cx="172128" cy="14838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12" name="图片 111"/>
          <p:cNvPicPr>
            <a:picLocks noChangeAspect="1"/>
          </p:cNvPicPr>
          <p:nvPr/>
        </p:nvPicPr>
        <p:blipFill rotWithShape="1">
          <a:blip r:embed="rId3" cstate="hq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319861" y="4423892"/>
            <a:ext cx="2446439" cy="233755"/>
          </a:xfrm>
          <a:prstGeom prst="rect">
            <a:avLst/>
          </a:prstGeom>
        </p:spPr>
      </p:pic>
      <p:sp>
        <p:nvSpPr>
          <p:cNvPr id="113" name="文本框 112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400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64591" y="146303"/>
            <a:ext cx="1117229" cy="431442"/>
            <a:chOff x="164592" y="146304"/>
            <a:chExt cx="1024128" cy="395489"/>
          </a:xfrm>
        </p:grpSpPr>
        <p:sp>
          <p:nvSpPr>
            <p:cNvPr id="5" name="平行四边形 4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>
              <a:off x="164592" y="159401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8" name="直线连接符 7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椭圆 133"/>
          <p:cNvSpPr/>
          <p:nvPr/>
        </p:nvSpPr>
        <p:spPr>
          <a:xfrm>
            <a:off x="1741273" y="5892350"/>
            <a:ext cx="8096250" cy="878420"/>
          </a:xfrm>
          <a:prstGeom prst="ellipse">
            <a:avLst/>
          </a:prstGeom>
          <a:gradFill flip="none" rotWithShape="1">
            <a:gsLst>
              <a:gs pos="17000">
                <a:schemeClr val="tx1">
                  <a:alpha val="29000"/>
                </a:schemeClr>
              </a:gs>
              <a:gs pos="81000">
                <a:schemeClr val="tx1">
                  <a:lumMod val="50000"/>
                  <a:lumOff val="5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1" name="组 190"/>
          <p:cNvGrpSpPr/>
          <p:nvPr/>
        </p:nvGrpSpPr>
        <p:grpSpPr>
          <a:xfrm>
            <a:off x="3114213" y="795050"/>
            <a:ext cx="5567334" cy="5484233"/>
            <a:chOff x="3114213" y="795050"/>
            <a:chExt cx="5567334" cy="5484233"/>
          </a:xfrm>
        </p:grpSpPr>
        <p:grpSp>
          <p:nvGrpSpPr>
            <p:cNvPr id="128" name="组合 19"/>
            <p:cNvGrpSpPr/>
            <p:nvPr/>
          </p:nvGrpSpPr>
          <p:grpSpPr>
            <a:xfrm>
              <a:off x="4353218" y="2846687"/>
              <a:ext cx="2806473" cy="3428085"/>
              <a:chOff x="4408748" y="2851198"/>
              <a:chExt cx="2806473" cy="3428085"/>
            </a:xfrm>
            <a:solidFill>
              <a:srgbClr val="A6A6A6"/>
            </a:solidFill>
          </p:grpSpPr>
          <p:sp>
            <p:nvSpPr>
              <p:cNvPr id="129" name="矩形 128"/>
              <p:cNvSpPr/>
              <p:nvPr/>
            </p:nvSpPr>
            <p:spPr>
              <a:xfrm>
                <a:off x="5654903" y="2851198"/>
                <a:ext cx="308446" cy="342808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0" name="矩形 129"/>
              <p:cNvSpPr/>
              <p:nvPr/>
            </p:nvSpPr>
            <p:spPr>
              <a:xfrm rot="3628266">
                <a:off x="6344896" y="3307680"/>
                <a:ext cx="240375" cy="1500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1" name="矩形 130"/>
              <p:cNvSpPr/>
              <p:nvPr/>
            </p:nvSpPr>
            <p:spPr>
              <a:xfrm rot="3222577">
                <a:off x="6279379" y="4508173"/>
                <a:ext cx="117002" cy="1500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2" name="矩形 131"/>
              <p:cNvSpPr/>
              <p:nvPr/>
            </p:nvSpPr>
            <p:spPr>
              <a:xfrm rot="18144688" flipH="1">
                <a:off x="5094796" y="2855932"/>
                <a:ext cx="152149" cy="1500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3" name="矩形 132"/>
              <p:cNvSpPr/>
              <p:nvPr/>
            </p:nvSpPr>
            <p:spPr>
              <a:xfrm rot="17368525" flipH="1">
                <a:off x="5067148" y="4124428"/>
                <a:ext cx="183475" cy="1500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5" name="组合 11"/>
            <p:cNvGrpSpPr/>
            <p:nvPr/>
          </p:nvGrpSpPr>
          <p:grpSpPr>
            <a:xfrm>
              <a:off x="4710563" y="795050"/>
              <a:ext cx="2248026" cy="2248026"/>
              <a:chOff x="1200760" y="3842074"/>
              <a:chExt cx="1784148" cy="1784148"/>
            </a:xfrm>
          </p:grpSpPr>
          <p:sp>
            <p:nvSpPr>
              <p:cNvPr id="136" name="椭圆 135"/>
              <p:cNvSpPr/>
              <p:nvPr/>
            </p:nvSpPr>
            <p:spPr>
              <a:xfrm>
                <a:off x="1200760" y="3842074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8" name="组合 67"/>
            <p:cNvGrpSpPr/>
            <p:nvPr/>
          </p:nvGrpSpPr>
          <p:grpSpPr>
            <a:xfrm>
              <a:off x="3114213" y="3775241"/>
              <a:ext cx="1735100" cy="1735100"/>
              <a:chOff x="1200760" y="3842075"/>
              <a:chExt cx="1784148" cy="1784148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1" name="组合 70"/>
            <p:cNvGrpSpPr/>
            <p:nvPr/>
          </p:nvGrpSpPr>
          <p:grpSpPr>
            <a:xfrm>
              <a:off x="6432642" y="4367614"/>
              <a:ext cx="1223288" cy="1223288"/>
              <a:chOff x="1200760" y="3842075"/>
              <a:chExt cx="1784148" cy="1784148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A81F25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4" name="组合 77"/>
            <p:cNvGrpSpPr/>
            <p:nvPr/>
          </p:nvGrpSpPr>
          <p:grpSpPr>
            <a:xfrm>
              <a:off x="3262555" y="2105270"/>
              <a:ext cx="1527064" cy="1527064"/>
              <a:chOff x="1200760" y="3842075"/>
              <a:chExt cx="1784148" cy="1784148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rgbClr val="EA1A26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7" name="组合 88"/>
            <p:cNvGrpSpPr/>
            <p:nvPr/>
          </p:nvGrpSpPr>
          <p:grpSpPr>
            <a:xfrm>
              <a:off x="6737835" y="2359506"/>
              <a:ext cx="1943712" cy="1943712"/>
              <a:chOff x="1200760" y="3842075"/>
              <a:chExt cx="1784148" cy="1784148"/>
            </a:xfrm>
          </p:grpSpPr>
          <p:sp>
            <p:nvSpPr>
              <p:cNvPr id="148" name="椭圆 147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1475770" y="4117085"/>
                <a:ext cx="1234127" cy="123412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0" name="Freeform 987"/>
            <p:cNvSpPr>
              <a:spLocks noEditPoints="1"/>
            </p:cNvSpPr>
            <p:nvPr/>
          </p:nvSpPr>
          <p:spPr bwMode="auto">
            <a:xfrm>
              <a:off x="5564060" y="1377589"/>
              <a:ext cx="540619" cy="869615"/>
            </a:xfrm>
            <a:custGeom>
              <a:avLst/>
              <a:gdLst>
                <a:gd name="T0" fmla="*/ 133 w 205"/>
                <a:gd name="T1" fmla="*/ 170 h 331"/>
                <a:gd name="T2" fmla="*/ 148 w 205"/>
                <a:gd name="T3" fmla="*/ 126 h 331"/>
                <a:gd name="T4" fmla="*/ 148 w 205"/>
                <a:gd name="T5" fmla="*/ 110 h 331"/>
                <a:gd name="T6" fmla="*/ 48 w 205"/>
                <a:gd name="T7" fmla="*/ 118 h 331"/>
                <a:gd name="T8" fmla="*/ 71 w 205"/>
                <a:gd name="T9" fmla="*/ 126 h 331"/>
                <a:gd name="T10" fmla="*/ 39 w 205"/>
                <a:gd name="T11" fmla="*/ 224 h 331"/>
                <a:gd name="T12" fmla="*/ 44 w 205"/>
                <a:gd name="T13" fmla="*/ 331 h 331"/>
                <a:gd name="T14" fmla="*/ 205 w 205"/>
                <a:gd name="T15" fmla="*/ 298 h 331"/>
                <a:gd name="T16" fmla="*/ 161 w 205"/>
                <a:gd name="T17" fmla="*/ 315 h 331"/>
                <a:gd name="T18" fmla="*/ 16 w 205"/>
                <a:gd name="T19" fmla="*/ 298 h 331"/>
                <a:gd name="T20" fmla="*/ 87 w 205"/>
                <a:gd name="T21" fmla="*/ 170 h 331"/>
                <a:gd name="T22" fmla="*/ 117 w 205"/>
                <a:gd name="T23" fmla="*/ 126 h 331"/>
                <a:gd name="T24" fmla="*/ 153 w 205"/>
                <a:gd name="T25" fmla="*/ 234 h 331"/>
                <a:gd name="T26" fmla="*/ 161 w 205"/>
                <a:gd name="T27" fmla="*/ 315 h 331"/>
                <a:gd name="T28" fmla="*/ 121 w 205"/>
                <a:gd name="T29" fmla="*/ 262 h 331"/>
                <a:gd name="T30" fmla="*/ 101 w 205"/>
                <a:gd name="T31" fmla="*/ 258 h 331"/>
                <a:gd name="T32" fmla="*/ 63 w 205"/>
                <a:gd name="T33" fmla="*/ 263 h 331"/>
                <a:gd name="T34" fmla="*/ 48 w 205"/>
                <a:gd name="T35" fmla="*/ 259 h 331"/>
                <a:gd name="T36" fmla="*/ 24 w 205"/>
                <a:gd name="T37" fmla="*/ 298 h 331"/>
                <a:gd name="T38" fmla="*/ 161 w 205"/>
                <a:gd name="T39" fmla="*/ 307 h 331"/>
                <a:gd name="T40" fmla="*/ 167 w 205"/>
                <a:gd name="T41" fmla="*/ 266 h 331"/>
                <a:gd name="T42" fmla="*/ 165 w 205"/>
                <a:gd name="T43" fmla="*/ 264 h 331"/>
                <a:gd name="T44" fmla="*/ 144 w 205"/>
                <a:gd name="T45" fmla="*/ 248 h 331"/>
                <a:gd name="T46" fmla="*/ 124 w 205"/>
                <a:gd name="T47" fmla="*/ 23 h 331"/>
                <a:gd name="T48" fmla="*/ 124 w 205"/>
                <a:gd name="T49" fmla="*/ 0 h 331"/>
                <a:gd name="T50" fmla="*/ 124 w 205"/>
                <a:gd name="T51" fmla="*/ 23 h 331"/>
                <a:gd name="T52" fmla="*/ 91 w 205"/>
                <a:gd name="T53" fmla="*/ 49 h 331"/>
                <a:gd name="T54" fmla="*/ 74 w 205"/>
                <a:gd name="T55" fmla="*/ 32 h 331"/>
                <a:gd name="T56" fmla="*/ 58 w 205"/>
                <a:gd name="T57" fmla="*/ 49 h 331"/>
                <a:gd name="T58" fmla="*/ 68 w 205"/>
                <a:gd name="T59" fmla="*/ 43 h 331"/>
                <a:gd name="T60" fmla="*/ 80 w 205"/>
                <a:gd name="T61" fmla="*/ 43 h 331"/>
                <a:gd name="T62" fmla="*/ 74 w 205"/>
                <a:gd name="T63" fmla="*/ 57 h 331"/>
                <a:gd name="T64" fmla="*/ 68 w 205"/>
                <a:gd name="T65" fmla="*/ 43 h 331"/>
                <a:gd name="T66" fmla="*/ 92 w 205"/>
                <a:gd name="T67" fmla="*/ 102 h 331"/>
                <a:gd name="T68" fmla="*/ 98 w 205"/>
                <a:gd name="T69" fmla="*/ 82 h 331"/>
                <a:gd name="T70" fmla="*/ 129 w 205"/>
                <a:gd name="T71" fmla="*/ 82 h 331"/>
                <a:gd name="T72" fmla="*/ 134 w 205"/>
                <a:gd name="T73" fmla="*/ 102 h 331"/>
                <a:gd name="T74" fmla="*/ 143 w 205"/>
                <a:gd name="T75" fmla="*/ 97 h 331"/>
                <a:gd name="T76" fmla="*/ 113 w 205"/>
                <a:gd name="T77" fmla="*/ 68 h 331"/>
                <a:gd name="T78" fmla="*/ 84 w 205"/>
                <a:gd name="T79" fmla="*/ 9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5" h="331">
                  <a:moveTo>
                    <a:pt x="165" y="224"/>
                  </a:moveTo>
                  <a:cubicBezTo>
                    <a:pt x="150" y="204"/>
                    <a:pt x="133" y="184"/>
                    <a:pt x="133" y="170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3" y="126"/>
                    <a:pt x="156" y="122"/>
                    <a:pt x="156" y="118"/>
                  </a:cubicBezTo>
                  <a:cubicBezTo>
                    <a:pt x="156" y="113"/>
                    <a:pt x="153" y="110"/>
                    <a:pt x="148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2" y="110"/>
                    <a:pt x="48" y="113"/>
                    <a:pt x="48" y="118"/>
                  </a:cubicBezTo>
                  <a:cubicBezTo>
                    <a:pt x="48" y="122"/>
                    <a:pt x="52" y="126"/>
                    <a:pt x="56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184"/>
                    <a:pt x="55" y="204"/>
                    <a:pt x="39" y="224"/>
                  </a:cubicBezTo>
                  <a:cubicBezTo>
                    <a:pt x="20" y="249"/>
                    <a:pt x="0" y="274"/>
                    <a:pt x="0" y="298"/>
                  </a:cubicBezTo>
                  <a:cubicBezTo>
                    <a:pt x="0" y="318"/>
                    <a:pt x="16" y="331"/>
                    <a:pt x="44" y="331"/>
                  </a:cubicBezTo>
                  <a:cubicBezTo>
                    <a:pt x="161" y="331"/>
                    <a:pt x="161" y="331"/>
                    <a:pt x="161" y="331"/>
                  </a:cubicBezTo>
                  <a:cubicBezTo>
                    <a:pt x="188" y="331"/>
                    <a:pt x="205" y="318"/>
                    <a:pt x="205" y="298"/>
                  </a:cubicBezTo>
                  <a:cubicBezTo>
                    <a:pt x="205" y="274"/>
                    <a:pt x="185" y="249"/>
                    <a:pt x="165" y="224"/>
                  </a:cubicBezTo>
                  <a:close/>
                  <a:moveTo>
                    <a:pt x="161" y="315"/>
                  </a:moveTo>
                  <a:cubicBezTo>
                    <a:pt x="44" y="315"/>
                    <a:pt x="44" y="315"/>
                    <a:pt x="44" y="315"/>
                  </a:cubicBezTo>
                  <a:cubicBezTo>
                    <a:pt x="33" y="315"/>
                    <a:pt x="16" y="313"/>
                    <a:pt x="16" y="298"/>
                  </a:cubicBezTo>
                  <a:cubicBezTo>
                    <a:pt x="16" y="280"/>
                    <a:pt x="34" y="257"/>
                    <a:pt x="52" y="234"/>
                  </a:cubicBezTo>
                  <a:cubicBezTo>
                    <a:pt x="70" y="211"/>
                    <a:pt x="87" y="189"/>
                    <a:pt x="87" y="17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89"/>
                    <a:pt x="135" y="211"/>
                    <a:pt x="153" y="234"/>
                  </a:cubicBezTo>
                  <a:cubicBezTo>
                    <a:pt x="171" y="257"/>
                    <a:pt x="189" y="280"/>
                    <a:pt x="189" y="298"/>
                  </a:cubicBezTo>
                  <a:cubicBezTo>
                    <a:pt x="189" y="313"/>
                    <a:pt x="171" y="315"/>
                    <a:pt x="161" y="315"/>
                  </a:cubicBezTo>
                  <a:close/>
                  <a:moveTo>
                    <a:pt x="122" y="263"/>
                  </a:moveTo>
                  <a:cubicBezTo>
                    <a:pt x="122" y="263"/>
                    <a:pt x="121" y="263"/>
                    <a:pt x="121" y="262"/>
                  </a:cubicBezTo>
                  <a:cubicBezTo>
                    <a:pt x="118" y="258"/>
                    <a:pt x="114" y="256"/>
                    <a:pt x="109" y="256"/>
                  </a:cubicBezTo>
                  <a:cubicBezTo>
                    <a:pt x="106" y="256"/>
                    <a:pt x="103" y="257"/>
                    <a:pt x="101" y="258"/>
                  </a:cubicBezTo>
                  <a:cubicBezTo>
                    <a:pt x="99" y="250"/>
                    <a:pt x="91" y="244"/>
                    <a:pt x="82" y="244"/>
                  </a:cubicBezTo>
                  <a:cubicBezTo>
                    <a:pt x="72" y="244"/>
                    <a:pt x="63" y="252"/>
                    <a:pt x="63" y="263"/>
                  </a:cubicBezTo>
                  <a:cubicBezTo>
                    <a:pt x="63" y="264"/>
                    <a:pt x="63" y="264"/>
                    <a:pt x="63" y="265"/>
                  </a:cubicBezTo>
                  <a:cubicBezTo>
                    <a:pt x="59" y="261"/>
                    <a:pt x="54" y="259"/>
                    <a:pt x="48" y="259"/>
                  </a:cubicBezTo>
                  <a:cubicBezTo>
                    <a:pt x="46" y="259"/>
                    <a:pt x="44" y="260"/>
                    <a:pt x="42" y="260"/>
                  </a:cubicBezTo>
                  <a:cubicBezTo>
                    <a:pt x="32" y="274"/>
                    <a:pt x="24" y="288"/>
                    <a:pt x="24" y="298"/>
                  </a:cubicBezTo>
                  <a:cubicBezTo>
                    <a:pt x="24" y="306"/>
                    <a:pt x="34" y="307"/>
                    <a:pt x="44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70" y="307"/>
                    <a:pt x="181" y="306"/>
                    <a:pt x="181" y="298"/>
                  </a:cubicBezTo>
                  <a:cubicBezTo>
                    <a:pt x="181" y="289"/>
                    <a:pt x="175" y="278"/>
                    <a:pt x="167" y="266"/>
                  </a:cubicBezTo>
                  <a:cubicBezTo>
                    <a:pt x="167" y="266"/>
                    <a:pt x="166" y="266"/>
                    <a:pt x="166" y="266"/>
                  </a:cubicBezTo>
                  <a:cubicBezTo>
                    <a:pt x="166" y="265"/>
                    <a:pt x="166" y="265"/>
                    <a:pt x="165" y="264"/>
                  </a:cubicBezTo>
                  <a:cubicBezTo>
                    <a:pt x="163" y="260"/>
                    <a:pt x="160" y="256"/>
                    <a:pt x="156" y="252"/>
                  </a:cubicBezTo>
                  <a:cubicBezTo>
                    <a:pt x="153" y="249"/>
                    <a:pt x="148" y="248"/>
                    <a:pt x="144" y="248"/>
                  </a:cubicBezTo>
                  <a:cubicBezTo>
                    <a:pt x="134" y="248"/>
                    <a:pt x="125" y="254"/>
                    <a:pt x="122" y="263"/>
                  </a:cubicBezTo>
                  <a:close/>
                  <a:moveTo>
                    <a:pt x="124" y="23"/>
                  </a:moveTo>
                  <a:cubicBezTo>
                    <a:pt x="130" y="23"/>
                    <a:pt x="135" y="18"/>
                    <a:pt x="135" y="11"/>
                  </a:cubicBezTo>
                  <a:cubicBezTo>
                    <a:pt x="135" y="5"/>
                    <a:pt x="130" y="0"/>
                    <a:pt x="124" y="0"/>
                  </a:cubicBezTo>
                  <a:cubicBezTo>
                    <a:pt x="118" y="0"/>
                    <a:pt x="112" y="5"/>
                    <a:pt x="112" y="11"/>
                  </a:cubicBezTo>
                  <a:cubicBezTo>
                    <a:pt x="112" y="18"/>
                    <a:pt x="118" y="23"/>
                    <a:pt x="124" y="23"/>
                  </a:cubicBezTo>
                  <a:close/>
                  <a:moveTo>
                    <a:pt x="74" y="65"/>
                  </a:moveTo>
                  <a:cubicBezTo>
                    <a:pt x="83" y="65"/>
                    <a:pt x="91" y="58"/>
                    <a:pt x="91" y="49"/>
                  </a:cubicBezTo>
                  <a:cubicBezTo>
                    <a:pt x="91" y="45"/>
                    <a:pt x="89" y="40"/>
                    <a:pt x="86" y="37"/>
                  </a:cubicBezTo>
                  <a:cubicBezTo>
                    <a:pt x="83" y="34"/>
                    <a:pt x="79" y="32"/>
                    <a:pt x="74" y="32"/>
                  </a:cubicBezTo>
                  <a:cubicBezTo>
                    <a:pt x="70" y="32"/>
                    <a:pt x="66" y="34"/>
                    <a:pt x="62" y="37"/>
                  </a:cubicBezTo>
                  <a:cubicBezTo>
                    <a:pt x="59" y="40"/>
                    <a:pt x="58" y="45"/>
                    <a:pt x="58" y="49"/>
                  </a:cubicBezTo>
                  <a:cubicBezTo>
                    <a:pt x="58" y="58"/>
                    <a:pt x="65" y="65"/>
                    <a:pt x="74" y="65"/>
                  </a:cubicBezTo>
                  <a:close/>
                  <a:moveTo>
                    <a:pt x="68" y="43"/>
                  </a:moveTo>
                  <a:cubicBezTo>
                    <a:pt x="70" y="41"/>
                    <a:pt x="72" y="40"/>
                    <a:pt x="74" y="40"/>
                  </a:cubicBezTo>
                  <a:cubicBezTo>
                    <a:pt x="76" y="40"/>
                    <a:pt x="79" y="41"/>
                    <a:pt x="80" y="43"/>
                  </a:cubicBezTo>
                  <a:cubicBezTo>
                    <a:pt x="82" y="45"/>
                    <a:pt x="83" y="47"/>
                    <a:pt x="83" y="49"/>
                  </a:cubicBezTo>
                  <a:cubicBezTo>
                    <a:pt x="83" y="54"/>
                    <a:pt x="79" y="57"/>
                    <a:pt x="74" y="57"/>
                  </a:cubicBezTo>
                  <a:cubicBezTo>
                    <a:pt x="69" y="57"/>
                    <a:pt x="66" y="54"/>
                    <a:pt x="66" y="49"/>
                  </a:cubicBezTo>
                  <a:cubicBezTo>
                    <a:pt x="66" y="47"/>
                    <a:pt x="66" y="45"/>
                    <a:pt x="68" y="43"/>
                  </a:cubicBezTo>
                  <a:close/>
                  <a:moveTo>
                    <a:pt x="84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92" y="100"/>
                    <a:pt x="92" y="99"/>
                    <a:pt x="92" y="97"/>
                  </a:cubicBezTo>
                  <a:cubicBezTo>
                    <a:pt x="92" y="92"/>
                    <a:pt x="94" y="86"/>
                    <a:pt x="98" y="82"/>
                  </a:cubicBezTo>
                  <a:cubicBezTo>
                    <a:pt x="102" y="78"/>
                    <a:pt x="108" y="76"/>
                    <a:pt x="113" y="76"/>
                  </a:cubicBezTo>
                  <a:cubicBezTo>
                    <a:pt x="119" y="76"/>
                    <a:pt x="124" y="78"/>
                    <a:pt x="129" y="82"/>
                  </a:cubicBezTo>
                  <a:cubicBezTo>
                    <a:pt x="133" y="86"/>
                    <a:pt x="135" y="92"/>
                    <a:pt x="135" y="97"/>
                  </a:cubicBezTo>
                  <a:cubicBezTo>
                    <a:pt x="135" y="99"/>
                    <a:pt x="135" y="100"/>
                    <a:pt x="134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3" y="100"/>
                    <a:pt x="143" y="99"/>
                    <a:pt x="143" y="97"/>
                  </a:cubicBezTo>
                  <a:cubicBezTo>
                    <a:pt x="143" y="89"/>
                    <a:pt x="140" y="82"/>
                    <a:pt x="134" y="76"/>
                  </a:cubicBezTo>
                  <a:cubicBezTo>
                    <a:pt x="129" y="71"/>
                    <a:pt x="121" y="68"/>
                    <a:pt x="113" y="68"/>
                  </a:cubicBezTo>
                  <a:cubicBezTo>
                    <a:pt x="105" y="68"/>
                    <a:pt x="98" y="71"/>
                    <a:pt x="92" y="76"/>
                  </a:cubicBezTo>
                  <a:cubicBezTo>
                    <a:pt x="87" y="82"/>
                    <a:pt x="84" y="89"/>
                    <a:pt x="84" y="97"/>
                  </a:cubicBezTo>
                  <a:cubicBezTo>
                    <a:pt x="84" y="99"/>
                    <a:pt x="84" y="100"/>
                    <a:pt x="84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975"/>
            <p:cNvSpPr>
              <a:spLocks noEditPoints="1"/>
            </p:cNvSpPr>
            <p:nvPr/>
          </p:nvSpPr>
          <p:spPr bwMode="auto">
            <a:xfrm>
              <a:off x="7454671" y="2997168"/>
              <a:ext cx="514323" cy="635166"/>
            </a:xfrm>
            <a:custGeom>
              <a:avLst/>
              <a:gdLst>
                <a:gd name="T0" fmla="*/ 120 w 349"/>
                <a:gd name="T1" fmla="*/ 0 h 431"/>
                <a:gd name="T2" fmla="*/ 117 w 349"/>
                <a:gd name="T3" fmla="*/ 3 h 431"/>
                <a:gd name="T4" fmla="*/ 2 w 349"/>
                <a:gd name="T5" fmla="*/ 117 h 431"/>
                <a:gd name="T6" fmla="*/ 0 w 349"/>
                <a:gd name="T7" fmla="*/ 120 h 431"/>
                <a:gd name="T8" fmla="*/ 0 w 349"/>
                <a:gd name="T9" fmla="*/ 431 h 431"/>
                <a:gd name="T10" fmla="*/ 349 w 349"/>
                <a:gd name="T11" fmla="*/ 431 h 431"/>
                <a:gd name="T12" fmla="*/ 349 w 349"/>
                <a:gd name="T13" fmla="*/ 0 h 431"/>
                <a:gd name="T14" fmla="*/ 120 w 349"/>
                <a:gd name="T15" fmla="*/ 0 h 431"/>
                <a:gd name="T16" fmla="*/ 114 w 349"/>
                <a:gd name="T17" fmla="*/ 37 h 431"/>
                <a:gd name="T18" fmla="*/ 114 w 349"/>
                <a:gd name="T19" fmla="*/ 114 h 431"/>
                <a:gd name="T20" fmla="*/ 37 w 349"/>
                <a:gd name="T21" fmla="*/ 114 h 431"/>
                <a:gd name="T22" fmla="*/ 114 w 349"/>
                <a:gd name="T23" fmla="*/ 37 h 431"/>
                <a:gd name="T24" fmla="*/ 328 w 349"/>
                <a:gd name="T25" fmla="*/ 410 h 431"/>
                <a:gd name="T26" fmla="*/ 20 w 349"/>
                <a:gd name="T27" fmla="*/ 410 h 431"/>
                <a:gd name="T28" fmla="*/ 20 w 349"/>
                <a:gd name="T29" fmla="*/ 136 h 431"/>
                <a:gd name="T30" fmla="*/ 135 w 349"/>
                <a:gd name="T31" fmla="*/ 136 h 431"/>
                <a:gd name="T32" fmla="*/ 135 w 349"/>
                <a:gd name="T33" fmla="*/ 22 h 431"/>
                <a:gd name="T34" fmla="*/ 328 w 349"/>
                <a:gd name="T35" fmla="*/ 22 h 431"/>
                <a:gd name="T36" fmla="*/ 328 w 349"/>
                <a:gd name="T37" fmla="*/ 410 h 431"/>
                <a:gd name="T38" fmla="*/ 75 w 349"/>
                <a:gd name="T39" fmla="*/ 317 h 431"/>
                <a:gd name="T40" fmla="*/ 145 w 349"/>
                <a:gd name="T41" fmla="*/ 249 h 431"/>
                <a:gd name="T42" fmla="*/ 187 w 349"/>
                <a:gd name="T43" fmla="*/ 290 h 431"/>
                <a:gd name="T44" fmla="*/ 300 w 349"/>
                <a:gd name="T45" fmla="*/ 178 h 431"/>
                <a:gd name="T46" fmla="*/ 285 w 349"/>
                <a:gd name="T47" fmla="*/ 163 h 431"/>
                <a:gd name="T48" fmla="*/ 187 w 349"/>
                <a:gd name="T49" fmla="*/ 259 h 431"/>
                <a:gd name="T50" fmla="*/ 152 w 349"/>
                <a:gd name="T51" fmla="*/ 225 h 431"/>
                <a:gd name="T52" fmla="*/ 145 w 349"/>
                <a:gd name="T53" fmla="*/ 218 h 431"/>
                <a:gd name="T54" fmla="*/ 138 w 349"/>
                <a:gd name="T55" fmla="*/ 225 h 431"/>
                <a:gd name="T56" fmla="*/ 60 w 349"/>
                <a:gd name="T57" fmla="*/ 302 h 431"/>
                <a:gd name="T58" fmla="*/ 75 w 349"/>
                <a:gd name="T59" fmla="*/ 31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431">
                  <a:moveTo>
                    <a:pt x="120" y="0"/>
                  </a:moveTo>
                  <a:lnTo>
                    <a:pt x="117" y="3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0" y="431"/>
                  </a:lnTo>
                  <a:lnTo>
                    <a:pt x="349" y="431"/>
                  </a:lnTo>
                  <a:lnTo>
                    <a:pt x="349" y="0"/>
                  </a:lnTo>
                  <a:lnTo>
                    <a:pt x="120" y="0"/>
                  </a:lnTo>
                  <a:close/>
                  <a:moveTo>
                    <a:pt x="114" y="37"/>
                  </a:moveTo>
                  <a:lnTo>
                    <a:pt x="114" y="114"/>
                  </a:lnTo>
                  <a:lnTo>
                    <a:pt x="37" y="114"/>
                  </a:lnTo>
                  <a:lnTo>
                    <a:pt x="114" y="37"/>
                  </a:lnTo>
                  <a:close/>
                  <a:moveTo>
                    <a:pt x="328" y="410"/>
                  </a:moveTo>
                  <a:lnTo>
                    <a:pt x="20" y="410"/>
                  </a:lnTo>
                  <a:lnTo>
                    <a:pt x="20" y="136"/>
                  </a:lnTo>
                  <a:lnTo>
                    <a:pt x="135" y="136"/>
                  </a:lnTo>
                  <a:lnTo>
                    <a:pt x="135" y="22"/>
                  </a:lnTo>
                  <a:lnTo>
                    <a:pt x="328" y="22"/>
                  </a:lnTo>
                  <a:lnTo>
                    <a:pt x="328" y="410"/>
                  </a:lnTo>
                  <a:close/>
                  <a:moveTo>
                    <a:pt x="75" y="317"/>
                  </a:moveTo>
                  <a:lnTo>
                    <a:pt x="145" y="249"/>
                  </a:lnTo>
                  <a:lnTo>
                    <a:pt x="187" y="290"/>
                  </a:lnTo>
                  <a:lnTo>
                    <a:pt x="300" y="178"/>
                  </a:lnTo>
                  <a:lnTo>
                    <a:pt x="285" y="163"/>
                  </a:lnTo>
                  <a:lnTo>
                    <a:pt x="187" y="259"/>
                  </a:lnTo>
                  <a:lnTo>
                    <a:pt x="152" y="225"/>
                  </a:lnTo>
                  <a:lnTo>
                    <a:pt x="145" y="218"/>
                  </a:lnTo>
                  <a:lnTo>
                    <a:pt x="138" y="225"/>
                  </a:lnTo>
                  <a:lnTo>
                    <a:pt x="60" y="302"/>
                  </a:lnTo>
                  <a:lnTo>
                    <a:pt x="75" y="3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979"/>
            <p:cNvSpPr>
              <a:spLocks noEditPoints="1"/>
            </p:cNvSpPr>
            <p:nvPr/>
          </p:nvSpPr>
          <p:spPr bwMode="auto">
            <a:xfrm>
              <a:off x="3652134" y="4331642"/>
              <a:ext cx="707159" cy="632376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983"/>
            <p:cNvSpPr>
              <a:spLocks noEditPoints="1"/>
            </p:cNvSpPr>
            <p:nvPr/>
          </p:nvSpPr>
          <p:spPr bwMode="auto">
            <a:xfrm>
              <a:off x="3706500" y="2533067"/>
              <a:ext cx="654309" cy="671330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4" name="Group 17"/>
            <p:cNvGrpSpPr>
              <a:grpSpLocks noChangeAspect="1"/>
            </p:cNvGrpSpPr>
            <p:nvPr/>
          </p:nvGrpSpPr>
          <p:grpSpPr bwMode="auto">
            <a:xfrm>
              <a:off x="6852573" y="4726587"/>
              <a:ext cx="457188" cy="490764"/>
              <a:chOff x="231" y="1205"/>
              <a:chExt cx="640" cy="6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55" name="Freeform 18"/>
              <p:cNvSpPr>
                <a:spLocks/>
              </p:cNvSpPr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7" name="组合 13"/>
            <p:cNvGrpSpPr/>
            <p:nvPr/>
          </p:nvGrpSpPr>
          <p:grpSpPr>
            <a:xfrm>
              <a:off x="4790069" y="5531675"/>
              <a:ext cx="752426" cy="740724"/>
              <a:chOff x="646691" y="2628229"/>
              <a:chExt cx="2672598" cy="2631032"/>
            </a:xfrm>
          </p:grpSpPr>
          <p:grpSp>
            <p:nvGrpSpPr>
              <p:cNvPr id="158" name="组合 114"/>
              <p:cNvGrpSpPr/>
              <p:nvPr/>
            </p:nvGrpSpPr>
            <p:grpSpPr>
              <a:xfrm>
                <a:off x="1066991" y="3331434"/>
                <a:ext cx="1712544" cy="1927827"/>
                <a:chOff x="3442680" y="2338959"/>
                <a:chExt cx="3567427" cy="4015885"/>
              </a:xfrm>
              <a:solidFill>
                <a:schemeClr val="bg1">
                  <a:lumMod val="65000"/>
                </a:schemeClr>
              </a:solidFill>
              <a:effectLst/>
            </p:grpSpPr>
            <p:sp>
              <p:nvSpPr>
                <p:cNvPr id="164" name="矩形 163"/>
                <p:cNvSpPr/>
                <p:nvPr/>
              </p:nvSpPr>
              <p:spPr>
                <a:xfrm>
                  <a:off x="5138533" y="2338959"/>
                  <a:ext cx="246743" cy="401588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5" name="矩形 164"/>
                <p:cNvSpPr/>
                <p:nvPr/>
              </p:nvSpPr>
              <p:spPr>
                <a:xfrm rot="3540000">
                  <a:off x="5934433" y="3106991"/>
                  <a:ext cx="246743" cy="190460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6" name="矩形 165"/>
                <p:cNvSpPr/>
                <p:nvPr/>
              </p:nvSpPr>
              <p:spPr>
                <a:xfrm rot="3000000">
                  <a:off x="5675244" y="4619284"/>
                  <a:ext cx="246743" cy="1445997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7" name="矩形 166"/>
                <p:cNvSpPr/>
                <p:nvPr/>
              </p:nvSpPr>
              <p:spPr>
                <a:xfrm rot="18060000" flipH="1">
                  <a:off x="4447752" y="2660478"/>
                  <a:ext cx="160051" cy="190460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8" name="矩形 167"/>
                <p:cNvSpPr/>
                <p:nvPr/>
              </p:nvSpPr>
              <p:spPr>
                <a:xfrm rot="17340000" flipH="1">
                  <a:off x="4336072" y="3870037"/>
                  <a:ext cx="117819" cy="190460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59" name="椭圆 158"/>
              <p:cNvSpPr/>
              <p:nvPr/>
            </p:nvSpPr>
            <p:spPr>
              <a:xfrm>
                <a:off x="1413019" y="2628229"/>
                <a:ext cx="1079165" cy="1079165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646691" y="4058872"/>
                <a:ext cx="832935" cy="832935"/>
              </a:xfrm>
              <a:prstGeom prst="ellipse">
                <a:avLst/>
              </a:prstGeom>
              <a:solidFill>
                <a:schemeClr val="accent1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>
                <a:off x="2239703" y="4343238"/>
                <a:ext cx="587239" cy="587239"/>
              </a:xfrm>
              <a:prstGeom prst="ellipse">
                <a:avLst/>
              </a:prstGeom>
              <a:solidFill>
                <a:srgbClr val="E21521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717904" y="3257202"/>
                <a:ext cx="733068" cy="733068"/>
              </a:xfrm>
              <a:prstGeom prst="ellipse">
                <a:avLst/>
              </a:prstGeom>
              <a:solidFill>
                <a:srgbClr val="F6615B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2386211" y="3379248"/>
                <a:ext cx="933078" cy="933080"/>
              </a:xfrm>
              <a:prstGeom prst="ellipse">
                <a:avLst/>
              </a:prstGeom>
              <a:solidFill>
                <a:schemeClr val="accent1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9" name="组合 148"/>
            <p:cNvGrpSpPr/>
            <p:nvPr/>
          </p:nvGrpSpPr>
          <p:grpSpPr>
            <a:xfrm>
              <a:off x="6136406" y="5722767"/>
              <a:ext cx="565309" cy="556516"/>
              <a:chOff x="646691" y="2628229"/>
              <a:chExt cx="2672598" cy="2631032"/>
            </a:xfrm>
          </p:grpSpPr>
          <p:grpSp>
            <p:nvGrpSpPr>
              <p:cNvPr id="170" name="组合 149"/>
              <p:cNvGrpSpPr/>
              <p:nvPr/>
            </p:nvGrpSpPr>
            <p:grpSpPr>
              <a:xfrm>
                <a:off x="1066991" y="3331434"/>
                <a:ext cx="1712544" cy="1927827"/>
                <a:chOff x="3442680" y="2338959"/>
                <a:chExt cx="3567427" cy="4015885"/>
              </a:xfrm>
              <a:solidFill>
                <a:schemeClr val="bg1">
                  <a:lumMod val="65000"/>
                </a:schemeClr>
              </a:solidFill>
              <a:effectLst/>
            </p:grpSpPr>
            <p:sp>
              <p:nvSpPr>
                <p:cNvPr id="176" name="矩形 175"/>
                <p:cNvSpPr/>
                <p:nvPr/>
              </p:nvSpPr>
              <p:spPr>
                <a:xfrm>
                  <a:off x="5138533" y="2338959"/>
                  <a:ext cx="246743" cy="401588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7" name="矩形 176"/>
                <p:cNvSpPr/>
                <p:nvPr/>
              </p:nvSpPr>
              <p:spPr>
                <a:xfrm rot="3540000">
                  <a:off x="5934433" y="3106991"/>
                  <a:ext cx="246743" cy="190460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8" name="矩形 177"/>
                <p:cNvSpPr/>
                <p:nvPr/>
              </p:nvSpPr>
              <p:spPr>
                <a:xfrm rot="3000000">
                  <a:off x="5675244" y="4619284"/>
                  <a:ext cx="246743" cy="1445997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9" name="矩形 178"/>
                <p:cNvSpPr/>
                <p:nvPr/>
              </p:nvSpPr>
              <p:spPr>
                <a:xfrm rot="18060000" flipH="1">
                  <a:off x="4447752" y="2660478"/>
                  <a:ext cx="160051" cy="190460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0" name="矩形 179"/>
                <p:cNvSpPr/>
                <p:nvPr/>
              </p:nvSpPr>
              <p:spPr>
                <a:xfrm rot="17340000" flipH="1">
                  <a:off x="4336072" y="3870037"/>
                  <a:ext cx="117819" cy="1904604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71" name="椭圆 170"/>
              <p:cNvSpPr/>
              <p:nvPr/>
            </p:nvSpPr>
            <p:spPr>
              <a:xfrm>
                <a:off x="1413019" y="2628229"/>
                <a:ext cx="1079165" cy="1079165"/>
              </a:xfrm>
              <a:prstGeom prst="ellipse">
                <a:avLst/>
              </a:prstGeom>
              <a:solidFill>
                <a:srgbClr val="E21521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646691" y="4058872"/>
                <a:ext cx="832935" cy="832935"/>
              </a:xfrm>
              <a:prstGeom prst="ellipse">
                <a:avLst/>
              </a:prstGeom>
              <a:solidFill>
                <a:schemeClr val="accent1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2239703" y="4343238"/>
                <a:ext cx="587239" cy="587239"/>
              </a:xfrm>
              <a:prstGeom prst="ellipse">
                <a:avLst/>
              </a:prstGeom>
              <a:solidFill>
                <a:schemeClr val="accent1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>
                <a:off x="717904" y="3257202"/>
                <a:ext cx="733068" cy="733068"/>
              </a:xfrm>
              <a:prstGeom prst="ellipse">
                <a:avLst/>
              </a:prstGeom>
              <a:solidFill>
                <a:srgbClr val="C9151D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2386211" y="3379248"/>
                <a:ext cx="933078" cy="933080"/>
              </a:xfrm>
              <a:prstGeom prst="ellipse">
                <a:avLst/>
              </a:prstGeom>
              <a:solidFill>
                <a:srgbClr val="C9151D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1" name="文本框 180"/>
          <p:cNvSpPr txBox="1"/>
          <p:nvPr/>
        </p:nvSpPr>
        <p:spPr>
          <a:xfrm>
            <a:off x="7249049" y="1179465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满意度调查</a:t>
            </a:r>
          </a:p>
        </p:txBody>
      </p:sp>
      <p:sp>
        <p:nvSpPr>
          <p:cNvPr id="182" name="文本框 181"/>
          <p:cNvSpPr txBox="1"/>
          <p:nvPr/>
        </p:nvSpPr>
        <p:spPr>
          <a:xfrm>
            <a:off x="7249048" y="1448568"/>
            <a:ext cx="18872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您可以在这里输入详细信息，间距控制在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1.1-1.2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您可以在这里您可以在这里输入</a:t>
            </a:r>
          </a:p>
        </p:txBody>
      </p:sp>
      <p:sp>
        <p:nvSpPr>
          <p:cNvPr id="183" name="文本框 182"/>
          <p:cNvSpPr txBox="1"/>
          <p:nvPr/>
        </p:nvSpPr>
        <p:spPr>
          <a:xfrm>
            <a:off x="8943353" y="2892604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项目管理</a:t>
            </a:r>
          </a:p>
        </p:txBody>
      </p:sp>
      <p:sp>
        <p:nvSpPr>
          <p:cNvPr id="184" name="文本框 183"/>
          <p:cNvSpPr txBox="1"/>
          <p:nvPr/>
        </p:nvSpPr>
        <p:spPr>
          <a:xfrm>
            <a:off x="8943352" y="3161707"/>
            <a:ext cx="18872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您可以在这里输入详细信息，间距控制在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1.1-1.2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您可以在这里您可以在这里输入</a:t>
            </a:r>
          </a:p>
        </p:txBody>
      </p:sp>
      <p:sp>
        <p:nvSpPr>
          <p:cNvPr id="185" name="文本框 184"/>
          <p:cNvSpPr txBox="1"/>
          <p:nvPr/>
        </p:nvSpPr>
        <p:spPr>
          <a:xfrm>
            <a:off x="7914944" y="4532492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管理咨询</a:t>
            </a:r>
          </a:p>
        </p:txBody>
      </p:sp>
      <p:sp>
        <p:nvSpPr>
          <p:cNvPr id="186" name="文本框 185"/>
          <p:cNvSpPr txBox="1"/>
          <p:nvPr/>
        </p:nvSpPr>
        <p:spPr>
          <a:xfrm>
            <a:off x="7914943" y="4801595"/>
            <a:ext cx="18872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您可以在这里输入详细信息，间距控制在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1.1-1.2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您可以在这里您可以在这里输入</a:t>
            </a:r>
          </a:p>
        </p:txBody>
      </p:sp>
      <p:sp>
        <p:nvSpPr>
          <p:cNvPr id="187" name="文本框 186"/>
          <p:cNvSpPr txBox="1"/>
          <p:nvPr/>
        </p:nvSpPr>
        <p:spPr>
          <a:xfrm>
            <a:off x="1203699" y="2359281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车辆管理</a:t>
            </a:r>
          </a:p>
        </p:txBody>
      </p:sp>
      <p:sp>
        <p:nvSpPr>
          <p:cNvPr id="188" name="文本框 187"/>
          <p:cNvSpPr txBox="1"/>
          <p:nvPr/>
        </p:nvSpPr>
        <p:spPr>
          <a:xfrm>
            <a:off x="1203698" y="2628384"/>
            <a:ext cx="18872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您可以在这里输入详细信息，间距控制在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1.1-1.2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您可以在这里您可以在这里输入</a:t>
            </a:r>
          </a:p>
        </p:txBody>
      </p:sp>
      <p:sp>
        <p:nvSpPr>
          <p:cNvPr id="189" name="文本框 188"/>
          <p:cNvSpPr txBox="1"/>
          <p:nvPr/>
        </p:nvSpPr>
        <p:spPr>
          <a:xfrm>
            <a:off x="1127499" y="4207679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体育活动</a:t>
            </a:r>
          </a:p>
        </p:txBody>
      </p:sp>
      <p:sp>
        <p:nvSpPr>
          <p:cNvPr id="190" name="文本框 189"/>
          <p:cNvSpPr txBox="1"/>
          <p:nvPr/>
        </p:nvSpPr>
        <p:spPr>
          <a:xfrm>
            <a:off x="1127498" y="4476782"/>
            <a:ext cx="18872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您可以在这里输入详细信息，间距控制在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1.1-1.2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您可以在这里您可以在这里输入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673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  <p:bldP spid="182" grpId="0"/>
      <p:bldP spid="183" grpId="0"/>
      <p:bldP spid="184" grpId="0"/>
      <p:bldP spid="185" grpId="0"/>
      <p:bldP spid="186" grpId="0"/>
      <p:bldP spid="187" grpId="0"/>
      <p:bldP spid="188" grpId="0"/>
      <p:bldP spid="189" grpId="0"/>
      <p:bldP spid="19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64591" y="146303"/>
            <a:ext cx="1117229" cy="431442"/>
            <a:chOff x="164592" y="146304"/>
            <a:chExt cx="1024128" cy="395489"/>
          </a:xfrm>
        </p:grpSpPr>
        <p:sp>
          <p:nvSpPr>
            <p:cNvPr id="5" name="平行四边形 4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>
              <a:off x="164592" y="159401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8" name="直线连接符 7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任意多边形 126"/>
          <p:cNvSpPr/>
          <p:nvPr/>
        </p:nvSpPr>
        <p:spPr>
          <a:xfrm>
            <a:off x="4106782" y="5744821"/>
            <a:ext cx="2099160" cy="633064"/>
          </a:xfrm>
          <a:custGeom>
            <a:avLst/>
            <a:gdLst>
              <a:gd name="connsiteX0" fmla="*/ 0 w 1885950"/>
              <a:gd name="connsiteY0" fmla="*/ 323850 h 323850"/>
              <a:gd name="connsiteX1" fmla="*/ 962025 w 1885950"/>
              <a:gd name="connsiteY1" fmla="*/ 0 h 323850"/>
              <a:gd name="connsiteX2" fmla="*/ 1885950 w 1885950"/>
              <a:gd name="connsiteY2" fmla="*/ 304800 h 323850"/>
              <a:gd name="connsiteX3" fmla="*/ 0 w 1885950"/>
              <a:gd name="connsiteY3" fmla="*/ 323850 h 323850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0 w 1866900"/>
              <a:gd name="connsiteY3" fmla="*/ 305519 h 305519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939165 w 1866900"/>
              <a:gd name="connsiteY3" fmla="*/ 296964 h 305519"/>
              <a:gd name="connsiteX4" fmla="*/ 0 w 1866900"/>
              <a:gd name="connsiteY4" fmla="*/ 305519 h 305519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516938">
                <a:moveTo>
                  <a:pt x="0" y="305519"/>
                </a:moveTo>
                <a:lnTo>
                  <a:pt x="942975" y="0"/>
                </a:lnTo>
                <a:lnTo>
                  <a:pt x="1866900" y="304800"/>
                </a:lnTo>
                <a:cubicBezTo>
                  <a:pt x="1560195" y="373069"/>
                  <a:pt x="1375410" y="463334"/>
                  <a:pt x="992505" y="516938"/>
                </a:cubicBezTo>
                <a:cubicBezTo>
                  <a:pt x="654050" y="470906"/>
                  <a:pt x="315595" y="373548"/>
                  <a:pt x="0" y="305519"/>
                </a:cubicBezTo>
                <a:close/>
              </a:path>
            </a:pathLst>
          </a:custGeom>
          <a:gradFill>
            <a:gsLst>
              <a:gs pos="100000">
                <a:srgbClr val="DEDEDE">
                  <a:alpha val="0"/>
                </a:srgbClr>
              </a:gs>
              <a:gs pos="0">
                <a:schemeClr val="tx1">
                  <a:alpha val="72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6" name="任意多边形 127"/>
          <p:cNvSpPr/>
          <p:nvPr/>
        </p:nvSpPr>
        <p:spPr>
          <a:xfrm>
            <a:off x="5821129" y="5744821"/>
            <a:ext cx="2099160" cy="633064"/>
          </a:xfrm>
          <a:custGeom>
            <a:avLst/>
            <a:gdLst>
              <a:gd name="connsiteX0" fmla="*/ 0 w 1885950"/>
              <a:gd name="connsiteY0" fmla="*/ 323850 h 323850"/>
              <a:gd name="connsiteX1" fmla="*/ 962025 w 1885950"/>
              <a:gd name="connsiteY1" fmla="*/ 0 h 323850"/>
              <a:gd name="connsiteX2" fmla="*/ 1885950 w 1885950"/>
              <a:gd name="connsiteY2" fmla="*/ 304800 h 323850"/>
              <a:gd name="connsiteX3" fmla="*/ 0 w 1885950"/>
              <a:gd name="connsiteY3" fmla="*/ 323850 h 323850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0 w 1866900"/>
              <a:gd name="connsiteY3" fmla="*/ 305519 h 305519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939165 w 1866900"/>
              <a:gd name="connsiteY3" fmla="*/ 296964 h 305519"/>
              <a:gd name="connsiteX4" fmla="*/ 0 w 1866900"/>
              <a:gd name="connsiteY4" fmla="*/ 305519 h 305519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516938">
                <a:moveTo>
                  <a:pt x="0" y="305519"/>
                </a:moveTo>
                <a:lnTo>
                  <a:pt x="942975" y="0"/>
                </a:lnTo>
                <a:lnTo>
                  <a:pt x="1866900" y="304800"/>
                </a:lnTo>
                <a:cubicBezTo>
                  <a:pt x="1560195" y="373069"/>
                  <a:pt x="1375410" y="463334"/>
                  <a:pt x="992505" y="516938"/>
                </a:cubicBezTo>
                <a:cubicBezTo>
                  <a:pt x="654050" y="470906"/>
                  <a:pt x="315595" y="373548"/>
                  <a:pt x="0" y="305519"/>
                </a:cubicBezTo>
                <a:close/>
              </a:path>
            </a:pathLst>
          </a:custGeom>
          <a:gradFill>
            <a:gsLst>
              <a:gs pos="100000">
                <a:srgbClr val="DEDEDE">
                  <a:alpha val="0"/>
                </a:srgbClr>
              </a:gs>
              <a:gs pos="0">
                <a:schemeClr val="tx1">
                  <a:alpha val="72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7" name="任意多边形 128"/>
          <p:cNvSpPr/>
          <p:nvPr/>
        </p:nvSpPr>
        <p:spPr>
          <a:xfrm>
            <a:off x="7527359" y="5744821"/>
            <a:ext cx="2099160" cy="633064"/>
          </a:xfrm>
          <a:custGeom>
            <a:avLst/>
            <a:gdLst>
              <a:gd name="connsiteX0" fmla="*/ 0 w 1885950"/>
              <a:gd name="connsiteY0" fmla="*/ 323850 h 323850"/>
              <a:gd name="connsiteX1" fmla="*/ 962025 w 1885950"/>
              <a:gd name="connsiteY1" fmla="*/ 0 h 323850"/>
              <a:gd name="connsiteX2" fmla="*/ 1885950 w 1885950"/>
              <a:gd name="connsiteY2" fmla="*/ 304800 h 323850"/>
              <a:gd name="connsiteX3" fmla="*/ 0 w 1885950"/>
              <a:gd name="connsiteY3" fmla="*/ 323850 h 323850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0 w 1866900"/>
              <a:gd name="connsiteY3" fmla="*/ 305519 h 305519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939165 w 1866900"/>
              <a:gd name="connsiteY3" fmla="*/ 296964 h 305519"/>
              <a:gd name="connsiteX4" fmla="*/ 0 w 1866900"/>
              <a:gd name="connsiteY4" fmla="*/ 305519 h 305519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516938">
                <a:moveTo>
                  <a:pt x="0" y="305519"/>
                </a:moveTo>
                <a:lnTo>
                  <a:pt x="942975" y="0"/>
                </a:lnTo>
                <a:lnTo>
                  <a:pt x="1866900" y="304800"/>
                </a:lnTo>
                <a:cubicBezTo>
                  <a:pt x="1560195" y="373069"/>
                  <a:pt x="1375410" y="463334"/>
                  <a:pt x="992505" y="516938"/>
                </a:cubicBezTo>
                <a:cubicBezTo>
                  <a:pt x="654050" y="470906"/>
                  <a:pt x="315595" y="373548"/>
                  <a:pt x="0" y="305519"/>
                </a:cubicBezTo>
                <a:close/>
              </a:path>
            </a:pathLst>
          </a:custGeom>
          <a:gradFill>
            <a:gsLst>
              <a:gs pos="100000">
                <a:srgbClr val="DEDEDE">
                  <a:alpha val="0"/>
                </a:srgbClr>
              </a:gs>
              <a:gs pos="0">
                <a:schemeClr val="tx1">
                  <a:alpha val="72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8" name="任意多边形 129"/>
          <p:cNvSpPr/>
          <p:nvPr/>
        </p:nvSpPr>
        <p:spPr>
          <a:xfrm>
            <a:off x="9196503" y="5775251"/>
            <a:ext cx="1909648" cy="528557"/>
          </a:xfrm>
          <a:custGeom>
            <a:avLst/>
            <a:gdLst>
              <a:gd name="connsiteX0" fmla="*/ 0 w 1885950"/>
              <a:gd name="connsiteY0" fmla="*/ 323850 h 323850"/>
              <a:gd name="connsiteX1" fmla="*/ 962025 w 1885950"/>
              <a:gd name="connsiteY1" fmla="*/ 0 h 323850"/>
              <a:gd name="connsiteX2" fmla="*/ 1885950 w 1885950"/>
              <a:gd name="connsiteY2" fmla="*/ 304800 h 323850"/>
              <a:gd name="connsiteX3" fmla="*/ 0 w 1885950"/>
              <a:gd name="connsiteY3" fmla="*/ 323850 h 323850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0 w 1866900"/>
              <a:gd name="connsiteY3" fmla="*/ 305519 h 305519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939165 w 1866900"/>
              <a:gd name="connsiteY3" fmla="*/ 296964 h 305519"/>
              <a:gd name="connsiteX4" fmla="*/ 0 w 1866900"/>
              <a:gd name="connsiteY4" fmla="*/ 305519 h 305519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516938">
                <a:moveTo>
                  <a:pt x="0" y="305519"/>
                </a:moveTo>
                <a:lnTo>
                  <a:pt x="942975" y="0"/>
                </a:lnTo>
                <a:lnTo>
                  <a:pt x="1866900" y="304800"/>
                </a:lnTo>
                <a:cubicBezTo>
                  <a:pt x="1560195" y="373069"/>
                  <a:pt x="1375410" y="463334"/>
                  <a:pt x="992505" y="516938"/>
                </a:cubicBezTo>
                <a:cubicBezTo>
                  <a:pt x="654050" y="470906"/>
                  <a:pt x="315595" y="373548"/>
                  <a:pt x="0" y="305519"/>
                </a:cubicBezTo>
                <a:close/>
              </a:path>
            </a:pathLst>
          </a:custGeom>
          <a:gradFill>
            <a:gsLst>
              <a:gs pos="100000">
                <a:srgbClr val="DEDEDE">
                  <a:alpha val="0"/>
                </a:srgbClr>
              </a:gs>
              <a:gs pos="0">
                <a:schemeClr val="tx1">
                  <a:alpha val="72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69" name="任意多边形 125"/>
          <p:cNvSpPr/>
          <p:nvPr/>
        </p:nvSpPr>
        <p:spPr>
          <a:xfrm>
            <a:off x="2421420" y="5744821"/>
            <a:ext cx="2099160" cy="633064"/>
          </a:xfrm>
          <a:custGeom>
            <a:avLst/>
            <a:gdLst>
              <a:gd name="connsiteX0" fmla="*/ 0 w 1885950"/>
              <a:gd name="connsiteY0" fmla="*/ 323850 h 323850"/>
              <a:gd name="connsiteX1" fmla="*/ 962025 w 1885950"/>
              <a:gd name="connsiteY1" fmla="*/ 0 h 323850"/>
              <a:gd name="connsiteX2" fmla="*/ 1885950 w 1885950"/>
              <a:gd name="connsiteY2" fmla="*/ 304800 h 323850"/>
              <a:gd name="connsiteX3" fmla="*/ 0 w 1885950"/>
              <a:gd name="connsiteY3" fmla="*/ 323850 h 323850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0 w 1866900"/>
              <a:gd name="connsiteY3" fmla="*/ 305519 h 305519"/>
              <a:gd name="connsiteX0" fmla="*/ 0 w 1866900"/>
              <a:gd name="connsiteY0" fmla="*/ 305519 h 305519"/>
              <a:gd name="connsiteX1" fmla="*/ 942975 w 1866900"/>
              <a:gd name="connsiteY1" fmla="*/ 0 h 305519"/>
              <a:gd name="connsiteX2" fmla="*/ 1866900 w 1866900"/>
              <a:gd name="connsiteY2" fmla="*/ 304800 h 305519"/>
              <a:gd name="connsiteX3" fmla="*/ 939165 w 1866900"/>
              <a:gd name="connsiteY3" fmla="*/ 296964 h 305519"/>
              <a:gd name="connsiteX4" fmla="*/ 0 w 1866900"/>
              <a:gd name="connsiteY4" fmla="*/ 305519 h 305519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09606"/>
              <a:gd name="connsiteX1" fmla="*/ 942975 w 1866900"/>
              <a:gd name="connsiteY1" fmla="*/ 0 h 509606"/>
              <a:gd name="connsiteX2" fmla="*/ 1866900 w 1866900"/>
              <a:gd name="connsiteY2" fmla="*/ 304800 h 509606"/>
              <a:gd name="connsiteX3" fmla="*/ 946785 w 1866900"/>
              <a:gd name="connsiteY3" fmla="*/ 509606 h 509606"/>
              <a:gd name="connsiteX4" fmla="*/ 0 w 1866900"/>
              <a:gd name="connsiteY4" fmla="*/ 305519 h 509606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  <a:gd name="connsiteX0" fmla="*/ 0 w 1866900"/>
              <a:gd name="connsiteY0" fmla="*/ 305519 h 516938"/>
              <a:gd name="connsiteX1" fmla="*/ 942975 w 1866900"/>
              <a:gd name="connsiteY1" fmla="*/ 0 h 516938"/>
              <a:gd name="connsiteX2" fmla="*/ 1866900 w 1866900"/>
              <a:gd name="connsiteY2" fmla="*/ 304800 h 516938"/>
              <a:gd name="connsiteX3" fmla="*/ 992505 w 1866900"/>
              <a:gd name="connsiteY3" fmla="*/ 516938 h 516938"/>
              <a:gd name="connsiteX4" fmla="*/ 0 w 1866900"/>
              <a:gd name="connsiteY4" fmla="*/ 305519 h 51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6900" h="516938">
                <a:moveTo>
                  <a:pt x="0" y="305519"/>
                </a:moveTo>
                <a:lnTo>
                  <a:pt x="942975" y="0"/>
                </a:lnTo>
                <a:lnTo>
                  <a:pt x="1866900" y="304800"/>
                </a:lnTo>
                <a:cubicBezTo>
                  <a:pt x="1560195" y="373069"/>
                  <a:pt x="1375410" y="463334"/>
                  <a:pt x="992505" y="516938"/>
                </a:cubicBezTo>
                <a:cubicBezTo>
                  <a:pt x="654050" y="470906"/>
                  <a:pt x="315595" y="373548"/>
                  <a:pt x="0" y="305519"/>
                </a:cubicBezTo>
                <a:close/>
              </a:path>
            </a:pathLst>
          </a:custGeom>
          <a:gradFill>
            <a:gsLst>
              <a:gs pos="100000">
                <a:srgbClr val="DEDEDE">
                  <a:alpha val="0"/>
                </a:srgbClr>
              </a:gs>
              <a:gs pos="0">
                <a:schemeClr val="tx1">
                  <a:alpha val="72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50" name="组 149"/>
          <p:cNvGrpSpPr/>
          <p:nvPr/>
        </p:nvGrpSpPr>
        <p:grpSpPr>
          <a:xfrm>
            <a:off x="1745929" y="3901525"/>
            <a:ext cx="1898360" cy="2192192"/>
            <a:chOff x="1745929" y="3901525"/>
            <a:chExt cx="1898360" cy="2192192"/>
          </a:xfrm>
        </p:grpSpPr>
        <p:grpSp>
          <p:nvGrpSpPr>
            <p:cNvPr id="79" name="组合 19"/>
            <p:cNvGrpSpPr/>
            <p:nvPr/>
          </p:nvGrpSpPr>
          <p:grpSpPr>
            <a:xfrm>
              <a:off x="1745929" y="3901525"/>
              <a:ext cx="1718114" cy="2164666"/>
              <a:chOff x="3957953" y="3354388"/>
              <a:chExt cx="1882461" cy="2371727"/>
            </a:xfrm>
            <a:effectLst>
              <a:outerShdw blurRad="50800" dist="25400" dir="5400000" algn="t" rotWithShape="0">
                <a:prstClr val="black">
                  <a:alpha val="50000"/>
                </a:prstClr>
              </a:outerShdw>
            </a:effectLst>
          </p:grpSpPr>
          <p:grpSp>
            <p:nvGrpSpPr>
              <p:cNvPr id="80" name="组合 13"/>
              <p:cNvGrpSpPr/>
              <p:nvPr/>
            </p:nvGrpSpPr>
            <p:grpSpPr>
              <a:xfrm>
                <a:off x="3961130" y="3354388"/>
                <a:ext cx="1879284" cy="2371727"/>
                <a:chOff x="1337945" y="3488055"/>
                <a:chExt cx="1879284" cy="2371727"/>
              </a:xfrm>
            </p:grpSpPr>
            <p:sp>
              <p:nvSpPr>
                <p:cNvPr id="83" name="任意多边形 7"/>
                <p:cNvSpPr/>
                <p:nvPr/>
              </p:nvSpPr>
              <p:spPr>
                <a:xfrm rot="16200000" flipH="1">
                  <a:off x="623887" y="4205287"/>
                  <a:ext cx="2371726" cy="937261"/>
                </a:xfrm>
                <a:custGeom>
                  <a:avLst/>
                  <a:gdLst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06678 w 2371726"/>
                    <a:gd name="connsiteY4" fmla="*/ 1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51128 w 2371726"/>
                    <a:gd name="connsiteY4" fmla="*/ 4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8" fmla="*/ 0 w 2371726"/>
                    <a:gd name="connsiteY8" fmla="*/ 937261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717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576261" y="937261"/>
                      </a:lnTo>
                      <a:lnTo>
                        <a:pt x="2371726" y="937261"/>
                      </a:lnTo>
                      <a:lnTo>
                        <a:pt x="2151128" y="4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lnTo>
                        <a:pt x="0" y="93726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6FAFD"/>
                    </a:gs>
                    <a:gs pos="100000">
                      <a:srgbClr val="FCFE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" name="任意多边形 10"/>
                <p:cNvSpPr/>
                <p:nvPr/>
              </p:nvSpPr>
              <p:spPr>
                <a:xfrm rot="5400000">
                  <a:off x="1561147" y="4205288"/>
                  <a:ext cx="2371726" cy="937261"/>
                </a:xfrm>
                <a:custGeom>
                  <a:avLst/>
                  <a:gdLst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06678 w 2371726"/>
                    <a:gd name="connsiteY4" fmla="*/ 1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51128 w 2371726"/>
                    <a:gd name="connsiteY4" fmla="*/ 4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8" fmla="*/ 0 w 2371726"/>
                    <a:gd name="connsiteY8" fmla="*/ 937261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717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576261" y="937261"/>
                      </a:lnTo>
                      <a:lnTo>
                        <a:pt x="2371726" y="937261"/>
                      </a:lnTo>
                      <a:lnTo>
                        <a:pt x="2151128" y="4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lnTo>
                        <a:pt x="0" y="937261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D4DAD8"/>
                    </a:gs>
                    <a:gs pos="0">
                      <a:srgbClr val="F3F6F9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平行四边形 8"/>
                <p:cNvSpPr/>
                <p:nvPr/>
              </p:nvSpPr>
              <p:spPr>
                <a:xfrm rot="16200000" flipH="1">
                  <a:off x="1363563" y="3462437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91851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54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60107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60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2 h 937262"/>
                    <a:gd name="connsiteX1" fmla="*/ 32826 w 889200"/>
                    <a:gd name="connsiteY1" fmla="*/ 0 h 937262"/>
                    <a:gd name="connsiteX2" fmla="*/ 804560 w 889200"/>
                    <a:gd name="connsiteY2" fmla="*/ 6351 h 937262"/>
                    <a:gd name="connsiteX3" fmla="*/ 889200 w 889200"/>
                    <a:gd name="connsiteY3" fmla="*/ 937262 h 937262"/>
                    <a:gd name="connsiteX4" fmla="*/ 0 w 889200"/>
                    <a:gd name="connsiteY4" fmla="*/ 937262 h 937262"/>
                    <a:gd name="connsiteX0" fmla="*/ 0 w 889200"/>
                    <a:gd name="connsiteY0" fmla="*/ 940436 h 940436"/>
                    <a:gd name="connsiteX1" fmla="*/ 32826 w 889200"/>
                    <a:gd name="connsiteY1" fmla="*/ 3174 h 940436"/>
                    <a:gd name="connsiteX2" fmla="*/ 807735 w 889200"/>
                    <a:gd name="connsiteY2" fmla="*/ 0 h 940436"/>
                    <a:gd name="connsiteX3" fmla="*/ 889200 w 889200"/>
                    <a:gd name="connsiteY3" fmla="*/ 940436 h 940436"/>
                    <a:gd name="connsiteX4" fmla="*/ 0 w 889200"/>
                    <a:gd name="connsiteY4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E2152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平行四边形 8"/>
                <p:cNvSpPr/>
                <p:nvPr/>
              </p:nvSpPr>
              <p:spPr>
                <a:xfrm rot="5400000">
                  <a:off x="2302411" y="3462437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91851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54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60107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60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2 h 937262"/>
                    <a:gd name="connsiteX1" fmla="*/ 32826 w 889200"/>
                    <a:gd name="connsiteY1" fmla="*/ 0 h 937262"/>
                    <a:gd name="connsiteX2" fmla="*/ 804560 w 889200"/>
                    <a:gd name="connsiteY2" fmla="*/ 6351 h 937262"/>
                    <a:gd name="connsiteX3" fmla="*/ 889200 w 889200"/>
                    <a:gd name="connsiteY3" fmla="*/ 937262 h 937262"/>
                    <a:gd name="connsiteX4" fmla="*/ 0 w 889200"/>
                    <a:gd name="connsiteY4" fmla="*/ 937262 h 937262"/>
                    <a:gd name="connsiteX0" fmla="*/ 0 w 889200"/>
                    <a:gd name="connsiteY0" fmla="*/ 940436 h 940436"/>
                    <a:gd name="connsiteX1" fmla="*/ 32826 w 889200"/>
                    <a:gd name="connsiteY1" fmla="*/ 3174 h 940436"/>
                    <a:gd name="connsiteX2" fmla="*/ 807735 w 889200"/>
                    <a:gd name="connsiteY2" fmla="*/ 0 h 940436"/>
                    <a:gd name="connsiteX3" fmla="*/ 889200 w 889200"/>
                    <a:gd name="connsiteY3" fmla="*/ 940436 h 940436"/>
                    <a:gd name="connsiteX4" fmla="*/ 0 w 889200"/>
                    <a:gd name="connsiteY4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A81F2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81" name="任意多边形 18"/>
              <p:cNvSpPr/>
              <p:nvPr/>
            </p:nvSpPr>
            <p:spPr>
              <a:xfrm rot="5400000">
                <a:off x="5201026" y="360420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任意多边形 20"/>
              <p:cNvSpPr/>
              <p:nvPr/>
            </p:nvSpPr>
            <p:spPr>
              <a:xfrm rot="16200000" flipH="1">
                <a:off x="4259002" y="360420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7" name="任意多边形 96"/>
            <p:cNvSpPr/>
            <p:nvPr/>
          </p:nvSpPr>
          <p:spPr>
            <a:xfrm rot="5400000">
              <a:off x="2400475" y="4825634"/>
              <a:ext cx="2007271" cy="205757"/>
            </a:xfrm>
            <a:custGeom>
              <a:avLst/>
              <a:gdLst>
                <a:gd name="connsiteX0" fmla="*/ 0 w 2030623"/>
                <a:gd name="connsiteY0" fmla="*/ 360697 h 360697"/>
                <a:gd name="connsiteX1" fmla="*/ 12830 w 2030623"/>
                <a:gd name="connsiteY1" fmla="*/ 0 h 360697"/>
                <a:gd name="connsiteX2" fmla="*/ 538782 w 2030623"/>
                <a:gd name="connsiteY2" fmla="*/ 0 h 360697"/>
                <a:gd name="connsiteX3" fmla="*/ 538782 w 2030623"/>
                <a:gd name="connsiteY3" fmla="*/ 1 h 360697"/>
                <a:gd name="connsiteX4" fmla="*/ 1945728 w 2030623"/>
                <a:gd name="connsiteY4" fmla="*/ 4 h 360697"/>
                <a:gd name="connsiteX5" fmla="*/ 2030623 w 2030623"/>
                <a:gd name="connsiteY5" fmla="*/ 360697 h 36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623" h="360697">
                  <a:moveTo>
                    <a:pt x="0" y="360697"/>
                  </a:moveTo>
                  <a:lnTo>
                    <a:pt x="12830" y="0"/>
                  </a:lnTo>
                  <a:lnTo>
                    <a:pt x="538782" y="0"/>
                  </a:lnTo>
                  <a:lnTo>
                    <a:pt x="538782" y="1"/>
                  </a:lnTo>
                  <a:lnTo>
                    <a:pt x="1945728" y="4"/>
                  </a:lnTo>
                  <a:lnTo>
                    <a:pt x="2030623" y="36069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2000"/>
                  </a:schemeClr>
                </a:gs>
                <a:gs pos="100000">
                  <a:srgbClr val="EFF2F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任意多边形 120"/>
            <p:cNvSpPr/>
            <p:nvPr/>
          </p:nvSpPr>
          <p:spPr>
            <a:xfrm>
              <a:off x="2601078" y="5566316"/>
              <a:ext cx="1043211" cy="52740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" fmla="*/ 0 w 962526"/>
                <a:gd name="connsiteY0" fmla="*/ 533400 h 533400"/>
                <a:gd name="connsiteX1" fmla="*/ 962526 w 962526"/>
                <a:gd name="connsiteY1" fmla="*/ 304800 h 533400"/>
                <a:gd name="connsiteX2" fmla="*/ 12700 w 962526"/>
                <a:gd name="connsiteY2" fmla="*/ 0 h 533400"/>
                <a:gd name="connsiteX3" fmla="*/ 0 w 962526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1" name="Freeform 983"/>
            <p:cNvSpPr>
              <a:spLocks noEditPoints="1"/>
            </p:cNvSpPr>
            <p:nvPr/>
          </p:nvSpPr>
          <p:spPr bwMode="auto">
            <a:xfrm>
              <a:off x="1877006" y="4952649"/>
              <a:ext cx="542895" cy="557018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reflection blurRad="25400" stA="52000" endPos="51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25" name="组合 3"/>
            <p:cNvGrpSpPr/>
            <p:nvPr/>
          </p:nvGrpSpPr>
          <p:grpSpPr>
            <a:xfrm>
              <a:off x="2638981" y="4805088"/>
              <a:ext cx="794802" cy="826111"/>
              <a:chOff x="2391028" y="4677759"/>
              <a:chExt cx="870829" cy="905133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126" name="文本框 125"/>
              <p:cNvSpPr txBox="1"/>
              <p:nvPr/>
            </p:nvSpPr>
            <p:spPr>
              <a:xfrm>
                <a:off x="2587311" y="4807293"/>
                <a:ext cx="529317" cy="7755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accent1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rPr>
                  <a:t>A</a:t>
                </a:r>
                <a:endParaRPr lang="zh-CN" altLang="en-US" sz="4000" dirty="0">
                  <a:solidFill>
                    <a:schemeClr val="accent1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endParaRPr>
              </a:p>
            </p:txBody>
          </p:sp>
          <p:sp>
            <p:nvSpPr>
              <p:cNvPr id="127" name="文本框 126"/>
              <p:cNvSpPr txBox="1"/>
              <p:nvPr/>
            </p:nvSpPr>
            <p:spPr>
              <a:xfrm>
                <a:off x="2391028" y="4677759"/>
                <a:ext cx="870829" cy="2866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accent1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rPr>
                  <a:t>OPTION</a:t>
                </a:r>
                <a:endParaRPr lang="zh-CN" altLang="en-US" sz="1100" dirty="0">
                  <a:solidFill>
                    <a:schemeClr val="accent1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endParaRPr>
              </a:p>
            </p:txBody>
          </p:sp>
        </p:grpSp>
      </p:grpSp>
      <p:grpSp>
        <p:nvGrpSpPr>
          <p:cNvPr id="151" name="组 150"/>
          <p:cNvGrpSpPr/>
          <p:nvPr/>
        </p:nvGrpSpPr>
        <p:grpSpPr>
          <a:xfrm>
            <a:off x="3455063" y="2943102"/>
            <a:ext cx="1902993" cy="3150945"/>
            <a:chOff x="3455063" y="2943102"/>
            <a:chExt cx="1902993" cy="3150945"/>
          </a:xfrm>
        </p:grpSpPr>
        <p:grpSp>
          <p:nvGrpSpPr>
            <p:cNvPr id="96" name="组合 67"/>
            <p:cNvGrpSpPr/>
            <p:nvPr/>
          </p:nvGrpSpPr>
          <p:grpSpPr>
            <a:xfrm>
              <a:off x="3455063" y="2955717"/>
              <a:ext cx="1719563" cy="3138330"/>
              <a:chOff x="3897789" y="2001838"/>
              <a:chExt cx="1884048" cy="3438527"/>
            </a:xfrm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7" name="任意多边形 65"/>
              <p:cNvSpPr/>
              <p:nvPr/>
            </p:nvSpPr>
            <p:spPr>
              <a:xfrm rot="16200000" flipH="1">
                <a:off x="2655095" y="3252470"/>
                <a:ext cx="3438526" cy="937261"/>
              </a:xfrm>
              <a:custGeom>
                <a:avLst/>
                <a:gdLst>
                  <a:gd name="connsiteX0" fmla="*/ 0 w 3438526"/>
                  <a:gd name="connsiteY0" fmla="*/ 937261 h 937261"/>
                  <a:gd name="connsiteX1" fmla="*/ 576261 w 3438526"/>
                  <a:gd name="connsiteY1" fmla="*/ 937261 h 937261"/>
                  <a:gd name="connsiteX2" fmla="*/ 1066800 w 3438526"/>
                  <a:gd name="connsiteY2" fmla="*/ 937261 h 937261"/>
                  <a:gd name="connsiteX3" fmla="*/ 1643061 w 3438526"/>
                  <a:gd name="connsiteY3" fmla="*/ 937261 h 937261"/>
                  <a:gd name="connsiteX4" fmla="*/ 2371726 w 3438526"/>
                  <a:gd name="connsiteY4" fmla="*/ 937261 h 937261"/>
                  <a:gd name="connsiteX5" fmla="*/ 3438526 w 3438526"/>
                  <a:gd name="connsiteY5" fmla="*/ 937261 h 937261"/>
                  <a:gd name="connsiteX6" fmla="*/ 3217928 w 3438526"/>
                  <a:gd name="connsiteY6" fmla="*/ 4 h 937261"/>
                  <a:gd name="connsiteX7" fmla="*/ 1676400 w 3438526"/>
                  <a:gd name="connsiteY7" fmla="*/ 1 h 937261"/>
                  <a:gd name="connsiteX8" fmla="*/ 1676400 w 3438526"/>
                  <a:gd name="connsiteY8" fmla="*/ 0 h 937261"/>
                  <a:gd name="connsiteX9" fmla="*/ 1100139 w 3438526"/>
                  <a:gd name="connsiteY9" fmla="*/ 0 h 937261"/>
                  <a:gd name="connsiteX10" fmla="*/ 1100139 w 3438526"/>
                  <a:gd name="connsiteY10" fmla="*/ 2 h 937261"/>
                  <a:gd name="connsiteX11" fmla="*/ 609600 w 3438526"/>
                  <a:gd name="connsiteY11" fmla="*/ 1 h 937261"/>
                  <a:gd name="connsiteX12" fmla="*/ 609600 w 3438526"/>
                  <a:gd name="connsiteY12" fmla="*/ 0 h 937261"/>
                  <a:gd name="connsiteX13" fmla="*/ 33339 w 3438526"/>
                  <a:gd name="connsiteY13" fmla="*/ 0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385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1066800" y="937261"/>
                    </a:lnTo>
                    <a:lnTo>
                      <a:pt x="1643061" y="937261"/>
                    </a:lnTo>
                    <a:lnTo>
                      <a:pt x="2371726" y="937261"/>
                    </a:lnTo>
                    <a:lnTo>
                      <a:pt x="3438526" y="937261"/>
                    </a:lnTo>
                    <a:lnTo>
                      <a:pt x="3217928" y="4"/>
                    </a:lnTo>
                    <a:lnTo>
                      <a:pt x="1676400" y="1"/>
                    </a:lnTo>
                    <a:lnTo>
                      <a:pt x="1676400" y="0"/>
                    </a:lnTo>
                    <a:lnTo>
                      <a:pt x="1100139" y="0"/>
                    </a:lnTo>
                    <a:lnTo>
                      <a:pt x="1100139" y="2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close/>
                  </a:path>
                </a:pathLst>
              </a:custGeom>
              <a:gradFill>
                <a:gsLst>
                  <a:gs pos="0">
                    <a:srgbClr val="F6FAFD"/>
                  </a:gs>
                  <a:gs pos="100000">
                    <a:srgbClr val="FCFE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任意多边形 66"/>
              <p:cNvSpPr/>
              <p:nvPr/>
            </p:nvSpPr>
            <p:spPr>
              <a:xfrm rot="5400000">
                <a:off x="3592355" y="3252471"/>
                <a:ext cx="3438526" cy="937261"/>
              </a:xfrm>
              <a:custGeom>
                <a:avLst/>
                <a:gdLst>
                  <a:gd name="connsiteX0" fmla="*/ 0 w 3438526"/>
                  <a:gd name="connsiteY0" fmla="*/ 937261 h 937261"/>
                  <a:gd name="connsiteX1" fmla="*/ 33339 w 3438526"/>
                  <a:gd name="connsiteY1" fmla="*/ 0 h 937261"/>
                  <a:gd name="connsiteX2" fmla="*/ 609600 w 3438526"/>
                  <a:gd name="connsiteY2" fmla="*/ 0 h 937261"/>
                  <a:gd name="connsiteX3" fmla="*/ 609600 w 3438526"/>
                  <a:gd name="connsiteY3" fmla="*/ 1 h 937261"/>
                  <a:gd name="connsiteX4" fmla="*/ 1100139 w 3438526"/>
                  <a:gd name="connsiteY4" fmla="*/ 2 h 937261"/>
                  <a:gd name="connsiteX5" fmla="*/ 1100139 w 3438526"/>
                  <a:gd name="connsiteY5" fmla="*/ 0 h 937261"/>
                  <a:gd name="connsiteX6" fmla="*/ 1676400 w 3438526"/>
                  <a:gd name="connsiteY6" fmla="*/ 0 h 937261"/>
                  <a:gd name="connsiteX7" fmla="*/ 1676400 w 3438526"/>
                  <a:gd name="connsiteY7" fmla="*/ 1 h 937261"/>
                  <a:gd name="connsiteX8" fmla="*/ 3217928 w 3438526"/>
                  <a:gd name="connsiteY8" fmla="*/ 4 h 937261"/>
                  <a:gd name="connsiteX9" fmla="*/ 3438526 w 3438526"/>
                  <a:gd name="connsiteY9" fmla="*/ 937261 h 937261"/>
                  <a:gd name="connsiteX10" fmla="*/ 2371726 w 3438526"/>
                  <a:gd name="connsiteY10" fmla="*/ 937261 h 937261"/>
                  <a:gd name="connsiteX11" fmla="*/ 1643061 w 3438526"/>
                  <a:gd name="connsiteY11" fmla="*/ 937261 h 937261"/>
                  <a:gd name="connsiteX12" fmla="*/ 1066800 w 3438526"/>
                  <a:gd name="connsiteY12" fmla="*/ 937261 h 937261"/>
                  <a:gd name="connsiteX13" fmla="*/ 576261 w 3438526"/>
                  <a:gd name="connsiteY13" fmla="*/ 937261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38526" h="937261">
                    <a:moveTo>
                      <a:pt x="0" y="937261"/>
                    </a:moveTo>
                    <a:lnTo>
                      <a:pt x="33339" y="0"/>
                    </a:lnTo>
                    <a:lnTo>
                      <a:pt x="609600" y="0"/>
                    </a:lnTo>
                    <a:lnTo>
                      <a:pt x="609600" y="1"/>
                    </a:lnTo>
                    <a:lnTo>
                      <a:pt x="1100139" y="2"/>
                    </a:lnTo>
                    <a:lnTo>
                      <a:pt x="1100139" y="0"/>
                    </a:lnTo>
                    <a:lnTo>
                      <a:pt x="1676400" y="0"/>
                    </a:lnTo>
                    <a:lnTo>
                      <a:pt x="1676400" y="1"/>
                    </a:lnTo>
                    <a:lnTo>
                      <a:pt x="3217928" y="4"/>
                    </a:lnTo>
                    <a:lnTo>
                      <a:pt x="3438526" y="937261"/>
                    </a:lnTo>
                    <a:lnTo>
                      <a:pt x="2371726" y="937261"/>
                    </a:lnTo>
                    <a:lnTo>
                      <a:pt x="1643061" y="937261"/>
                    </a:lnTo>
                    <a:lnTo>
                      <a:pt x="1066800" y="937261"/>
                    </a:lnTo>
                    <a:lnTo>
                      <a:pt x="576261" y="937261"/>
                    </a:lnTo>
                    <a:close/>
                  </a:path>
                </a:pathLst>
              </a:custGeom>
              <a:gradFill>
                <a:gsLst>
                  <a:gs pos="100000">
                    <a:srgbClr val="D4DAD8"/>
                  </a:gs>
                  <a:gs pos="0">
                    <a:srgbClr val="F3F6F9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平行四边形 8"/>
              <p:cNvSpPr/>
              <p:nvPr/>
            </p:nvSpPr>
            <p:spPr>
              <a:xfrm rot="16200000" flipH="1">
                <a:off x="3928171" y="1976220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E2152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平行四边形 8"/>
              <p:cNvSpPr/>
              <p:nvPr/>
            </p:nvSpPr>
            <p:spPr>
              <a:xfrm rot="5400000">
                <a:off x="4867019" y="1976220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A81F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01" name="组合 54"/>
              <p:cNvGrpSpPr/>
              <p:nvPr/>
            </p:nvGrpSpPr>
            <p:grpSpPr>
              <a:xfrm>
                <a:off x="3897789" y="2552700"/>
                <a:ext cx="1882460" cy="338338"/>
                <a:chOff x="3899376" y="3619501"/>
                <a:chExt cx="1882460" cy="338338"/>
              </a:xfrm>
            </p:grpSpPr>
            <p:sp>
              <p:nvSpPr>
                <p:cNvPr id="102" name="任意多边形 48"/>
                <p:cNvSpPr/>
                <p:nvPr/>
              </p:nvSpPr>
              <p:spPr>
                <a:xfrm rot="5400000">
                  <a:off x="5142449" y="331845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3" name="任意多边形 49"/>
                <p:cNvSpPr/>
                <p:nvPr/>
              </p:nvSpPr>
              <p:spPr>
                <a:xfrm rot="16200000" flipH="1">
                  <a:off x="4200425" y="331845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04" name="任意多边形 97"/>
            <p:cNvSpPr/>
            <p:nvPr/>
          </p:nvSpPr>
          <p:spPr>
            <a:xfrm rot="5400000">
              <a:off x="3591805" y="4348771"/>
              <a:ext cx="3017096" cy="205757"/>
            </a:xfrm>
            <a:custGeom>
              <a:avLst/>
              <a:gdLst>
                <a:gd name="connsiteX0" fmla="*/ 0 w 2030623"/>
                <a:gd name="connsiteY0" fmla="*/ 360697 h 360697"/>
                <a:gd name="connsiteX1" fmla="*/ 12830 w 2030623"/>
                <a:gd name="connsiteY1" fmla="*/ 0 h 360697"/>
                <a:gd name="connsiteX2" fmla="*/ 538782 w 2030623"/>
                <a:gd name="connsiteY2" fmla="*/ 0 h 360697"/>
                <a:gd name="connsiteX3" fmla="*/ 538782 w 2030623"/>
                <a:gd name="connsiteY3" fmla="*/ 1 h 360697"/>
                <a:gd name="connsiteX4" fmla="*/ 1945728 w 2030623"/>
                <a:gd name="connsiteY4" fmla="*/ 4 h 360697"/>
                <a:gd name="connsiteX5" fmla="*/ 2030623 w 2030623"/>
                <a:gd name="connsiteY5" fmla="*/ 360697 h 36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623" h="360697">
                  <a:moveTo>
                    <a:pt x="0" y="360697"/>
                  </a:moveTo>
                  <a:lnTo>
                    <a:pt x="12830" y="0"/>
                  </a:lnTo>
                  <a:lnTo>
                    <a:pt x="538782" y="0"/>
                  </a:lnTo>
                  <a:lnTo>
                    <a:pt x="538782" y="1"/>
                  </a:lnTo>
                  <a:lnTo>
                    <a:pt x="1945728" y="4"/>
                  </a:lnTo>
                  <a:lnTo>
                    <a:pt x="2030623" y="36069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2000"/>
                  </a:schemeClr>
                </a:gs>
                <a:gs pos="100000">
                  <a:srgbClr val="EFF2F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4" name="任意多边形 121"/>
            <p:cNvSpPr/>
            <p:nvPr/>
          </p:nvSpPr>
          <p:spPr>
            <a:xfrm>
              <a:off x="4314845" y="5566316"/>
              <a:ext cx="1043211" cy="52740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" fmla="*/ 0 w 962526"/>
                <a:gd name="connsiteY0" fmla="*/ 533400 h 533400"/>
                <a:gd name="connsiteX1" fmla="*/ 962526 w 962526"/>
                <a:gd name="connsiteY1" fmla="*/ 304800 h 533400"/>
                <a:gd name="connsiteX2" fmla="*/ 12700 w 962526"/>
                <a:gd name="connsiteY2" fmla="*/ 0 h 533400"/>
                <a:gd name="connsiteX3" fmla="*/ 0 w 962526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8" name="Freeform 987"/>
            <p:cNvSpPr>
              <a:spLocks noEditPoints="1"/>
            </p:cNvSpPr>
            <p:nvPr/>
          </p:nvSpPr>
          <p:spPr bwMode="auto">
            <a:xfrm>
              <a:off x="3666319" y="4509647"/>
              <a:ext cx="448564" cy="721541"/>
            </a:xfrm>
            <a:custGeom>
              <a:avLst/>
              <a:gdLst>
                <a:gd name="T0" fmla="*/ 133 w 205"/>
                <a:gd name="T1" fmla="*/ 170 h 331"/>
                <a:gd name="T2" fmla="*/ 148 w 205"/>
                <a:gd name="T3" fmla="*/ 126 h 331"/>
                <a:gd name="T4" fmla="*/ 148 w 205"/>
                <a:gd name="T5" fmla="*/ 110 h 331"/>
                <a:gd name="T6" fmla="*/ 48 w 205"/>
                <a:gd name="T7" fmla="*/ 118 h 331"/>
                <a:gd name="T8" fmla="*/ 71 w 205"/>
                <a:gd name="T9" fmla="*/ 126 h 331"/>
                <a:gd name="T10" fmla="*/ 39 w 205"/>
                <a:gd name="T11" fmla="*/ 224 h 331"/>
                <a:gd name="T12" fmla="*/ 44 w 205"/>
                <a:gd name="T13" fmla="*/ 331 h 331"/>
                <a:gd name="T14" fmla="*/ 205 w 205"/>
                <a:gd name="T15" fmla="*/ 298 h 331"/>
                <a:gd name="T16" fmla="*/ 161 w 205"/>
                <a:gd name="T17" fmla="*/ 315 h 331"/>
                <a:gd name="T18" fmla="*/ 16 w 205"/>
                <a:gd name="T19" fmla="*/ 298 h 331"/>
                <a:gd name="T20" fmla="*/ 87 w 205"/>
                <a:gd name="T21" fmla="*/ 170 h 331"/>
                <a:gd name="T22" fmla="*/ 117 w 205"/>
                <a:gd name="T23" fmla="*/ 126 h 331"/>
                <a:gd name="T24" fmla="*/ 153 w 205"/>
                <a:gd name="T25" fmla="*/ 234 h 331"/>
                <a:gd name="T26" fmla="*/ 161 w 205"/>
                <a:gd name="T27" fmla="*/ 315 h 331"/>
                <a:gd name="T28" fmla="*/ 121 w 205"/>
                <a:gd name="T29" fmla="*/ 262 h 331"/>
                <a:gd name="T30" fmla="*/ 101 w 205"/>
                <a:gd name="T31" fmla="*/ 258 h 331"/>
                <a:gd name="T32" fmla="*/ 63 w 205"/>
                <a:gd name="T33" fmla="*/ 263 h 331"/>
                <a:gd name="T34" fmla="*/ 48 w 205"/>
                <a:gd name="T35" fmla="*/ 259 h 331"/>
                <a:gd name="T36" fmla="*/ 24 w 205"/>
                <a:gd name="T37" fmla="*/ 298 h 331"/>
                <a:gd name="T38" fmla="*/ 161 w 205"/>
                <a:gd name="T39" fmla="*/ 307 h 331"/>
                <a:gd name="T40" fmla="*/ 167 w 205"/>
                <a:gd name="T41" fmla="*/ 266 h 331"/>
                <a:gd name="T42" fmla="*/ 165 w 205"/>
                <a:gd name="T43" fmla="*/ 264 h 331"/>
                <a:gd name="T44" fmla="*/ 144 w 205"/>
                <a:gd name="T45" fmla="*/ 248 h 331"/>
                <a:gd name="T46" fmla="*/ 124 w 205"/>
                <a:gd name="T47" fmla="*/ 23 h 331"/>
                <a:gd name="T48" fmla="*/ 124 w 205"/>
                <a:gd name="T49" fmla="*/ 0 h 331"/>
                <a:gd name="T50" fmla="*/ 124 w 205"/>
                <a:gd name="T51" fmla="*/ 23 h 331"/>
                <a:gd name="T52" fmla="*/ 91 w 205"/>
                <a:gd name="T53" fmla="*/ 49 h 331"/>
                <a:gd name="T54" fmla="*/ 74 w 205"/>
                <a:gd name="T55" fmla="*/ 32 h 331"/>
                <a:gd name="T56" fmla="*/ 58 w 205"/>
                <a:gd name="T57" fmla="*/ 49 h 331"/>
                <a:gd name="T58" fmla="*/ 68 w 205"/>
                <a:gd name="T59" fmla="*/ 43 h 331"/>
                <a:gd name="T60" fmla="*/ 80 w 205"/>
                <a:gd name="T61" fmla="*/ 43 h 331"/>
                <a:gd name="T62" fmla="*/ 74 w 205"/>
                <a:gd name="T63" fmla="*/ 57 h 331"/>
                <a:gd name="T64" fmla="*/ 68 w 205"/>
                <a:gd name="T65" fmla="*/ 43 h 331"/>
                <a:gd name="T66" fmla="*/ 92 w 205"/>
                <a:gd name="T67" fmla="*/ 102 h 331"/>
                <a:gd name="T68" fmla="*/ 98 w 205"/>
                <a:gd name="T69" fmla="*/ 82 h 331"/>
                <a:gd name="T70" fmla="*/ 129 w 205"/>
                <a:gd name="T71" fmla="*/ 82 h 331"/>
                <a:gd name="T72" fmla="*/ 134 w 205"/>
                <a:gd name="T73" fmla="*/ 102 h 331"/>
                <a:gd name="T74" fmla="*/ 143 w 205"/>
                <a:gd name="T75" fmla="*/ 97 h 331"/>
                <a:gd name="T76" fmla="*/ 113 w 205"/>
                <a:gd name="T77" fmla="*/ 68 h 331"/>
                <a:gd name="T78" fmla="*/ 84 w 205"/>
                <a:gd name="T79" fmla="*/ 9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5" h="331">
                  <a:moveTo>
                    <a:pt x="165" y="224"/>
                  </a:moveTo>
                  <a:cubicBezTo>
                    <a:pt x="150" y="204"/>
                    <a:pt x="133" y="184"/>
                    <a:pt x="133" y="170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3" y="126"/>
                    <a:pt x="156" y="122"/>
                    <a:pt x="156" y="118"/>
                  </a:cubicBezTo>
                  <a:cubicBezTo>
                    <a:pt x="156" y="113"/>
                    <a:pt x="153" y="110"/>
                    <a:pt x="148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2" y="110"/>
                    <a:pt x="48" y="113"/>
                    <a:pt x="48" y="118"/>
                  </a:cubicBezTo>
                  <a:cubicBezTo>
                    <a:pt x="48" y="122"/>
                    <a:pt x="52" y="126"/>
                    <a:pt x="56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184"/>
                    <a:pt x="55" y="204"/>
                    <a:pt x="39" y="224"/>
                  </a:cubicBezTo>
                  <a:cubicBezTo>
                    <a:pt x="20" y="249"/>
                    <a:pt x="0" y="274"/>
                    <a:pt x="0" y="298"/>
                  </a:cubicBezTo>
                  <a:cubicBezTo>
                    <a:pt x="0" y="318"/>
                    <a:pt x="16" y="331"/>
                    <a:pt x="44" y="331"/>
                  </a:cubicBezTo>
                  <a:cubicBezTo>
                    <a:pt x="161" y="331"/>
                    <a:pt x="161" y="331"/>
                    <a:pt x="161" y="331"/>
                  </a:cubicBezTo>
                  <a:cubicBezTo>
                    <a:pt x="188" y="331"/>
                    <a:pt x="205" y="318"/>
                    <a:pt x="205" y="298"/>
                  </a:cubicBezTo>
                  <a:cubicBezTo>
                    <a:pt x="205" y="274"/>
                    <a:pt x="185" y="249"/>
                    <a:pt x="165" y="224"/>
                  </a:cubicBezTo>
                  <a:close/>
                  <a:moveTo>
                    <a:pt x="161" y="315"/>
                  </a:moveTo>
                  <a:cubicBezTo>
                    <a:pt x="44" y="315"/>
                    <a:pt x="44" y="315"/>
                    <a:pt x="44" y="315"/>
                  </a:cubicBezTo>
                  <a:cubicBezTo>
                    <a:pt x="33" y="315"/>
                    <a:pt x="16" y="313"/>
                    <a:pt x="16" y="298"/>
                  </a:cubicBezTo>
                  <a:cubicBezTo>
                    <a:pt x="16" y="280"/>
                    <a:pt x="34" y="257"/>
                    <a:pt x="52" y="234"/>
                  </a:cubicBezTo>
                  <a:cubicBezTo>
                    <a:pt x="70" y="211"/>
                    <a:pt x="87" y="189"/>
                    <a:pt x="87" y="17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89"/>
                    <a:pt x="135" y="211"/>
                    <a:pt x="153" y="234"/>
                  </a:cubicBezTo>
                  <a:cubicBezTo>
                    <a:pt x="171" y="257"/>
                    <a:pt x="189" y="280"/>
                    <a:pt x="189" y="298"/>
                  </a:cubicBezTo>
                  <a:cubicBezTo>
                    <a:pt x="189" y="313"/>
                    <a:pt x="171" y="315"/>
                    <a:pt x="161" y="315"/>
                  </a:cubicBezTo>
                  <a:close/>
                  <a:moveTo>
                    <a:pt x="122" y="263"/>
                  </a:moveTo>
                  <a:cubicBezTo>
                    <a:pt x="122" y="263"/>
                    <a:pt x="121" y="263"/>
                    <a:pt x="121" y="262"/>
                  </a:cubicBezTo>
                  <a:cubicBezTo>
                    <a:pt x="118" y="258"/>
                    <a:pt x="114" y="256"/>
                    <a:pt x="109" y="256"/>
                  </a:cubicBezTo>
                  <a:cubicBezTo>
                    <a:pt x="106" y="256"/>
                    <a:pt x="103" y="257"/>
                    <a:pt x="101" y="258"/>
                  </a:cubicBezTo>
                  <a:cubicBezTo>
                    <a:pt x="99" y="250"/>
                    <a:pt x="91" y="244"/>
                    <a:pt x="82" y="244"/>
                  </a:cubicBezTo>
                  <a:cubicBezTo>
                    <a:pt x="72" y="244"/>
                    <a:pt x="63" y="252"/>
                    <a:pt x="63" y="263"/>
                  </a:cubicBezTo>
                  <a:cubicBezTo>
                    <a:pt x="63" y="264"/>
                    <a:pt x="63" y="264"/>
                    <a:pt x="63" y="265"/>
                  </a:cubicBezTo>
                  <a:cubicBezTo>
                    <a:pt x="59" y="261"/>
                    <a:pt x="54" y="259"/>
                    <a:pt x="48" y="259"/>
                  </a:cubicBezTo>
                  <a:cubicBezTo>
                    <a:pt x="46" y="259"/>
                    <a:pt x="44" y="260"/>
                    <a:pt x="42" y="260"/>
                  </a:cubicBezTo>
                  <a:cubicBezTo>
                    <a:pt x="32" y="274"/>
                    <a:pt x="24" y="288"/>
                    <a:pt x="24" y="298"/>
                  </a:cubicBezTo>
                  <a:cubicBezTo>
                    <a:pt x="24" y="306"/>
                    <a:pt x="34" y="307"/>
                    <a:pt x="44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70" y="307"/>
                    <a:pt x="181" y="306"/>
                    <a:pt x="181" y="298"/>
                  </a:cubicBezTo>
                  <a:cubicBezTo>
                    <a:pt x="181" y="289"/>
                    <a:pt x="175" y="278"/>
                    <a:pt x="167" y="266"/>
                  </a:cubicBezTo>
                  <a:cubicBezTo>
                    <a:pt x="167" y="266"/>
                    <a:pt x="166" y="266"/>
                    <a:pt x="166" y="266"/>
                  </a:cubicBezTo>
                  <a:cubicBezTo>
                    <a:pt x="166" y="265"/>
                    <a:pt x="166" y="265"/>
                    <a:pt x="165" y="264"/>
                  </a:cubicBezTo>
                  <a:cubicBezTo>
                    <a:pt x="163" y="260"/>
                    <a:pt x="160" y="256"/>
                    <a:pt x="156" y="252"/>
                  </a:cubicBezTo>
                  <a:cubicBezTo>
                    <a:pt x="153" y="249"/>
                    <a:pt x="148" y="248"/>
                    <a:pt x="144" y="248"/>
                  </a:cubicBezTo>
                  <a:cubicBezTo>
                    <a:pt x="134" y="248"/>
                    <a:pt x="125" y="254"/>
                    <a:pt x="122" y="263"/>
                  </a:cubicBezTo>
                  <a:close/>
                  <a:moveTo>
                    <a:pt x="124" y="23"/>
                  </a:moveTo>
                  <a:cubicBezTo>
                    <a:pt x="130" y="23"/>
                    <a:pt x="135" y="18"/>
                    <a:pt x="135" y="11"/>
                  </a:cubicBezTo>
                  <a:cubicBezTo>
                    <a:pt x="135" y="5"/>
                    <a:pt x="130" y="0"/>
                    <a:pt x="124" y="0"/>
                  </a:cubicBezTo>
                  <a:cubicBezTo>
                    <a:pt x="118" y="0"/>
                    <a:pt x="112" y="5"/>
                    <a:pt x="112" y="11"/>
                  </a:cubicBezTo>
                  <a:cubicBezTo>
                    <a:pt x="112" y="18"/>
                    <a:pt x="118" y="23"/>
                    <a:pt x="124" y="23"/>
                  </a:cubicBezTo>
                  <a:close/>
                  <a:moveTo>
                    <a:pt x="74" y="65"/>
                  </a:moveTo>
                  <a:cubicBezTo>
                    <a:pt x="83" y="65"/>
                    <a:pt x="91" y="58"/>
                    <a:pt x="91" y="49"/>
                  </a:cubicBezTo>
                  <a:cubicBezTo>
                    <a:pt x="91" y="45"/>
                    <a:pt x="89" y="40"/>
                    <a:pt x="86" y="37"/>
                  </a:cubicBezTo>
                  <a:cubicBezTo>
                    <a:pt x="83" y="34"/>
                    <a:pt x="79" y="32"/>
                    <a:pt x="74" y="32"/>
                  </a:cubicBezTo>
                  <a:cubicBezTo>
                    <a:pt x="70" y="32"/>
                    <a:pt x="66" y="34"/>
                    <a:pt x="62" y="37"/>
                  </a:cubicBezTo>
                  <a:cubicBezTo>
                    <a:pt x="59" y="40"/>
                    <a:pt x="58" y="45"/>
                    <a:pt x="58" y="49"/>
                  </a:cubicBezTo>
                  <a:cubicBezTo>
                    <a:pt x="58" y="58"/>
                    <a:pt x="65" y="65"/>
                    <a:pt x="74" y="65"/>
                  </a:cubicBezTo>
                  <a:close/>
                  <a:moveTo>
                    <a:pt x="68" y="43"/>
                  </a:moveTo>
                  <a:cubicBezTo>
                    <a:pt x="70" y="41"/>
                    <a:pt x="72" y="40"/>
                    <a:pt x="74" y="40"/>
                  </a:cubicBezTo>
                  <a:cubicBezTo>
                    <a:pt x="76" y="40"/>
                    <a:pt x="79" y="41"/>
                    <a:pt x="80" y="43"/>
                  </a:cubicBezTo>
                  <a:cubicBezTo>
                    <a:pt x="82" y="45"/>
                    <a:pt x="83" y="47"/>
                    <a:pt x="83" y="49"/>
                  </a:cubicBezTo>
                  <a:cubicBezTo>
                    <a:pt x="83" y="54"/>
                    <a:pt x="79" y="57"/>
                    <a:pt x="74" y="57"/>
                  </a:cubicBezTo>
                  <a:cubicBezTo>
                    <a:pt x="69" y="57"/>
                    <a:pt x="66" y="54"/>
                    <a:pt x="66" y="49"/>
                  </a:cubicBezTo>
                  <a:cubicBezTo>
                    <a:pt x="66" y="47"/>
                    <a:pt x="66" y="45"/>
                    <a:pt x="68" y="43"/>
                  </a:cubicBezTo>
                  <a:close/>
                  <a:moveTo>
                    <a:pt x="84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92" y="100"/>
                    <a:pt x="92" y="99"/>
                    <a:pt x="92" y="97"/>
                  </a:cubicBezTo>
                  <a:cubicBezTo>
                    <a:pt x="92" y="92"/>
                    <a:pt x="94" y="86"/>
                    <a:pt x="98" y="82"/>
                  </a:cubicBezTo>
                  <a:cubicBezTo>
                    <a:pt x="102" y="78"/>
                    <a:pt x="108" y="76"/>
                    <a:pt x="113" y="76"/>
                  </a:cubicBezTo>
                  <a:cubicBezTo>
                    <a:pt x="119" y="76"/>
                    <a:pt x="124" y="78"/>
                    <a:pt x="129" y="82"/>
                  </a:cubicBezTo>
                  <a:cubicBezTo>
                    <a:pt x="133" y="86"/>
                    <a:pt x="135" y="92"/>
                    <a:pt x="135" y="97"/>
                  </a:cubicBezTo>
                  <a:cubicBezTo>
                    <a:pt x="135" y="99"/>
                    <a:pt x="135" y="100"/>
                    <a:pt x="134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3" y="100"/>
                    <a:pt x="143" y="99"/>
                    <a:pt x="143" y="97"/>
                  </a:cubicBezTo>
                  <a:cubicBezTo>
                    <a:pt x="143" y="89"/>
                    <a:pt x="140" y="82"/>
                    <a:pt x="134" y="76"/>
                  </a:cubicBezTo>
                  <a:cubicBezTo>
                    <a:pt x="129" y="71"/>
                    <a:pt x="121" y="68"/>
                    <a:pt x="113" y="68"/>
                  </a:cubicBezTo>
                  <a:cubicBezTo>
                    <a:pt x="105" y="68"/>
                    <a:pt x="98" y="71"/>
                    <a:pt x="92" y="76"/>
                  </a:cubicBezTo>
                  <a:cubicBezTo>
                    <a:pt x="87" y="82"/>
                    <a:pt x="84" y="89"/>
                    <a:pt x="84" y="97"/>
                  </a:cubicBezTo>
                  <a:cubicBezTo>
                    <a:pt x="84" y="99"/>
                    <a:pt x="84" y="100"/>
                    <a:pt x="84" y="10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reflection blurRad="25400" stA="52000" endPos="51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28" name="组合 68"/>
            <p:cNvGrpSpPr/>
            <p:nvPr/>
          </p:nvGrpSpPr>
          <p:grpSpPr>
            <a:xfrm>
              <a:off x="4353162" y="3879300"/>
              <a:ext cx="794802" cy="826111"/>
              <a:chOff x="2391028" y="4677759"/>
              <a:chExt cx="870829" cy="905133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129" name="文本框 128"/>
              <p:cNvSpPr txBox="1"/>
              <p:nvPr/>
            </p:nvSpPr>
            <p:spPr>
              <a:xfrm>
                <a:off x="2587311" y="4807293"/>
                <a:ext cx="529317" cy="7755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rgbClr val="A81F25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rPr>
                  <a:t>B</a:t>
                </a:r>
                <a:endParaRPr lang="zh-CN" altLang="en-US" sz="4000" dirty="0">
                  <a:solidFill>
                    <a:srgbClr val="A81F25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endParaRPr>
              </a:p>
            </p:txBody>
          </p:sp>
          <p:sp>
            <p:nvSpPr>
              <p:cNvPr id="130" name="文本框 129"/>
              <p:cNvSpPr txBox="1"/>
              <p:nvPr/>
            </p:nvSpPr>
            <p:spPr>
              <a:xfrm>
                <a:off x="2391028" y="4677759"/>
                <a:ext cx="870829" cy="2866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accent1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rPr>
                  <a:t>OPTION</a:t>
                </a:r>
                <a:endParaRPr lang="zh-CN" altLang="en-US" sz="1100" dirty="0">
                  <a:solidFill>
                    <a:schemeClr val="accent1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endParaRPr>
              </a:p>
            </p:txBody>
          </p:sp>
        </p:grpSp>
      </p:grpSp>
      <p:grpSp>
        <p:nvGrpSpPr>
          <p:cNvPr id="152" name="组 151"/>
          <p:cNvGrpSpPr/>
          <p:nvPr/>
        </p:nvGrpSpPr>
        <p:grpSpPr>
          <a:xfrm>
            <a:off x="5156362" y="1861756"/>
            <a:ext cx="1907335" cy="4231961"/>
            <a:chOff x="5156362" y="1861756"/>
            <a:chExt cx="1907335" cy="4231961"/>
          </a:xfrm>
        </p:grpSpPr>
        <p:sp>
          <p:nvSpPr>
            <p:cNvPr id="105" name="任意多边形 98"/>
            <p:cNvSpPr/>
            <p:nvPr/>
          </p:nvSpPr>
          <p:spPr>
            <a:xfrm rot="16200000" flipH="1">
              <a:off x="5446150" y="4364012"/>
              <a:ext cx="3017096" cy="205757"/>
            </a:xfrm>
            <a:custGeom>
              <a:avLst/>
              <a:gdLst>
                <a:gd name="connsiteX0" fmla="*/ 0 w 2030623"/>
                <a:gd name="connsiteY0" fmla="*/ 360697 h 360697"/>
                <a:gd name="connsiteX1" fmla="*/ 12830 w 2030623"/>
                <a:gd name="connsiteY1" fmla="*/ 0 h 360697"/>
                <a:gd name="connsiteX2" fmla="*/ 538782 w 2030623"/>
                <a:gd name="connsiteY2" fmla="*/ 0 h 360697"/>
                <a:gd name="connsiteX3" fmla="*/ 538782 w 2030623"/>
                <a:gd name="connsiteY3" fmla="*/ 1 h 360697"/>
                <a:gd name="connsiteX4" fmla="*/ 1945728 w 2030623"/>
                <a:gd name="connsiteY4" fmla="*/ 4 h 360697"/>
                <a:gd name="connsiteX5" fmla="*/ 2030623 w 2030623"/>
                <a:gd name="connsiteY5" fmla="*/ 360697 h 36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623" h="360697">
                  <a:moveTo>
                    <a:pt x="0" y="360697"/>
                  </a:moveTo>
                  <a:lnTo>
                    <a:pt x="12830" y="0"/>
                  </a:lnTo>
                  <a:lnTo>
                    <a:pt x="538782" y="0"/>
                  </a:lnTo>
                  <a:lnTo>
                    <a:pt x="538782" y="1"/>
                  </a:lnTo>
                  <a:lnTo>
                    <a:pt x="1945728" y="4"/>
                  </a:lnTo>
                  <a:lnTo>
                    <a:pt x="2030623" y="36069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2000"/>
                  </a:schemeClr>
                </a:gs>
                <a:gs pos="100000">
                  <a:srgbClr val="EFF2F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任意多边形 78"/>
            <p:cNvSpPr/>
            <p:nvPr/>
          </p:nvSpPr>
          <p:spPr>
            <a:xfrm rot="16200000" flipH="1">
              <a:off x="3492297" y="3543210"/>
              <a:ext cx="4204433" cy="855435"/>
            </a:xfrm>
            <a:custGeom>
              <a:avLst/>
              <a:gdLst>
                <a:gd name="connsiteX0" fmla="*/ 0 w 4606609"/>
                <a:gd name="connsiteY0" fmla="*/ 937262 h 937262"/>
                <a:gd name="connsiteX1" fmla="*/ 576261 w 4606609"/>
                <a:gd name="connsiteY1" fmla="*/ 937262 h 937262"/>
                <a:gd name="connsiteX2" fmla="*/ 1066800 w 4606609"/>
                <a:gd name="connsiteY2" fmla="*/ 937262 h 937262"/>
                <a:gd name="connsiteX3" fmla="*/ 1643061 w 4606609"/>
                <a:gd name="connsiteY3" fmla="*/ 937262 h 937262"/>
                <a:gd name="connsiteX4" fmla="*/ 2371726 w 4606609"/>
                <a:gd name="connsiteY4" fmla="*/ 937262 h 937262"/>
                <a:gd name="connsiteX5" fmla="*/ 3438526 w 4606609"/>
                <a:gd name="connsiteY5" fmla="*/ 937262 h 937262"/>
                <a:gd name="connsiteX6" fmla="*/ 3438526 w 4606609"/>
                <a:gd name="connsiteY6" fmla="*/ 937261 h 937262"/>
                <a:gd name="connsiteX7" fmla="*/ 3539809 w 4606609"/>
                <a:gd name="connsiteY7" fmla="*/ 937261 h 937262"/>
                <a:gd name="connsiteX8" fmla="*/ 4606609 w 4606609"/>
                <a:gd name="connsiteY8" fmla="*/ 937261 h 937262"/>
                <a:gd name="connsiteX9" fmla="*/ 4386011 w 4606609"/>
                <a:gd name="connsiteY9" fmla="*/ 4 h 937262"/>
                <a:gd name="connsiteX10" fmla="*/ 2844483 w 4606609"/>
                <a:gd name="connsiteY10" fmla="*/ 1 h 937262"/>
                <a:gd name="connsiteX11" fmla="*/ 2844483 w 4606609"/>
                <a:gd name="connsiteY11" fmla="*/ 0 h 937262"/>
                <a:gd name="connsiteX12" fmla="*/ 2268222 w 4606609"/>
                <a:gd name="connsiteY12" fmla="*/ 0 h 937262"/>
                <a:gd name="connsiteX13" fmla="*/ 2268222 w 4606609"/>
                <a:gd name="connsiteY13" fmla="*/ 2 h 937262"/>
                <a:gd name="connsiteX14" fmla="*/ 1777683 w 4606609"/>
                <a:gd name="connsiteY14" fmla="*/ 1 h 937262"/>
                <a:gd name="connsiteX15" fmla="*/ 1777683 w 4606609"/>
                <a:gd name="connsiteY15" fmla="*/ 0 h 937262"/>
                <a:gd name="connsiteX16" fmla="*/ 1201422 w 4606609"/>
                <a:gd name="connsiteY16" fmla="*/ 0 h 937262"/>
                <a:gd name="connsiteX17" fmla="*/ 1201422 w 4606609"/>
                <a:gd name="connsiteY17" fmla="*/ 1 h 937262"/>
                <a:gd name="connsiteX18" fmla="*/ 1100139 w 4606609"/>
                <a:gd name="connsiteY18" fmla="*/ 1 h 937262"/>
                <a:gd name="connsiteX19" fmla="*/ 1100139 w 4606609"/>
                <a:gd name="connsiteY19" fmla="*/ 3 h 937262"/>
                <a:gd name="connsiteX20" fmla="*/ 609600 w 4606609"/>
                <a:gd name="connsiteY20" fmla="*/ 2 h 937262"/>
                <a:gd name="connsiteX21" fmla="*/ 609600 w 4606609"/>
                <a:gd name="connsiteY21" fmla="*/ 1 h 937262"/>
                <a:gd name="connsiteX22" fmla="*/ 33339 w 4606609"/>
                <a:gd name="connsiteY22" fmla="*/ 1 h 93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606609" h="937262">
                  <a:moveTo>
                    <a:pt x="0" y="937262"/>
                  </a:moveTo>
                  <a:lnTo>
                    <a:pt x="576261" y="937262"/>
                  </a:lnTo>
                  <a:lnTo>
                    <a:pt x="1066800" y="937262"/>
                  </a:lnTo>
                  <a:lnTo>
                    <a:pt x="1643061" y="937262"/>
                  </a:lnTo>
                  <a:lnTo>
                    <a:pt x="2371726" y="937262"/>
                  </a:lnTo>
                  <a:lnTo>
                    <a:pt x="3438526" y="937262"/>
                  </a:lnTo>
                  <a:lnTo>
                    <a:pt x="3438526" y="937261"/>
                  </a:lnTo>
                  <a:lnTo>
                    <a:pt x="3539809" y="937261"/>
                  </a:lnTo>
                  <a:lnTo>
                    <a:pt x="4606609" y="937261"/>
                  </a:lnTo>
                  <a:lnTo>
                    <a:pt x="4386011" y="4"/>
                  </a:lnTo>
                  <a:lnTo>
                    <a:pt x="2844483" y="1"/>
                  </a:lnTo>
                  <a:lnTo>
                    <a:pt x="2844483" y="0"/>
                  </a:lnTo>
                  <a:lnTo>
                    <a:pt x="2268222" y="0"/>
                  </a:lnTo>
                  <a:lnTo>
                    <a:pt x="2268222" y="2"/>
                  </a:lnTo>
                  <a:lnTo>
                    <a:pt x="1777683" y="1"/>
                  </a:lnTo>
                  <a:lnTo>
                    <a:pt x="1777683" y="0"/>
                  </a:lnTo>
                  <a:lnTo>
                    <a:pt x="1201422" y="0"/>
                  </a:lnTo>
                  <a:lnTo>
                    <a:pt x="1201422" y="1"/>
                  </a:lnTo>
                  <a:lnTo>
                    <a:pt x="1100139" y="1"/>
                  </a:lnTo>
                  <a:lnTo>
                    <a:pt x="1100139" y="3"/>
                  </a:lnTo>
                  <a:lnTo>
                    <a:pt x="609600" y="2"/>
                  </a:lnTo>
                  <a:lnTo>
                    <a:pt x="609600" y="1"/>
                  </a:lnTo>
                  <a:lnTo>
                    <a:pt x="33339" y="1"/>
                  </a:lnTo>
                  <a:close/>
                </a:path>
              </a:pathLst>
            </a:custGeom>
            <a:gradFill>
              <a:gsLst>
                <a:gs pos="0">
                  <a:srgbClr val="F6FAFD"/>
                </a:gs>
                <a:gs pos="100000">
                  <a:srgbClr val="FCFEFD"/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任意多边形 79"/>
            <p:cNvSpPr/>
            <p:nvPr/>
          </p:nvSpPr>
          <p:spPr>
            <a:xfrm rot="5400000">
              <a:off x="4347731" y="3536255"/>
              <a:ext cx="4204433" cy="855435"/>
            </a:xfrm>
            <a:custGeom>
              <a:avLst/>
              <a:gdLst>
                <a:gd name="connsiteX0" fmla="*/ 0 w 4606609"/>
                <a:gd name="connsiteY0" fmla="*/ 937261 h 937262"/>
                <a:gd name="connsiteX1" fmla="*/ 33339 w 4606609"/>
                <a:gd name="connsiteY1" fmla="*/ 0 h 937262"/>
                <a:gd name="connsiteX2" fmla="*/ 609600 w 4606609"/>
                <a:gd name="connsiteY2" fmla="*/ 0 h 937262"/>
                <a:gd name="connsiteX3" fmla="*/ 609600 w 4606609"/>
                <a:gd name="connsiteY3" fmla="*/ 1 h 937262"/>
                <a:gd name="connsiteX4" fmla="*/ 1100139 w 4606609"/>
                <a:gd name="connsiteY4" fmla="*/ 2 h 937262"/>
                <a:gd name="connsiteX5" fmla="*/ 1100139 w 4606609"/>
                <a:gd name="connsiteY5" fmla="*/ 0 h 937262"/>
                <a:gd name="connsiteX6" fmla="*/ 1676400 w 4606609"/>
                <a:gd name="connsiteY6" fmla="*/ 0 h 937262"/>
                <a:gd name="connsiteX7" fmla="*/ 1676400 w 4606609"/>
                <a:gd name="connsiteY7" fmla="*/ 1 h 937262"/>
                <a:gd name="connsiteX8" fmla="*/ 1777683 w 4606609"/>
                <a:gd name="connsiteY8" fmla="*/ 1 h 937262"/>
                <a:gd name="connsiteX9" fmla="*/ 1777683 w 4606609"/>
                <a:gd name="connsiteY9" fmla="*/ 1 h 937262"/>
                <a:gd name="connsiteX10" fmla="*/ 2268222 w 4606609"/>
                <a:gd name="connsiteY10" fmla="*/ 2 h 937262"/>
                <a:gd name="connsiteX11" fmla="*/ 2268222 w 4606609"/>
                <a:gd name="connsiteY11" fmla="*/ 1 h 937262"/>
                <a:gd name="connsiteX12" fmla="*/ 2844483 w 4606609"/>
                <a:gd name="connsiteY12" fmla="*/ 1 h 937262"/>
                <a:gd name="connsiteX13" fmla="*/ 2844483 w 4606609"/>
                <a:gd name="connsiteY13" fmla="*/ 2 h 937262"/>
                <a:gd name="connsiteX14" fmla="*/ 4386011 w 4606609"/>
                <a:gd name="connsiteY14" fmla="*/ 5 h 937262"/>
                <a:gd name="connsiteX15" fmla="*/ 4606609 w 4606609"/>
                <a:gd name="connsiteY15" fmla="*/ 937262 h 937262"/>
                <a:gd name="connsiteX16" fmla="*/ 3539809 w 4606609"/>
                <a:gd name="connsiteY16" fmla="*/ 937262 h 937262"/>
                <a:gd name="connsiteX17" fmla="*/ 2811144 w 4606609"/>
                <a:gd name="connsiteY17" fmla="*/ 937262 h 937262"/>
                <a:gd name="connsiteX18" fmla="*/ 2234883 w 4606609"/>
                <a:gd name="connsiteY18" fmla="*/ 937262 h 937262"/>
                <a:gd name="connsiteX19" fmla="*/ 1744344 w 4606609"/>
                <a:gd name="connsiteY19" fmla="*/ 937262 h 937262"/>
                <a:gd name="connsiteX20" fmla="*/ 1168083 w 4606609"/>
                <a:gd name="connsiteY20" fmla="*/ 937262 h 937262"/>
                <a:gd name="connsiteX21" fmla="*/ 1168083 w 4606609"/>
                <a:gd name="connsiteY21" fmla="*/ 937261 h 937262"/>
                <a:gd name="connsiteX22" fmla="*/ 1066800 w 4606609"/>
                <a:gd name="connsiteY22" fmla="*/ 937261 h 937262"/>
                <a:gd name="connsiteX23" fmla="*/ 576261 w 4606609"/>
                <a:gd name="connsiteY23" fmla="*/ 937261 h 93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606609" h="937262">
                  <a:moveTo>
                    <a:pt x="0" y="937261"/>
                  </a:moveTo>
                  <a:lnTo>
                    <a:pt x="33339" y="0"/>
                  </a:lnTo>
                  <a:lnTo>
                    <a:pt x="609600" y="0"/>
                  </a:lnTo>
                  <a:lnTo>
                    <a:pt x="609600" y="1"/>
                  </a:lnTo>
                  <a:lnTo>
                    <a:pt x="1100139" y="2"/>
                  </a:lnTo>
                  <a:lnTo>
                    <a:pt x="1100139" y="0"/>
                  </a:lnTo>
                  <a:lnTo>
                    <a:pt x="1676400" y="0"/>
                  </a:lnTo>
                  <a:lnTo>
                    <a:pt x="1676400" y="1"/>
                  </a:lnTo>
                  <a:lnTo>
                    <a:pt x="1777683" y="1"/>
                  </a:lnTo>
                  <a:lnTo>
                    <a:pt x="1777683" y="1"/>
                  </a:lnTo>
                  <a:lnTo>
                    <a:pt x="2268222" y="2"/>
                  </a:lnTo>
                  <a:lnTo>
                    <a:pt x="2268222" y="1"/>
                  </a:lnTo>
                  <a:lnTo>
                    <a:pt x="2844483" y="1"/>
                  </a:lnTo>
                  <a:lnTo>
                    <a:pt x="2844483" y="2"/>
                  </a:lnTo>
                  <a:lnTo>
                    <a:pt x="4386011" y="5"/>
                  </a:lnTo>
                  <a:lnTo>
                    <a:pt x="4606609" y="937262"/>
                  </a:lnTo>
                  <a:lnTo>
                    <a:pt x="3539809" y="937262"/>
                  </a:lnTo>
                  <a:lnTo>
                    <a:pt x="2811144" y="937262"/>
                  </a:lnTo>
                  <a:lnTo>
                    <a:pt x="2234883" y="937262"/>
                  </a:lnTo>
                  <a:lnTo>
                    <a:pt x="1744344" y="937262"/>
                  </a:lnTo>
                  <a:lnTo>
                    <a:pt x="1168083" y="937262"/>
                  </a:lnTo>
                  <a:lnTo>
                    <a:pt x="1168083" y="937261"/>
                  </a:lnTo>
                  <a:lnTo>
                    <a:pt x="1066800" y="937261"/>
                  </a:lnTo>
                  <a:lnTo>
                    <a:pt x="576261" y="937261"/>
                  </a:lnTo>
                  <a:close/>
                </a:path>
              </a:pathLst>
            </a:custGeom>
            <a:gradFill>
              <a:gsLst>
                <a:gs pos="100000">
                  <a:srgbClr val="D4DAD8"/>
                </a:gs>
                <a:gs pos="0">
                  <a:srgbClr val="F3F6F9"/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8" name="组合 82"/>
            <p:cNvGrpSpPr/>
            <p:nvPr/>
          </p:nvGrpSpPr>
          <p:grpSpPr>
            <a:xfrm>
              <a:off x="5166799" y="1864907"/>
              <a:ext cx="1713472" cy="811569"/>
              <a:chOff x="5788188" y="837207"/>
              <a:chExt cx="1877375" cy="889200"/>
            </a:xfrm>
          </p:grpSpPr>
          <p:sp>
            <p:nvSpPr>
              <p:cNvPr id="109" name="平行四边形 8"/>
              <p:cNvSpPr/>
              <p:nvPr/>
            </p:nvSpPr>
            <p:spPr>
              <a:xfrm rot="16200000" flipH="1">
                <a:off x="5812218" y="813177"/>
                <a:ext cx="889200" cy="937260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E2152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0" name="平行四边形 8"/>
              <p:cNvSpPr/>
              <p:nvPr/>
            </p:nvSpPr>
            <p:spPr>
              <a:xfrm rot="5400000">
                <a:off x="6749475" y="810319"/>
                <a:ext cx="889200" cy="94297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A81F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1" name="任意多边形 116"/>
            <p:cNvSpPr/>
            <p:nvPr/>
          </p:nvSpPr>
          <p:spPr>
            <a:xfrm rot="5400000">
              <a:off x="6290909" y="2093180"/>
              <a:ext cx="308800" cy="858332"/>
            </a:xfrm>
            <a:custGeom>
              <a:avLst/>
              <a:gdLst>
                <a:gd name="connsiteX0" fmla="*/ 0 w 338338"/>
                <a:gd name="connsiteY0" fmla="*/ 940436 h 940436"/>
                <a:gd name="connsiteX1" fmla="*/ 0 w 338338"/>
                <a:gd name="connsiteY1" fmla="*/ 1053 h 940436"/>
                <a:gd name="connsiteX2" fmla="*/ 256873 w 338338"/>
                <a:gd name="connsiteY2" fmla="*/ 0 h 940436"/>
                <a:gd name="connsiteX3" fmla="*/ 338338 w 338338"/>
                <a:gd name="connsiteY3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338" h="940436">
                  <a:moveTo>
                    <a:pt x="0" y="940436"/>
                  </a:moveTo>
                  <a:lnTo>
                    <a:pt x="0" y="1053"/>
                  </a:lnTo>
                  <a:lnTo>
                    <a:pt x="256873" y="0"/>
                  </a:lnTo>
                  <a:lnTo>
                    <a:pt x="338338" y="940436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alpha val="2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任意多边形 117"/>
            <p:cNvSpPr/>
            <p:nvPr/>
          </p:nvSpPr>
          <p:spPr>
            <a:xfrm rot="16200000" flipH="1">
              <a:off x="5431128" y="2093180"/>
              <a:ext cx="308800" cy="858332"/>
            </a:xfrm>
            <a:custGeom>
              <a:avLst/>
              <a:gdLst>
                <a:gd name="connsiteX0" fmla="*/ 0 w 338338"/>
                <a:gd name="connsiteY0" fmla="*/ 940436 h 940436"/>
                <a:gd name="connsiteX1" fmla="*/ 0 w 338338"/>
                <a:gd name="connsiteY1" fmla="*/ 1053 h 940436"/>
                <a:gd name="connsiteX2" fmla="*/ 256873 w 338338"/>
                <a:gd name="connsiteY2" fmla="*/ 0 h 940436"/>
                <a:gd name="connsiteX3" fmla="*/ 338338 w 338338"/>
                <a:gd name="connsiteY3" fmla="*/ 940436 h 94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338" h="940436">
                  <a:moveTo>
                    <a:pt x="0" y="940436"/>
                  </a:moveTo>
                  <a:lnTo>
                    <a:pt x="0" y="1053"/>
                  </a:lnTo>
                  <a:lnTo>
                    <a:pt x="256873" y="0"/>
                  </a:lnTo>
                  <a:lnTo>
                    <a:pt x="338338" y="940436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alpha val="20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任意多边形 122"/>
            <p:cNvSpPr/>
            <p:nvPr/>
          </p:nvSpPr>
          <p:spPr>
            <a:xfrm>
              <a:off x="6020486" y="5566316"/>
              <a:ext cx="1043211" cy="52740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" fmla="*/ 0 w 962526"/>
                <a:gd name="connsiteY0" fmla="*/ 533400 h 533400"/>
                <a:gd name="connsiteX1" fmla="*/ 962526 w 962526"/>
                <a:gd name="connsiteY1" fmla="*/ 304800 h 533400"/>
                <a:gd name="connsiteX2" fmla="*/ 12700 w 962526"/>
                <a:gd name="connsiteY2" fmla="*/ 0 h 533400"/>
                <a:gd name="connsiteX3" fmla="*/ 0 w 962526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9" name="Freeform 975"/>
            <p:cNvSpPr>
              <a:spLocks noEditPoints="1"/>
            </p:cNvSpPr>
            <p:nvPr/>
          </p:nvSpPr>
          <p:spPr bwMode="auto">
            <a:xfrm>
              <a:off x="5371724" y="3855791"/>
              <a:ext cx="426746" cy="527013"/>
            </a:xfrm>
            <a:custGeom>
              <a:avLst/>
              <a:gdLst>
                <a:gd name="T0" fmla="*/ 120 w 349"/>
                <a:gd name="T1" fmla="*/ 0 h 431"/>
                <a:gd name="T2" fmla="*/ 117 w 349"/>
                <a:gd name="T3" fmla="*/ 3 h 431"/>
                <a:gd name="T4" fmla="*/ 2 w 349"/>
                <a:gd name="T5" fmla="*/ 117 h 431"/>
                <a:gd name="T6" fmla="*/ 0 w 349"/>
                <a:gd name="T7" fmla="*/ 120 h 431"/>
                <a:gd name="T8" fmla="*/ 0 w 349"/>
                <a:gd name="T9" fmla="*/ 431 h 431"/>
                <a:gd name="T10" fmla="*/ 349 w 349"/>
                <a:gd name="T11" fmla="*/ 431 h 431"/>
                <a:gd name="T12" fmla="*/ 349 w 349"/>
                <a:gd name="T13" fmla="*/ 0 h 431"/>
                <a:gd name="T14" fmla="*/ 120 w 349"/>
                <a:gd name="T15" fmla="*/ 0 h 431"/>
                <a:gd name="T16" fmla="*/ 114 w 349"/>
                <a:gd name="T17" fmla="*/ 37 h 431"/>
                <a:gd name="T18" fmla="*/ 114 w 349"/>
                <a:gd name="T19" fmla="*/ 114 h 431"/>
                <a:gd name="T20" fmla="*/ 37 w 349"/>
                <a:gd name="T21" fmla="*/ 114 h 431"/>
                <a:gd name="T22" fmla="*/ 114 w 349"/>
                <a:gd name="T23" fmla="*/ 37 h 431"/>
                <a:gd name="T24" fmla="*/ 328 w 349"/>
                <a:gd name="T25" fmla="*/ 410 h 431"/>
                <a:gd name="T26" fmla="*/ 20 w 349"/>
                <a:gd name="T27" fmla="*/ 410 h 431"/>
                <a:gd name="T28" fmla="*/ 20 w 349"/>
                <a:gd name="T29" fmla="*/ 136 h 431"/>
                <a:gd name="T30" fmla="*/ 135 w 349"/>
                <a:gd name="T31" fmla="*/ 136 h 431"/>
                <a:gd name="T32" fmla="*/ 135 w 349"/>
                <a:gd name="T33" fmla="*/ 22 h 431"/>
                <a:gd name="T34" fmla="*/ 328 w 349"/>
                <a:gd name="T35" fmla="*/ 22 h 431"/>
                <a:gd name="T36" fmla="*/ 328 w 349"/>
                <a:gd name="T37" fmla="*/ 410 h 431"/>
                <a:gd name="T38" fmla="*/ 75 w 349"/>
                <a:gd name="T39" fmla="*/ 317 h 431"/>
                <a:gd name="T40" fmla="*/ 145 w 349"/>
                <a:gd name="T41" fmla="*/ 249 h 431"/>
                <a:gd name="T42" fmla="*/ 187 w 349"/>
                <a:gd name="T43" fmla="*/ 290 h 431"/>
                <a:gd name="T44" fmla="*/ 300 w 349"/>
                <a:gd name="T45" fmla="*/ 178 h 431"/>
                <a:gd name="T46" fmla="*/ 285 w 349"/>
                <a:gd name="T47" fmla="*/ 163 h 431"/>
                <a:gd name="T48" fmla="*/ 187 w 349"/>
                <a:gd name="T49" fmla="*/ 259 h 431"/>
                <a:gd name="T50" fmla="*/ 152 w 349"/>
                <a:gd name="T51" fmla="*/ 225 h 431"/>
                <a:gd name="T52" fmla="*/ 145 w 349"/>
                <a:gd name="T53" fmla="*/ 218 h 431"/>
                <a:gd name="T54" fmla="*/ 138 w 349"/>
                <a:gd name="T55" fmla="*/ 225 h 431"/>
                <a:gd name="T56" fmla="*/ 60 w 349"/>
                <a:gd name="T57" fmla="*/ 302 h 431"/>
                <a:gd name="T58" fmla="*/ 75 w 349"/>
                <a:gd name="T59" fmla="*/ 31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431">
                  <a:moveTo>
                    <a:pt x="120" y="0"/>
                  </a:moveTo>
                  <a:lnTo>
                    <a:pt x="117" y="3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0" y="431"/>
                  </a:lnTo>
                  <a:lnTo>
                    <a:pt x="349" y="431"/>
                  </a:lnTo>
                  <a:lnTo>
                    <a:pt x="349" y="0"/>
                  </a:lnTo>
                  <a:lnTo>
                    <a:pt x="120" y="0"/>
                  </a:lnTo>
                  <a:close/>
                  <a:moveTo>
                    <a:pt x="114" y="37"/>
                  </a:moveTo>
                  <a:lnTo>
                    <a:pt x="114" y="114"/>
                  </a:lnTo>
                  <a:lnTo>
                    <a:pt x="37" y="114"/>
                  </a:lnTo>
                  <a:lnTo>
                    <a:pt x="114" y="37"/>
                  </a:lnTo>
                  <a:close/>
                  <a:moveTo>
                    <a:pt x="328" y="410"/>
                  </a:moveTo>
                  <a:lnTo>
                    <a:pt x="20" y="410"/>
                  </a:lnTo>
                  <a:lnTo>
                    <a:pt x="20" y="136"/>
                  </a:lnTo>
                  <a:lnTo>
                    <a:pt x="135" y="136"/>
                  </a:lnTo>
                  <a:lnTo>
                    <a:pt x="135" y="22"/>
                  </a:lnTo>
                  <a:lnTo>
                    <a:pt x="328" y="22"/>
                  </a:lnTo>
                  <a:lnTo>
                    <a:pt x="328" y="410"/>
                  </a:lnTo>
                  <a:close/>
                  <a:moveTo>
                    <a:pt x="75" y="317"/>
                  </a:moveTo>
                  <a:lnTo>
                    <a:pt x="145" y="249"/>
                  </a:lnTo>
                  <a:lnTo>
                    <a:pt x="187" y="290"/>
                  </a:lnTo>
                  <a:lnTo>
                    <a:pt x="300" y="178"/>
                  </a:lnTo>
                  <a:lnTo>
                    <a:pt x="285" y="163"/>
                  </a:lnTo>
                  <a:lnTo>
                    <a:pt x="187" y="259"/>
                  </a:lnTo>
                  <a:lnTo>
                    <a:pt x="152" y="225"/>
                  </a:lnTo>
                  <a:lnTo>
                    <a:pt x="145" y="218"/>
                  </a:lnTo>
                  <a:lnTo>
                    <a:pt x="138" y="225"/>
                  </a:lnTo>
                  <a:lnTo>
                    <a:pt x="60" y="302"/>
                  </a:lnTo>
                  <a:lnTo>
                    <a:pt x="75" y="31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reflection blurRad="25400" stA="52000" endPos="51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31" name="组合 73"/>
            <p:cNvGrpSpPr/>
            <p:nvPr/>
          </p:nvGrpSpPr>
          <p:grpSpPr>
            <a:xfrm>
              <a:off x="6057813" y="2857852"/>
              <a:ext cx="794802" cy="826111"/>
              <a:chOff x="2391028" y="4677759"/>
              <a:chExt cx="870829" cy="905133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132" name="文本框 131"/>
              <p:cNvSpPr txBox="1"/>
              <p:nvPr/>
            </p:nvSpPr>
            <p:spPr>
              <a:xfrm>
                <a:off x="2587311" y="4807293"/>
                <a:ext cx="529317" cy="7755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accent1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rPr>
                  <a:t>C</a:t>
                </a:r>
                <a:endParaRPr lang="zh-CN" altLang="en-US" sz="4000" dirty="0">
                  <a:solidFill>
                    <a:schemeClr val="accent1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endParaRPr>
              </a:p>
            </p:txBody>
          </p:sp>
          <p:sp>
            <p:nvSpPr>
              <p:cNvPr id="133" name="文本框 132"/>
              <p:cNvSpPr txBox="1"/>
              <p:nvPr/>
            </p:nvSpPr>
            <p:spPr>
              <a:xfrm>
                <a:off x="2391028" y="4677759"/>
                <a:ext cx="870829" cy="2866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accent1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rPr>
                  <a:t>OPTION</a:t>
                </a:r>
                <a:endParaRPr lang="zh-CN" altLang="en-US" sz="1100" dirty="0">
                  <a:solidFill>
                    <a:schemeClr val="accent1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endParaRPr>
              </a:p>
            </p:txBody>
          </p:sp>
        </p:grpSp>
      </p:grpSp>
      <p:grpSp>
        <p:nvGrpSpPr>
          <p:cNvPr id="153" name="组 152"/>
          <p:cNvGrpSpPr/>
          <p:nvPr/>
        </p:nvGrpSpPr>
        <p:grpSpPr>
          <a:xfrm>
            <a:off x="6866075" y="2927861"/>
            <a:ext cx="1887049" cy="3165856"/>
            <a:chOff x="6866075" y="2927861"/>
            <a:chExt cx="1887049" cy="3165856"/>
          </a:xfrm>
        </p:grpSpPr>
        <p:sp>
          <p:nvSpPr>
            <p:cNvPr id="78" name="任意多边形 99"/>
            <p:cNvSpPr/>
            <p:nvPr/>
          </p:nvSpPr>
          <p:spPr>
            <a:xfrm rot="16200000" flipH="1">
              <a:off x="7644082" y="4824307"/>
              <a:ext cx="2007271" cy="205757"/>
            </a:xfrm>
            <a:custGeom>
              <a:avLst/>
              <a:gdLst>
                <a:gd name="connsiteX0" fmla="*/ 0 w 2030623"/>
                <a:gd name="connsiteY0" fmla="*/ 360697 h 360697"/>
                <a:gd name="connsiteX1" fmla="*/ 12830 w 2030623"/>
                <a:gd name="connsiteY1" fmla="*/ 0 h 360697"/>
                <a:gd name="connsiteX2" fmla="*/ 538782 w 2030623"/>
                <a:gd name="connsiteY2" fmla="*/ 0 h 360697"/>
                <a:gd name="connsiteX3" fmla="*/ 538782 w 2030623"/>
                <a:gd name="connsiteY3" fmla="*/ 1 h 360697"/>
                <a:gd name="connsiteX4" fmla="*/ 1945728 w 2030623"/>
                <a:gd name="connsiteY4" fmla="*/ 4 h 360697"/>
                <a:gd name="connsiteX5" fmla="*/ 2030623 w 2030623"/>
                <a:gd name="connsiteY5" fmla="*/ 360697 h 36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623" h="360697">
                  <a:moveTo>
                    <a:pt x="0" y="360697"/>
                  </a:moveTo>
                  <a:lnTo>
                    <a:pt x="12830" y="0"/>
                  </a:lnTo>
                  <a:lnTo>
                    <a:pt x="538782" y="0"/>
                  </a:lnTo>
                  <a:lnTo>
                    <a:pt x="538782" y="1"/>
                  </a:lnTo>
                  <a:lnTo>
                    <a:pt x="1945728" y="4"/>
                  </a:lnTo>
                  <a:lnTo>
                    <a:pt x="2030623" y="36069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2000"/>
                  </a:schemeClr>
                </a:gs>
                <a:gs pos="100000">
                  <a:srgbClr val="EFF2F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8" name="组合 100"/>
            <p:cNvGrpSpPr/>
            <p:nvPr/>
          </p:nvGrpSpPr>
          <p:grpSpPr>
            <a:xfrm>
              <a:off x="6866075" y="2927861"/>
              <a:ext cx="1722460" cy="3138330"/>
              <a:chOff x="3894614" y="2001838"/>
              <a:chExt cx="1887223" cy="3438527"/>
            </a:xfrm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9" name="任意多边形 101"/>
              <p:cNvSpPr/>
              <p:nvPr/>
            </p:nvSpPr>
            <p:spPr>
              <a:xfrm rot="16200000" flipH="1">
                <a:off x="2655095" y="3252470"/>
                <a:ext cx="3438526" cy="937261"/>
              </a:xfrm>
              <a:custGeom>
                <a:avLst/>
                <a:gdLst>
                  <a:gd name="connsiteX0" fmla="*/ 0 w 3438526"/>
                  <a:gd name="connsiteY0" fmla="*/ 937261 h 937261"/>
                  <a:gd name="connsiteX1" fmla="*/ 576261 w 3438526"/>
                  <a:gd name="connsiteY1" fmla="*/ 937261 h 937261"/>
                  <a:gd name="connsiteX2" fmla="*/ 1066800 w 3438526"/>
                  <a:gd name="connsiteY2" fmla="*/ 937261 h 937261"/>
                  <a:gd name="connsiteX3" fmla="*/ 1643061 w 3438526"/>
                  <a:gd name="connsiteY3" fmla="*/ 937261 h 937261"/>
                  <a:gd name="connsiteX4" fmla="*/ 2371726 w 3438526"/>
                  <a:gd name="connsiteY4" fmla="*/ 937261 h 937261"/>
                  <a:gd name="connsiteX5" fmla="*/ 3438526 w 3438526"/>
                  <a:gd name="connsiteY5" fmla="*/ 937261 h 937261"/>
                  <a:gd name="connsiteX6" fmla="*/ 3217928 w 3438526"/>
                  <a:gd name="connsiteY6" fmla="*/ 4 h 937261"/>
                  <a:gd name="connsiteX7" fmla="*/ 1676400 w 3438526"/>
                  <a:gd name="connsiteY7" fmla="*/ 1 h 937261"/>
                  <a:gd name="connsiteX8" fmla="*/ 1676400 w 3438526"/>
                  <a:gd name="connsiteY8" fmla="*/ 0 h 937261"/>
                  <a:gd name="connsiteX9" fmla="*/ 1100139 w 3438526"/>
                  <a:gd name="connsiteY9" fmla="*/ 0 h 937261"/>
                  <a:gd name="connsiteX10" fmla="*/ 1100139 w 3438526"/>
                  <a:gd name="connsiteY10" fmla="*/ 2 h 937261"/>
                  <a:gd name="connsiteX11" fmla="*/ 609600 w 3438526"/>
                  <a:gd name="connsiteY11" fmla="*/ 1 h 937261"/>
                  <a:gd name="connsiteX12" fmla="*/ 609600 w 3438526"/>
                  <a:gd name="connsiteY12" fmla="*/ 0 h 937261"/>
                  <a:gd name="connsiteX13" fmla="*/ 33339 w 3438526"/>
                  <a:gd name="connsiteY13" fmla="*/ 0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385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1066800" y="937261"/>
                    </a:lnTo>
                    <a:lnTo>
                      <a:pt x="1643061" y="937261"/>
                    </a:lnTo>
                    <a:lnTo>
                      <a:pt x="2371726" y="937261"/>
                    </a:lnTo>
                    <a:lnTo>
                      <a:pt x="3438526" y="937261"/>
                    </a:lnTo>
                    <a:lnTo>
                      <a:pt x="3217928" y="4"/>
                    </a:lnTo>
                    <a:lnTo>
                      <a:pt x="1676400" y="1"/>
                    </a:lnTo>
                    <a:lnTo>
                      <a:pt x="1676400" y="0"/>
                    </a:lnTo>
                    <a:lnTo>
                      <a:pt x="1100139" y="0"/>
                    </a:lnTo>
                    <a:lnTo>
                      <a:pt x="1100139" y="2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close/>
                  </a:path>
                </a:pathLst>
              </a:custGeom>
              <a:gradFill>
                <a:gsLst>
                  <a:gs pos="0">
                    <a:srgbClr val="F6FAFD"/>
                  </a:gs>
                  <a:gs pos="100000">
                    <a:srgbClr val="FCFE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任意多边形 102"/>
              <p:cNvSpPr/>
              <p:nvPr/>
            </p:nvSpPr>
            <p:spPr>
              <a:xfrm rot="5400000">
                <a:off x="3592355" y="3252471"/>
                <a:ext cx="3438526" cy="937261"/>
              </a:xfrm>
              <a:custGeom>
                <a:avLst/>
                <a:gdLst>
                  <a:gd name="connsiteX0" fmla="*/ 0 w 3438526"/>
                  <a:gd name="connsiteY0" fmla="*/ 937261 h 937261"/>
                  <a:gd name="connsiteX1" fmla="*/ 33339 w 3438526"/>
                  <a:gd name="connsiteY1" fmla="*/ 0 h 937261"/>
                  <a:gd name="connsiteX2" fmla="*/ 609600 w 3438526"/>
                  <a:gd name="connsiteY2" fmla="*/ 0 h 937261"/>
                  <a:gd name="connsiteX3" fmla="*/ 609600 w 3438526"/>
                  <a:gd name="connsiteY3" fmla="*/ 1 h 937261"/>
                  <a:gd name="connsiteX4" fmla="*/ 1100139 w 3438526"/>
                  <a:gd name="connsiteY4" fmla="*/ 2 h 937261"/>
                  <a:gd name="connsiteX5" fmla="*/ 1100139 w 3438526"/>
                  <a:gd name="connsiteY5" fmla="*/ 0 h 937261"/>
                  <a:gd name="connsiteX6" fmla="*/ 1676400 w 3438526"/>
                  <a:gd name="connsiteY6" fmla="*/ 0 h 937261"/>
                  <a:gd name="connsiteX7" fmla="*/ 1676400 w 3438526"/>
                  <a:gd name="connsiteY7" fmla="*/ 1 h 937261"/>
                  <a:gd name="connsiteX8" fmla="*/ 3217928 w 3438526"/>
                  <a:gd name="connsiteY8" fmla="*/ 4 h 937261"/>
                  <a:gd name="connsiteX9" fmla="*/ 3438526 w 3438526"/>
                  <a:gd name="connsiteY9" fmla="*/ 937261 h 937261"/>
                  <a:gd name="connsiteX10" fmla="*/ 2371726 w 3438526"/>
                  <a:gd name="connsiteY10" fmla="*/ 937261 h 937261"/>
                  <a:gd name="connsiteX11" fmla="*/ 1643061 w 3438526"/>
                  <a:gd name="connsiteY11" fmla="*/ 937261 h 937261"/>
                  <a:gd name="connsiteX12" fmla="*/ 1066800 w 3438526"/>
                  <a:gd name="connsiteY12" fmla="*/ 937261 h 937261"/>
                  <a:gd name="connsiteX13" fmla="*/ 576261 w 3438526"/>
                  <a:gd name="connsiteY13" fmla="*/ 937261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38526" h="937261">
                    <a:moveTo>
                      <a:pt x="0" y="937261"/>
                    </a:moveTo>
                    <a:lnTo>
                      <a:pt x="33339" y="0"/>
                    </a:lnTo>
                    <a:lnTo>
                      <a:pt x="609600" y="0"/>
                    </a:lnTo>
                    <a:lnTo>
                      <a:pt x="609600" y="1"/>
                    </a:lnTo>
                    <a:lnTo>
                      <a:pt x="1100139" y="2"/>
                    </a:lnTo>
                    <a:lnTo>
                      <a:pt x="1100139" y="0"/>
                    </a:lnTo>
                    <a:lnTo>
                      <a:pt x="1676400" y="0"/>
                    </a:lnTo>
                    <a:lnTo>
                      <a:pt x="1676400" y="1"/>
                    </a:lnTo>
                    <a:lnTo>
                      <a:pt x="3217928" y="4"/>
                    </a:lnTo>
                    <a:lnTo>
                      <a:pt x="3438526" y="937261"/>
                    </a:lnTo>
                    <a:lnTo>
                      <a:pt x="2371726" y="937261"/>
                    </a:lnTo>
                    <a:lnTo>
                      <a:pt x="1643061" y="937261"/>
                    </a:lnTo>
                    <a:lnTo>
                      <a:pt x="1066800" y="937261"/>
                    </a:lnTo>
                    <a:lnTo>
                      <a:pt x="576261" y="937261"/>
                    </a:lnTo>
                    <a:close/>
                  </a:path>
                </a:pathLst>
              </a:custGeom>
              <a:gradFill>
                <a:gsLst>
                  <a:gs pos="100000">
                    <a:srgbClr val="D4DAD8"/>
                  </a:gs>
                  <a:gs pos="0">
                    <a:srgbClr val="F3F6F9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平行四边形 8"/>
              <p:cNvSpPr/>
              <p:nvPr/>
            </p:nvSpPr>
            <p:spPr>
              <a:xfrm rot="16200000" flipH="1">
                <a:off x="3932139" y="1978602"/>
                <a:ext cx="889200" cy="935672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E2152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平行四边形 8"/>
              <p:cNvSpPr/>
              <p:nvPr/>
            </p:nvSpPr>
            <p:spPr>
              <a:xfrm rot="5400000">
                <a:off x="4867019" y="1976220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91851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54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760107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1 h 937261"/>
                  <a:gd name="connsiteX1" fmla="*/ 42348 w 889200"/>
                  <a:gd name="connsiteY1" fmla="*/ 0 h 937261"/>
                  <a:gd name="connsiteX2" fmla="*/ 804560 w 889200"/>
                  <a:gd name="connsiteY2" fmla="*/ 6350 h 937261"/>
                  <a:gd name="connsiteX3" fmla="*/ 889200 w 889200"/>
                  <a:gd name="connsiteY3" fmla="*/ 937261 h 937261"/>
                  <a:gd name="connsiteX4" fmla="*/ 0 w 889200"/>
                  <a:gd name="connsiteY4" fmla="*/ 937261 h 937261"/>
                  <a:gd name="connsiteX0" fmla="*/ 0 w 889200"/>
                  <a:gd name="connsiteY0" fmla="*/ 937262 h 937262"/>
                  <a:gd name="connsiteX1" fmla="*/ 32826 w 889200"/>
                  <a:gd name="connsiteY1" fmla="*/ 0 h 937262"/>
                  <a:gd name="connsiteX2" fmla="*/ 804560 w 889200"/>
                  <a:gd name="connsiteY2" fmla="*/ 6351 h 937262"/>
                  <a:gd name="connsiteX3" fmla="*/ 889200 w 889200"/>
                  <a:gd name="connsiteY3" fmla="*/ 937262 h 937262"/>
                  <a:gd name="connsiteX4" fmla="*/ 0 w 889200"/>
                  <a:gd name="connsiteY4" fmla="*/ 937262 h 937262"/>
                  <a:gd name="connsiteX0" fmla="*/ 0 w 889200"/>
                  <a:gd name="connsiteY0" fmla="*/ 940436 h 940436"/>
                  <a:gd name="connsiteX1" fmla="*/ 32826 w 889200"/>
                  <a:gd name="connsiteY1" fmla="*/ 3174 h 940436"/>
                  <a:gd name="connsiteX2" fmla="*/ 807735 w 889200"/>
                  <a:gd name="connsiteY2" fmla="*/ 0 h 940436"/>
                  <a:gd name="connsiteX3" fmla="*/ 889200 w 889200"/>
                  <a:gd name="connsiteY3" fmla="*/ 940436 h 940436"/>
                  <a:gd name="connsiteX4" fmla="*/ 0 w 889200"/>
                  <a:gd name="connsiteY4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A81F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93" name="组合 105"/>
              <p:cNvGrpSpPr/>
              <p:nvPr/>
            </p:nvGrpSpPr>
            <p:grpSpPr>
              <a:xfrm>
                <a:off x="3894614" y="2552700"/>
                <a:ext cx="1885635" cy="338338"/>
                <a:chOff x="3896201" y="3619501"/>
                <a:chExt cx="1885635" cy="338338"/>
              </a:xfrm>
            </p:grpSpPr>
            <p:sp>
              <p:nvSpPr>
                <p:cNvPr id="94" name="任意多边形 106"/>
                <p:cNvSpPr/>
                <p:nvPr/>
              </p:nvSpPr>
              <p:spPr>
                <a:xfrm rot="5400000">
                  <a:off x="5142449" y="331845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5" name="任意多边形 107"/>
                <p:cNvSpPr/>
                <p:nvPr/>
              </p:nvSpPr>
              <p:spPr>
                <a:xfrm rot="16200000" flipH="1">
                  <a:off x="4197250" y="331845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16" name="任意多边形 123"/>
            <p:cNvSpPr/>
            <p:nvPr/>
          </p:nvSpPr>
          <p:spPr>
            <a:xfrm>
              <a:off x="7709913" y="5566316"/>
              <a:ext cx="1043211" cy="52740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" fmla="*/ 0 w 962526"/>
                <a:gd name="connsiteY0" fmla="*/ 533400 h 533400"/>
                <a:gd name="connsiteX1" fmla="*/ 962526 w 962526"/>
                <a:gd name="connsiteY1" fmla="*/ 304800 h 533400"/>
                <a:gd name="connsiteX2" fmla="*/ 12700 w 962526"/>
                <a:gd name="connsiteY2" fmla="*/ 0 h 533400"/>
                <a:gd name="connsiteX3" fmla="*/ 0 w 962526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0" name="Freeform 979"/>
            <p:cNvSpPr>
              <a:spLocks noEditPoints="1"/>
            </p:cNvSpPr>
            <p:nvPr/>
          </p:nvSpPr>
          <p:spPr bwMode="auto">
            <a:xfrm>
              <a:off x="7001868" y="4720421"/>
              <a:ext cx="586747" cy="524698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reflection blurRad="25400" stA="52000" endPos="51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34" name="组合 76"/>
            <p:cNvGrpSpPr/>
            <p:nvPr/>
          </p:nvGrpSpPr>
          <p:grpSpPr>
            <a:xfrm>
              <a:off x="7758346" y="3867961"/>
              <a:ext cx="794802" cy="826111"/>
              <a:chOff x="2391028" y="4677759"/>
              <a:chExt cx="870829" cy="905133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135" name="文本框 134"/>
              <p:cNvSpPr txBox="1"/>
              <p:nvPr/>
            </p:nvSpPr>
            <p:spPr>
              <a:xfrm>
                <a:off x="2587311" y="4807293"/>
                <a:ext cx="529317" cy="7755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accent1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rPr>
                  <a:t>D</a:t>
                </a:r>
                <a:endParaRPr lang="zh-CN" altLang="en-US" sz="4000" dirty="0">
                  <a:solidFill>
                    <a:schemeClr val="accent1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endParaRPr>
              </a:p>
            </p:txBody>
          </p:sp>
          <p:sp>
            <p:nvSpPr>
              <p:cNvPr id="136" name="文本框 135"/>
              <p:cNvSpPr txBox="1"/>
              <p:nvPr/>
            </p:nvSpPr>
            <p:spPr>
              <a:xfrm>
                <a:off x="2391028" y="4677759"/>
                <a:ext cx="870829" cy="2866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accent1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rPr>
                  <a:t>OPTION</a:t>
                </a:r>
                <a:endParaRPr lang="zh-CN" altLang="en-US" sz="1100" dirty="0">
                  <a:solidFill>
                    <a:schemeClr val="accent1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endParaRPr>
              </a:p>
            </p:txBody>
          </p:sp>
        </p:grpSp>
      </p:grpSp>
      <p:grpSp>
        <p:nvGrpSpPr>
          <p:cNvPr id="154" name="组 153"/>
          <p:cNvGrpSpPr/>
          <p:nvPr/>
        </p:nvGrpSpPr>
        <p:grpSpPr>
          <a:xfrm>
            <a:off x="8576944" y="3901525"/>
            <a:ext cx="1876042" cy="2192192"/>
            <a:chOff x="8576944" y="3901525"/>
            <a:chExt cx="1876042" cy="2192192"/>
          </a:xfrm>
        </p:grpSpPr>
        <p:grpSp>
          <p:nvGrpSpPr>
            <p:cNvPr id="70" name="组合 108"/>
            <p:cNvGrpSpPr/>
            <p:nvPr/>
          </p:nvGrpSpPr>
          <p:grpSpPr>
            <a:xfrm>
              <a:off x="8576944" y="3901525"/>
              <a:ext cx="1718114" cy="2164666"/>
              <a:chOff x="3957953" y="3354388"/>
              <a:chExt cx="1882461" cy="2371727"/>
            </a:xfrm>
            <a:effectLst>
              <a:outerShdw blurRad="50800" dist="25400" dir="5400000" algn="t" rotWithShape="0">
                <a:prstClr val="black">
                  <a:alpha val="50000"/>
                </a:prstClr>
              </a:outerShdw>
            </a:effectLst>
          </p:grpSpPr>
          <p:grpSp>
            <p:nvGrpSpPr>
              <p:cNvPr id="71" name="组合 109"/>
              <p:cNvGrpSpPr/>
              <p:nvPr/>
            </p:nvGrpSpPr>
            <p:grpSpPr>
              <a:xfrm>
                <a:off x="3961130" y="3354388"/>
                <a:ext cx="1879284" cy="2371727"/>
                <a:chOff x="1337945" y="3488055"/>
                <a:chExt cx="1879284" cy="2371727"/>
              </a:xfrm>
            </p:grpSpPr>
            <p:sp>
              <p:nvSpPr>
                <p:cNvPr id="74" name="任意多边形 112"/>
                <p:cNvSpPr/>
                <p:nvPr/>
              </p:nvSpPr>
              <p:spPr>
                <a:xfrm rot="16200000" flipH="1">
                  <a:off x="623887" y="4205287"/>
                  <a:ext cx="2371726" cy="937261"/>
                </a:xfrm>
                <a:custGeom>
                  <a:avLst/>
                  <a:gdLst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06678 w 2371726"/>
                    <a:gd name="connsiteY4" fmla="*/ 1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51128 w 2371726"/>
                    <a:gd name="connsiteY4" fmla="*/ 4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8" fmla="*/ 0 w 2371726"/>
                    <a:gd name="connsiteY8" fmla="*/ 937261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717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576261" y="937261"/>
                      </a:lnTo>
                      <a:lnTo>
                        <a:pt x="2371726" y="937261"/>
                      </a:lnTo>
                      <a:lnTo>
                        <a:pt x="2151128" y="4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lnTo>
                        <a:pt x="0" y="93726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6FAFD"/>
                    </a:gs>
                    <a:gs pos="100000">
                      <a:srgbClr val="FCFE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5" name="任意多边形 113"/>
                <p:cNvSpPr/>
                <p:nvPr/>
              </p:nvSpPr>
              <p:spPr>
                <a:xfrm rot="5400000">
                  <a:off x="1561147" y="4205288"/>
                  <a:ext cx="2371726" cy="937261"/>
                </a:xfrm>
                <a:custGeom>
                  <a:avLst/>
                  <a:gdLst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06678 w 2371726"/>
                    <a:gd name="connsiteY4" fmla="*/ 1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51128 w 2371726"/>
                    <a:gd name="connsiteY4" fmla="*/ 4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8" fmla="*/ 0 w 2371726"/>
                    <a:gd name="connsiteY8" fmla="*/ 937261 h 93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717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576261" y="937261"/>
                      </a:lnTo>
                      <a:lnTo>
                        <a:pt x="2371726" y="937261"/>
                      </a:lnTo>
                      <a:lnTo>
                        <a:pt x="2151128" y="4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lnTo>
                        <a:pt x="0" y="937261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D4DAD8"/>
                    </a:gs>
                    <a:gs pos="0">
                      <a:srgbClr val="F3F6F9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6" name="平行四边形 8"/>
                <p:cNvSpPr/>
                <p:nvPr/>
              </p:nvSpPr>
              <p:spPr>
                <a:xfrm rot="16200000" flipH="1">
                  <a:off x="1363563" y="3462437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91851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54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60107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60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2 h 937262"/>
                    <a:gd name="connsiteX1" fmla="*/ 32826 w 889200"/>
                    <a:gd name="connsiteY1" fmla="*/ 0 h 937262"/>
                    <a:gd name="connsiteX2" fmla="*/ 804560 w 889200"/>
                    <a:gd name="connsiteY2" fmla="*/ 6351 h 937262"/>
                    <a:gd name="connsiteX3" fmla="*/ 889200 w 889200"/>
                    <a:gd name="connsiteY3" fmla="*/ 937262 h 937262"/>
                    <a:gd name="connsiteX4" fmla="*/ 0 w 889200"/>
                    <a:gd name="connsiteY4" fmla="*/ 937262 h 937262"/>
                    <a:gd name="connsiteX0" fmla="*/ 0 w 889200"/>
                    <a:gd name="connsiteY0" fmla="*/ 940436 h 940436"/>
                    <a:gd name="connsiteX1" fmla="*/ 32826 w 889200"/>
                    <a:gd name="connsiteY1" fmla="*/ 3174 h 940436"/>
                    <a:gd name="connsiteX2" fmla="*/ 807735 w 889200"/>
                    <a:gd name="connsiteY2" fmla="*/ 0 h 940436"/>
                    <a:gd name="connsiteX3" fmla="*/ 889200 w 889200"/>
                    <a:gd name="connsiteY3" fmla="*/ 940436 h 940436"/>
                    <a:gd name="connsiteX4" fmla="*/ 0 w 889200"/>
                    <a:gd name="connsiteY4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E2152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7" name="平行四边形 8"/>
                <p:cNvSpPr/>
                <p:nvPr/>
              </p:nvSpPr>
              <p:spPr>
                <a:xfrm rot="5400000">
                  <a:off x="2302411" y="3462437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91851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54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760107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1 h 937261"/>
                    <a:gd name="connsiteX1" fmla="*/ 42348 w 889200"/>
                    <a:gd name="connsiteY1" fmla="*/ 0 h 937261"/>
                    <a:gd name="connsiteX2" fmla="*/ 804560 w 889200"/>
                    <a:gd name="connsiteY2" fmla="*/ 6350 h 937261"/>
                    <a:gd name="connsiteX3" fmla="*/ 889200 w 889200"/>
                    <a:gd name="connsiteY3" fmla="*/ 937261 h 937261"/>
                    <a:gd name="connsiteX4" fmla="*/ 0 w 889200"/>
                    <a:gd name="connsiteY4" fmla="*/ 937261 h 937261"/>
                    <a:gd name="connsiteX0" fmla="*/ 0 w 889200"/>
                    <a:gd name="connsiteY0" fmla="*/ 937262 h 937262"/>
                    <a:gd name="connsiteX1" fmla="*/ 32826 w 889200"/>
                    <a:gd name="connsiteY1" fmla="*/ 0 h 937262"/>
                    <a:gd name="connsiteX2" fmla="*/ 804560 w 889200"/>
                    <a:gd name="connsiteY2" fmla="*/ 6351 h 937262"/>
                    <a:gd name="connsiteX3" fmla="*/ 889200 w 889200"/>
                    <a:gd name="connsiteY3" fmla="*/ 937262 h 937262"/>
                    <a:gd name="connsiteX4" fmla="*/ 0 w 889200"/>
                    <a:gd name="connsiteY4" fmla="*/ 937262 h 937262"/>
                    <a:gd name="connsiteX0" fmla="*/ 0 w 889200"/>
                    <a:gd name="connsiteY0" fmla="*/ 940436 h 940436"/>
                    <a:gd name="connsiteX1" fmla="*/ 32826 w 889200"/>
                    <a:gd name="connsiteY1" fmla="*/ 3174 h 940436"/>
                    <a:gd name="connsiteX2" fmla="*/ 807735 w 889200"/>
                    <a:gd name="connsiteY2" fmla="*/ 0 h 940436"/>
                    <a:gd name="connsiteX3" fmla="*/ 889200 w 889200"/>
                    <a:gd name="connsiteY3" fmla="*/ 940436 h 940436"/>
                    <a:gd name="connsiteX4" fmla="*/ 0 w 889200"/>
                    <a:gd name="connsiteY4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A81F2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2" name="任意多边形 110"/>
              <p:cNvSpPr/>
              <p:nvPr/>
            </p:nvSpPr>
            <p:spPr>
              <a:xfrm rot="5400000">
                <a:off x="5201026" y="360420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任意多边形 111"/>
              <p:cNvSpPr/>
              <p:nvPr/>
            </p:nvSpPr>
            <p:spPr>
              <a:xfrm rot="16200000" flipH="1">
                <a:off x="4259002" y="360420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7" name="任意多边形 124"/>
            <p:cNvSpPr/>
            <p:nvPr/>
          </p:nvSpPr>
          <p:spPr>
            <a:xfrm>
              <a:off x="9409775" y="5566316"/>
              <a:ext cx="1043211" cy="52740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" fmla="*/ 0 w 962526"/>
                <a:gd name="connsiteY0" fmla="*/ 533400 h 533400"/>
                <a:gd name="connsiteX1" fmla="*/ 962526 w 962526"/>
                <a:gd name="connsiteY1" fmla="*/ 304800 h 533400"/>
                <a:gd name="connsiteX2" fmla="*/ 12700 w 962526"/>
                <a:gd name="connsiteY2" fmla="*/ 0 h 533400"/>
                <a:gd name="connsiteX3" fmla="*/ 0 w 962526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2" name="Group 17"/>
            <p:cNvGrpSpPr>
              <a:grpSpLocks noChangeAspect="1"/>
            </p:cNvGrpSpPr>
            <p:nvPr/>
          </p:nvGrpSpPr>
          <p:grpSpPr bwMode="auto">
            <a:xfrm>
              <a:off x="8840056" y="5045809"/>
              <a:ext cx="417274" cy="447918"/>
              <a:chOff x="231" y="1205"/>
              <a:chExt cx="640" cy="687"/>
            </a:xfrm>
            <a:solidFill>
              <a:schemeClr val="tx1">
                <a:lumMod val="50000"/>
                <a:lumOff val="50000"/>
              </a:schemeClr>
            </a:solidFill>
            <a:effectLst>
              <a:reflection blurRad="25400" stA="52000" endPos="51000" dir="5400000" sy="-100000" algn="bl" rotWithShape="0"/>
            </a:effectLst>
          </p:grpSpPr>
          <p:sp>
            <p:nvSpPr>
              <p:cNvPr id="123" name="Freeform 18"/>
              <p:cNvSpPr>
                <a:spLocks/>
              </p:cNvSpPr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7" name="组合 81"/>
            <p:cNvGrpSpPr/>
            <p:nvPr/>
          </p:nvGrpSpPr>
          <p:grpSpPr>
            <a:xfrm>
              <a:off x="9505154" y="4805088"/>
              <a:ext cx="794802" cy="826111"/>
              <a:chOff x="2391028" y="4677759"/>
              <a:chExt cx="870829" cy="905133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138" name="文本框 137"/>
              <p:cNvSpPr txBox="1"/>
              <p:nvPr/>
            </p:nvSpPr>
            <p:spPr>
              <a:xfrm>
                <a:off x="2587311" y="4807293"/>
                <a:ext cx="529317" cy="7755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>
                    <a:solidFill>
                      <a:schemeClr val="accent1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rPr>
                  <a:t>E</a:t>
                </a:r>
                <a:endParaRPr lang="zh-CN" altLang="en-US" sz="4000" dirty="0">
                  <a:solidFill>
                    <a:schemeClr val="accent1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endParaRPr>
              </a:p>
            </p:txBody>
          </p:sp>
          <p:sp>
            <p:nvSpPr>
              <p:cNvPr id="139" name="文本框 138"/>
              <p:cNvSpPr txBox="1"/>
              <p:nvPr/>
            </p:nvSpPr>
            <p:spPr>
              <a:xfrm>
                <a:off x="2391028" y="4677759"/>
                <a:ext cx="870829" cy="2866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100" dirty="0">
                    <a:solidFill>
                      <a:schemeClr val="accent1"/>
                    </a:solidFill>
                    <a:latin typeface="Hiragino Sans GB W6" panose="020B0600000000000000" pitchFamily="34" charset="-122"/>
                    <a:ea typeface="Hiragino Sans GB W6" panose="020B0600000000000000" pitchFamily="34" charset="-122"/>
                  </a:rPr>
                  <a:t>OPTION</a:t>
                </a:r>
                <a:endParaRPr lang="zh-CN" altLang="en-US" sz="1100" dirty="0">
                  <a:solidFill>
                    <a:schemeClr val="accent1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endParaRPr>
              </a:p>
            </p:txBody>
          </p:sp>
        </p:grpSp>
      </p:grpSp>
      <p:sp>
        <p:nvSpPr>
          <p:cNvPr id="140" name="文本框 139"/>
          <p:cNvSpPr txBox="1"/>
          <p:nvPr/>
        </p:nvSpPr>
        <p:spPr>
          <a:xfrm>
            <a:off x="1723693" y="2880546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研发管理系统</a:t>
            </a:r>
          </a:p>
        </p:txBody>
      </p:sp>
      <p:sp>
        <p:nvSpPr>
          <p:cNvPr id="141" name="文本框 140"/>
          <p:cNvSpPr txBox="1"/>
          <p:nvPr/>
        </p:nvSpPr>
        <p:spPr>
          <a:xfrm>
            <a:off x="1723693" y="3172509"/>
            <a:ext cx="1740794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您可以在这里输入详细信息，间距控制在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1.1-1.2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</a:t>
            </a:r>
          </a:p>
        </p:txBody>
      </p:sp>
      <p:sp>
        <p:nvSpPr>
          <p:cNvPr id="142" name="文本框 141"/>
          <p:cNvSpPr txBox="1"/>
          <p:nvPr/>
        </p:nvSpPr>
        <p:spPr>
          <a:xfrm>
            <a:off x="8570724" y="2880546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信息安全管理</a:t>
            </a:r>
          </a:p>
        </p:txBody>
      </p:sp>
      <p:sp>
        <p:nvSpPr>
          <p:cNvPr id="143" name="文本框 142"/>
          <p:cNvSpPr txBox="1"/>
          <p:nvPr/>
        </p:nvSpPr>
        <p:spPr>
          <a:xfrm>
            <a:off x="8570724" y="3172509"/>
            <a:ext cx="1740794" cy="687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您可以在这里输入详细信息，间距控制在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1.1-1.2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</a:t>
            </a:r>
          </a:p>
        </p:txBody>
      </p:sp>
      <p:sp>
        <p:nvSpPr>
          <p:cNvPr id="144" name="文本框 143"/>
          <p:cNvSpPr txBox="1"/>
          <p:nvPr/>
        </p:nvSpPr>
        <p:spPr>
          <a:xfrm>
            <a:off x="6846699" y="1869104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知识库查询</a:t>
            </a:r>
          </a:p>
        </p:txBody>
      </p:sp>
      <p:sp>
        <p:nvSpPr>
          <p:cNvPr id="145" name="文本框 144"/>
          <p:cNvSpPr txBox="1"/>
          <p:nvPr/>
        </p:nvSpPr>
        <p:spPr>
          <a:xfrm>
            <a:off x="6846699" y="2161067"/>
            <a:ext cx="1740794" cy="687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您可以在这里输入详细信息，间距控制在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1.1-1.2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</a:t>
            </a:r>
          </a:p>
        </p:txBody>
      </p:sp>
      <p:sp>
        <p:nvSpPr>
          <p:cNvPr id="146" name="文本框 145"/>
          <p:cNvSpPr txBox="1"/>
          <p:nvPr/>
        </p:nvSpPr>
        <p:spPr>
          <a:xfrm>
            <a:off x="3456966" y="1869104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人力资源系统</a:t>
            </a:r>
          </a:p>
        </p:txBody>
      </p:sp>
      <p:sp>
        <p:nvSpPr>
          <p:cNvPr id="147" name="文本框 146"/>
          <p:cNvSpPr txBox="1"/>
          <p:nvPr/>
        </p:nvSpPr>
        <p:spPr>
          <a:xfrm>
            <a:off x="3456966" y="2161067"/>
            <a:ext cx="1740794" cy="687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您可以在这里输入详细信息，间距控制在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1.1-1.2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</a:t>
            </a:r>
          </a:p>
        </p:txBody>
      </p:sp>
      <p:sp>
        <p:nvSpPr>
          <p:cNvPr id="148" name="文本框 147"/>
          <p:cNvSpPr txBox="1"/>
          <p:nvPr/>
        </p:nvSpPr>
        <p:spPr>
          <a:xfrm>
            <a:off x="5150405" y="823016"/>
            <a:ext cx="1653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内部网站</a:t>
            </a:r>
          </a:p>
        </p:txBody>
      </p:sp>
      <p:sp>
        <p:nvSpPr>
          <p:cNvPr id="149" name="文本框 148"/>
          <p:cNvSpPr txBox="1"/>
          <p:nvPr/>
        </p:nvSpPr>
        <p:spPr>
          <a:xfrm>
            <a:off x="5150405" y="1114979"/>
            <a:ext cx="1740794" cy="687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您可以在这里输入详细信息，间距控制在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1.1-1.2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您可以在这里</a:t>
            </a:r>
          </a:p>
        </p:txBody>
      </p:sp>
      <p:sp>
        <p:nvSpPr>
          <p:cNvPr id="155" name="文本框 154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270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64591" y="146303"/>
            <a:ext cx="1117229" cy="431442"/>
            <a:chOff x="164592" y="146304"/>
            <a:chExt cx="1024128" cy="395489"/>
          </a:xfrm>
        </p:grpSpPr>
        <p:sp>
          <p:nvSpPr>
            <p:cNvPr id="5" name="平行四边形 4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>
              <a:off x="164592" y="159401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8" name="直线连接符 7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 8"/>
          <p:cNvGrpSpPr/>
          <p:nvPr/>
        </p:nvGrpSpPr>
        <p:grpSpPr>
          <a:xfrm>
            <a:off x="1707940" y="932000"/>
            <a:ext cx="8806102" cy="5249596"/>
            <a:chOff x="1707940" y="932000"/>
            <a:chExt cx="8806102" cy="5249596"/>
          </a:xfrm>
        </p:grpSpPr>
        <p:cxnSp>
          <p:nvCxnSpPr>
            <p:cNvPr id="10" name="_s1028"/>
            <p:cNvCxnSpPr>
              <a:cxnSpLocks noChangeShapeType="1"/>
            </p:cNvCxnSpPr>
            <p:nvPr/>
          </p:nvCxnSpPr>
          <p:spPr bwMode="auto">
            <a:xfrm rot="16200000">
              <a:off x="2372360" y="5102334"/>
              <a:ext cx="212480" cy="1687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_s1029"/>
            <p:cNvCxnSpPr>
              <a:cxnSpLocks noChangeShapeType="1"/>
            </p:cNvCxnSpPr>
            <p:nvPr/>
          </p:nvCxnSpPr>
          <p:spPr bwMode="auto">
            <a:xfrm rot="16200000">
              <a:off x="1824298" y="5110767"/>
              <a:ext cx="227656" cy="1687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_s1030"/>
            <p:cNvCxnSpPr>
              <a:cxnSpLocks noChangeShapeType="1"/>
            </p:cNvCxnSpPr>
            <p:nvPr/>
          </p:nvCxnSpPr>
          <p:spPr bwMode="auto">
            <a:xfrm rot="16200000">
              <a:off x="8826009" y="5110767"/>
              <a:ext cx="227656" cy="1687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_s1031"/>
            <p:cNvCxnSpPr>
              <a:cxnSpLocks noChangeShapeType="1"/>
            </p:cNvCxnSpPr>
            <p:nvPr/>
          </p:nvCxnSpPr>
          <p:spPr bwMode="auto">
            <a:xfrm rot="5400000" flipH="1">
              <a:off x="7657370" y="4926954"/>
              <a:ext cx="379427" cy="534572"/>
            </a:xfrm>
            <a:prstGeom prst="bentConnector3">
              <a:avLst>
                <a:gd name="adj1" fmla="val 32000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_s1032"/>
            <p:cNvCxnSpPr>
              <a:cxnSpLocks noChangeShapeType="1"/>
            </p:cNvCxnSpPr>
            <p:nvPr/>
          </p:nvCxnSpPr>
          <p:spPr bwMode="auto">
            <a:xfrm rot="16200000">
              <a:off x="4517393" y="5110767"/>
              <a:ext cx="229343" cy="1687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_s1033"/>
            <p:cNvCxnSpPr>
              <a:cxnSpLocks noChangeShapeType="1"/>
            </p:cNvCxnSpPr>
            <p:nvPr/>
          </p:nvCxnSpPr>
          <p:spPr bwMode="auto">
            <a:xfrm rot="5400000" flipH="1">
              <a:off x="7930558" y="636889"/>
              <a:ext cx="659361" cy="4045546"/>
            </a:xfrm>
            <a:prstGeom prst="bentConnector3">
              <a:avLst>
                <a:gd name="adj1" fmla="val 18412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_s1034"/>
            <p:cNvCxnSpPr>
              <a:cxnSpLocks noChangeShapeType="1"/>
            </p:cNvCxnSpPr>
            <p:nvPr/>
          </p:nvCxnSpPr>
          <p:spPr bwMode="auto">
            <a:xfrm rot="5400000" flipH="1">
              <a:off x="7392614" y="1174834"/>
              <a:ext cx="659361" cy="2971342"/>
            </a:xfrm>
            <a:prstGeom prst="bentConnector3">
              <a:avLst>
                <a:gd name="adj1" fmla="val 18412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_s1035"/>
            <p:cNvCxnSpPr>
              <a:cxnSpLocks noChangeShapeType="1"/>
            </p:cNvCxnSpPr>
            <p:nvPr/>
          </p:nvCxnSpPr>
          <p:spPr bwMode="auto">
            <a:xfrm rot="5400000" flipH="1">
              <a:off x="8881658" y="3591368"/>
              <a:ext cx="382800" cy="806074"/>
            </a:xfrm>
            <a:prstGeom prst="bentConnector3">
              <a:avLst>
                <a:gd name="adj1" fmla="val 31718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_s1036"/>
            <p:cNvCxnSpPr>
              <a:cxnSpLocks noChangeShapeType="1"/>
            </p:cNvCxnSpPr>
            <p:nvPr/>
          </p:nvCxnSpPr>
          <p:spPr bwMode="auto">
            <a:xfrm rot="5400000" flipH="1">
              <a:off x="8613529" y="3859497"/>
              <a:ext cx="382800" cy="268130"/>
            </a:xfrm>
            <a:prstGeom prst="bentConnector3">
              <a:avLst>
                <a:gd name="adj1" fmla="val 31718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_s1037"/>
            <p:cNvCxnSpPr>
              <a:cxnSpLocks noChangeShapeType="1"/>
            </p:cNvCxnSpPr>
            <p:nvPr/>
          </p:nvCxnSpPr>
          <p:spPr bwMode="auto">
            <a:xfrm rot="5400000" flipH="1">
              <a:off x="4438135" y="3456460"/>
              <a:ext cx="382800" cy="1075889"/>
            </a:xfrm>
            <a:prstGeom prst="bentConnector3">
              <a:avLst>
                <a:gd name="adj1" fmla="val 31718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_s1038"/>
            <p:cNvCxnSpPr>
              <a:cxnSpLocks noChangeShapeType="1"/>
            </p:cNvCxnSpPr>
            <p:nvPr/>
          </p:nvCxnSpPr>
          <p:spPr bwMode="auto">
            <a:xfrm rot="5400000" flipH="1">
              <a:off x="7399360" y="5188338"/>
              <a:ext cx="377742" cy="13491"/>
            </a:xfrm>
            <a:prstGeom prst="bentConnector3">
              <a:avLst>
                <a:gd name="adj1" fmla="val 32144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_s1039"/>
            <p:cNvCxnSpPr>
              <a:cxnSpLocks noChangeShapeType="1"/>
            </p:cNvCxnSpPr>
            <p:nvPr/>
          </p:nvCxnSpPr>
          <p:spPr bwMode="auto">
            <a:xfrm rot="16200000">
              <a:off x="7129544" y="4930327"/>
              <a:ext cx="377742" cy="524454"/>
            </a:xfrm>
            <a:prstGeom prst="bentConnector3">
              <a:avLst>
                <a:gd name="adj1" fmla="val 32144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_s1040"/>
            <p:cNvCxnSpPr>
              <a:cxnSpLocks noChangeShapeType="1"/>
            </p:cNvCxnSpPr>
            <p:nvPr/>
          </p:nvCxnSpPr>
          <p:spPr bwMode="auto">
            <a:xfrm rot="16200000">
              <a:off x="7930558" y="3451402"/>
              <a:ext cx="389546" cy="1091067"/>
            </a:xfrm>
            <a:prstGeom prst="bentConnector3">
              <a:avLst>
                <a:gd name="adj1" fmla="val 31167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_s1041"/>
            <p:cNvCxnSpPr>
              <a:cxnSpLocks noChangeShapeType="1"/>
            </p:cNvCxnSpPr>
            <p:nvPr/>
          </p:nvCxnSpPr>
          <p:spPr bwMode="auto">
            <a:xfrm rot="5400000" flipH="1">
              <a:off x="6323471" y="3722903"/>
              <a:ext cx="386173" cy="537945"/>
            </a:xfrm>
            <a:prstGeom prst="bentConnector3">
              <a:avLst>
                <a:gd name="adj1" fmla="val 31440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_s1042"/>
            <p:cNvCxnSpPr>
              <a:cxnSpLocks noChangeShapeType="1"/>
            </p:cNvCxnSpPr>
            <p:nvPr/>
          </p:nvCxnSpPr>
          <p:spPr bwMode="auto">
            <a:xfrm rot="16200000">
              <a:off x="6055341" y="3991032"/>
              <a:ext cx="386173" cy="1687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_s1043"/>
            <p:cNvCxnSpPr>
              <a:cxnSpLocks noChangeShapeType="1"/>
            </p:cNvCxnSpPr>
            <p:nvPr/>
          </p:nvCxnSpPr>
          <p:spPr bwMode="auto">
            <a:xfrm rot="5400000" flipH="1">
              <a:off x="4170006" y="3724590"/>
              <a:ext cx="382800" cy="537945"/>
            </a:xfrm>
            <a:prstGeom prst="bentConnector3">
              <a:avLst>
                <a:gd name="adj1" fmla="val 31718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_s1044"/>
            <p:cNvCxnSpPr>
              <a:cxnSpLocks noChangeShapeType="1"/>
            </p:cNvCxnSpPr>
            <p:nvPr/>
          </p:nvCxnSpPr>
          <p:spPr bwMode="auto">
            <a:xfrm rot="16200000">
              <a:off x="3901877" y="3992718"/>
              <a:ext cx="382800" cy="1687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" name="_s1045"/>
            <p:cNvCxnSpPr>
              <a:cxnSpLocks noChangeShapeType="1"/>
            </p:cNvCxnSpPr>
            <p:nvPr/>
          </p:nvCxnSpPr>
          <p:spPr bwMode="auto">
            <a:xfrm rot="16200000">
              <a:off x="3632062" y="3724590"/>
              <a:ext cx="382800" cy="537945"/>
            </a:xfrm>
            <a:prstGeom prst="bentConnector3">
              <a:avLst>
                <a:gd name="adj1" fmla="val 31718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" name="_s1046"/>
            <p:cNvCxnSpPr>
              <a:cxnSpLocks noChangeShapeType="1"/>
            </p:cNvCxnSpPr>
            <p:nvPr/>
          </p:nvCxnSpPr>
          <p:spPr bwMode="auto">
            <a:xfrm rot="16200000">
              <a:off x="3362246" y="3454774"/>
              <a:ext cx="382800" cy="1077576"/>
            </a:xfrm>
            <a:prstGeom prst="bentConnector3">
              <a:avLst>
                <a:gd name="adj1" fmla="val 31718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" name="_s1047"/>
            <p:cNvCxnSpPr>
              <a:cxnSpLocks noChangeShapeType="1"/>
            </p:cNvCxnSpPr>
            <p:nvPr/>
          </p:nvCxnSpPr>
          <p:spPr bwMode="auto">
            <a:xfrm rot="5400000" flipH="1">
              <a:off x="2148077" y="3857811"/>
              <a:ext cx="386173" cy="269815"/>
            </a:xfrm>
            <a:prstGeom prst="bentConnector3">
              <a:avLst>
                <a:gd name="adj1" fmla="val 31440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" name="_s1048"/>
            <p:cNvCxnSpPr>
              <a:cxnSpLocks noChangeShapeType="1"/>
            </p:cNvCxnSpPr>
            <p:nvPr/>
          </p:nvCxnSpPr>
          <p:spPr bwMode="auto">
            <a:xfrm rot="16200000">
              <a:off x="1878262" y="3857811"/>
              <a:ext cx="386173" cy="269815"/>
            </a:xfrm>
            <a:prstGeom prst="bentConnector3">
              <a:avLst>
                <a:gd name="adj1" fmla="val 31440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_s1049"/>
            <p:cNvCxnSpPr>
              <a:cxnSpLocks noChangeShapeType="1"/>
            </p:cNvCxnSpPr>
            <p:nvPr/>
          </p:nvCxnSpPr>
          <p:spPr bwMode="auto">
            <a:xfrm rot="5400000" flipH="1">
              <a:off x="7124485" y="1442962"/>
              <a:ext cx="659361" cy="2433398"/>
            </a:xfrm>
            <a:prstGeom prst="bentConnector3">
              <a:avLst>
                <a:gd name="adj1" fmla="val 18412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" name="_s1050"/>
            <p:cNvCxnSpPr>
              <a:cxnSpLocks noChangeShapeType="1"/>
            </p:cNvCxnSpPr>
            <p:nvPr/>
          </p:nvCxnSpPr>
          <p:spPr bwMode="auto">
            <a:xfrm rot="16200000">
              <a:off x="5783840" y="3722903"/>
              <a:ext cx="386173" cy="539631"/>
            </a:xfrm>
            <a:prstGeom prst="bentConnector3">
              <a:avLst>
                <a:gd name="adj1" fmla="val 31440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_s1051"/>
            <p:cNvCxnSpPr>
              <a:cxnSpLocks noChangeShapeType="1"/>
            </p:cNvCxnSpPr>
            <p:nvPr/>
          </p:nvCxnSpPr>
          <p:spPr bwMode="auto">
            <a:xfrm rot="5400000" flipH="1">
              <a:off x="5912002" y="2655446"/>
              <a:ext cx="659361" cy="10118"/>
            </a:xfrm>
            <a:prstGeom prst="bentConnector3">
              <a:avLst>
                <a:gd name="adj1" fmla="val 18412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_s1052"/>
            <p:cNvCxnSpPr>
              <a:cxnSpLocks noChangeShapeType="1"/>
            </p:cNvCxnSpPr>
            <p:nvPr/>
          </p:nvCxnSpPr>
          <p:spPr bwMode="auto">
            <a:xfrm rot="16200000">
              <a:off x="4834426" y="1587988"/>
              <a:ext cx="659361" cy="2145033"/>
            </a:xfrm>
            <a:prstGeom prst="bentConnector3">
              <a:avLst>
                <a:gd name="adj1" fmla="val 18412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_s1053"/>
            <p:cNvCxnSpPr>
              <a:cxnSpLocks noChangeShapeType="1"/>
            </p:cNvCxnSpPr>
            <p:nvPr/>
          </p:nvCxnSpPr>
          <p:spPr bwMode="auto">
            <a:xfrm rot="16200000">
              <a:off x="3891759" y="645321"/>
              <a:ext cx="659361" cy="4030368"/>
            </a:xfrm>
            <a:prstGeom prst="bentConnector3">
              <a:avLst>
                <a:gd name="adj1" fmla="val 18412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_s1054"/>
            <p:cNvCxnSpPr>
              <a:cxnSpLocks noChangeShapeType="1"/>
            </p:cNvCxnSpPr>
            <p:nvPr/>
          </p:nvCxnSpPr>
          <p:spPr bwMode="auto">
            <a:xfrm rot="16200000">
              <a:off x="6016556" y="1630147"/>
              <a:ext cx="445195" cy="1687"/>
            </a:xfrm>
            <a:prstGeom prst="bentConnector3">
              <a:avLst>
                <a:gd name="adj1" fmla="val 27273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" name="_s1055"/>
            <p:cNvSpPr>
              <a:spLocks noChangeArrowheads="1"/>
            </p:cNvSpPr>
            <p:nvPr/>
          </p:nvSpPr>
          <p:spPr bwMode="auto">
            <a:xfrm>
              <a:off x="5402726" y="932000"/>
              <a:ext cx="1676228" cy="46374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董事会</a:t>
              </a:r>
            </a:p>
          </p:txBody>
        </p:sp>
        <p:sp>
          <p:nvSpPr>
            <p:cNvPr id="38" name="_s1056"/>
            <p:cNvSpPr>
              <a:spLocks noChangeArrowheads="1"/>
            </p:cNvSpPr>
            <p:nvPr/>
          </p:nvSpPr>
          <p:spPr bwMode="auto">
            <a:xfrm>
              <a:off x="5360566" y="1856118"/>
              <a:ext cx="1757173" cy="460372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总经理</a:t>
              </a:r>
            </a:p>
          </p:txBody>
        </p:sp>
        <p:sp>
          <p:nvSpPr>
            <p:cNvPr id="39" name="_s1057"/>
            <p:cNvSpPr>
              <a:spLocks noChangeArrowheads="1"/>
            </p:cNvSpPr>
            <p:nvPr/>
          </p:nvSpPr>
          <p:spPr bwMode="auto">
            <a:xfrm>
              <a:off x="1977755" y="2991028"/>
              <a:ext cx="462059" cy="794269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综合系统</a:t>
              </a:r>
            </a:p>
          </p:txBody>
        </p:sp>
        <p:sp>
          <p:nvSpPr>
            <p:cNvPr id="40" name="_s1058"/>
            <p:cNvSpPr>
              <a:spLocks noChangeArrowheads="1"/>
            </p:cNvSpPr>
            <p:nvPr/>
          </p:nvSpPr>
          <p:spPr bwMode="auto">
            <a:xfrm>
              <a:off x="3861405" y="2991028"/>
              <a:ext cx="463746" cy="797641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生产系统</a:t>
              </a:r>
            </a:p>
          </p:txBody>
        </p:sp>
        <p:sp>
          <p:nvSpPr>
            <p:cNvPr id="41" name="_s1059"/>
            <p:cNvSpPr>
              <a:spLocks noChangeArrowheads="1"/>
            </p:cNvSpPr>
            <p:nvPr/>
          </p:nvSpPr>
          <p:spPr bwMode="auto">
            <a:xfrm>
              <a:off x="6016556" y="2991028"/>
              <a:ext cx="463746" cy="794269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研发系统</a:t>
              </a:r>
            </a:p>
          </p:txBody>
        </p:sp>
        <p:sp>
          <p:nvSpPr>
            <p:cNvPr id="42" name="_s1060"/>
            <p:cNvSpPr>
              <a:spLocks noChangeArrowheads="1"/>
            </p:cNvSpPr>
            <p:nvPr/>
          </p:nvSpPr>
          <p:spPr bwMode="auto">
            <a:xfrm>
              <a:off x="5478611" y="4186649"/>
              <a:ext cx="462059" cy="794269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硬件部</a:t>
              </a:r>
            </a:p>
          </p:txBody>
        </p:sp>
        <p:sp>
          <p:nvSpPr>
            <p:cNvPr id="43" name="_s1061"/>
            <p:cNvSpPr>
              <a:spLocks noChangeArrowheads="1"/>
            </p:cNvSpPr>
            <p:nvPr/>
          </p:nvSpPr>
          <p:spPr bwMode="auto">
            <a:xfrm>
              <a:off x="8439835" y="2991028"/>
              <a:ext cx="463746" cy="797641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营销系统</a:t>
              </a:r>
            </a:p>
          </p:txBody>
        </p:sp>
        <p:sp>
          <p:nvSpPr>
            <p:cNvPr id="44" name="_s1062"/>
            <p:cNvSpPr>
              <a:spLocks noChangeArrowheads="1"/>
            </p:cNvSpPr>
            <p:nvPr/>
          </p:nvSpPr>
          <p:spPr bwMode="auto">
            <a:xfrm>
              <a:off x="1707940" y="4186649"/>
              <a:ext cx="462059" cy="797641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行政人事部</a:t>
              </a:r>
            </a:p>
          </p:txBody>
        </p:sp>
        <p:sp>
          <p:nvSpPr>
            <p:cNvPr id="45" name="_s1063"/>
            <p:cNvSpPr>
              <a:spLocks noChangeArrowheads="1"/>
            </p:cNvSpPr>
            <p:nvPr/>
          </p:nvSpPr>
          <p:spPr bwMode="auto">
            <a:xfrm>
              <a:off x="2247571" y="4186649"/>
              <a:ext cx="462059" cy="797641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财务部</a:t>
              </a:r>
            </a:p>
          </p:txBody>
        </p:sp>
        <p:sp>
          <p:nvSpPr>
            <p:cNvPr id="46" name="_s1064"/>
            <p:cNvSpPr>
              <a:spLocks noChangeArrowheads="1"/>
            </p:cNvSpPr>
            <p:nvPr/>
          </p:nvSpPr>
          <p:spPr bwMode="auto">
            <a:xfrm>
              <a:off x="2785516" y="4186649"/>
              <a:ext cx="462059" cy="797641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采购部</a:t>
              </a:r>
            </a:p>
          </p:txBody>
        </p:sp>
        <p:sp>
          <p:nvSpPr>
            <p:cNvPr id="47" name="_s1065"/>
            <p:cNvSpPr>
              <a:spLocks noChangeArrowheads="1"/>
            </p:cNvSpPr>
            <p:nvPr/>
          </p:nvSpPr>
          <p:spPr bwMode="auto">
            <a:xfrm>
              <a:off x="3325147" y="4186649"/>
              <a:ext cx="462059" cy="797641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工程部</a:t>
              </a:r>
            </a:p>
          </p:txBody>
        </p:sp>
        <p:sp>
          <p:nvSpPr>
            <p:cNvPr id="48" name="_s1066"/>
            <p:cNvSpPr>
              <a:spLocks noChangeArrowheads="1"/>
            </p:cNvSpPr>
            <p:nvPr/>
          </p:nvSpPr>
          <p:spPr bwMode="auto">
            <a:xfrm>
              <a:off x="3861405" y="4186649"/>
              <a:ext cx="463746" cy="797641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品质部</a:t>
              </a:r>
            </a:p>
          </p:txBody>
        </p:sp>
        <p:sp>
          <p:nvSpPr>
            <p:cNvPr id="49" name="_s1067"/>
            <p:cNvSpPr>
              <a:spLocks noChangeArrowheads="1"/>
            </p:cNvSpPr>
            <p:nvPr/>
          </p:nvSpPr>
          <p:spPr bwMode="auto">
            <a:xfrm>
              <a:off x="4401036" y="4186649"/>
              <a:ext cx="460373" cy="797641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生产部</a:t>
              </a:r>
            </a:p>
          </p:txBody>
        </p:sp>
        <p:sp>
          <p:nvSpPr>
            <p:cNvPr id="50" name="_s1068"/>
            <p:cNvSpPr>
              <a:spLocks noChangeArrowheads="1"/>
            </p:cNvSpPr>
            <p:nvPr/>
          </p:nvSpPr>
          <p:spPr bwMode="auto">
            <a:xfrm>
              <a:off x="6016556" y="4186649"/>
              <a:ext cx="463746" cy="797641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软件部</a:t>
              </a:r>
            </a:p>
          </p:txBody>
        </p:sp>
        <p:sp>
          <p:nvSpPr>
            <p:cNvPr id="51" name="_s1069"/>
            <p:cNvSpPr>
              <a:spLocks noChangeArrowheads="1"/>
            </p:cNvSpPr>
            <p:nvPr/>
          </p:nvSpPr>
          <p:spPr bwMode="auto">
            <a:xfrm>
              <a:off x="6556186" y="4186649"/>
              <a:ext cx="462059" cy="797641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中试部</a:t>
              </a:r>
            </a:p>
          </p:txBody>
        </p:sp>
        <p:sp>
          <p:nvSpPr>
            <p:cNvPr id="52" name="_s1070"/>
            <p:cNvSpPr>
              <a:spLocks noChangeArrowheads="1"/>
            </p:cNvSpPr>
            <p:nvPr/>
          </p:nvSpPr>
          <p:spPr bwMode="auto">
            <a:xfrm>
              <a:off x="7350455" y="4193394"/>
              <a:ext cx="462059" cy="797641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销售部</a:t>
              </a:r>
            </a:p>
          </p:txBody>
        </p:sp>
        <p:sp>
          <p:nvSpPr>
            <p:cNvPr id="53" name="_s1071"/>
            <p:cNvSpPr>
              <a:spLocks noChangeArrowheads="1"/>
            </p:cNvSpPr>
            <p:nvPr/>
          </p:nvSpPr>
          <p:spPr bwMode="auto">
            <a:xfrm>
              <a:off x="6826002" y="5383955"/>
              <a:ext cx="462059" cy="797641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各办事处</a:t>
              </a:r>
            </a:p>
          </p:txBody>
        </p:sp>
        <p:sp>
          <p:nvSpPr>
            <p:cNvPr id="54" name="_s1072"/>
            <p:cNvSpPr>
              <a:spLocks noChangeArrowheads="1"/>
            </p:cNvSpPr>
            <p:nvPr/>
          </p:nvSpPr>
          <p:spPr bwMode="auto">
            <a:xfrm>
              <a:off x="7363946" y="5383955"/>
              <a:ext cx="462059" cy="797641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大客户部</a:t>
              </a:r>
            </a:p>
          </p:txBody>
        </p:sp>
        <p:sp>
          <p:nvSpPr>
            <p:cNvPr id="55" name="_s1073"/>
            <p:cNvSpPr>
              <a:spLocks noChangeArrowheads="1"/>
            </p:cNvSpPr>
            <p:nvPr/>
          </p:nvSpPr>
          <p:spPr bwMode="auto">
            <a:xfrm>
              <a:off x="4938980" y="4186649"/>
              <a:ext cx="462059" cy="797641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仓库</a:t>
              </a:r>
            </a:p>
          </p:txBody>
        </p:sp>
        <p:sp>
          <p:nvSpPr>
            <p:cNvPr id="56" name="_s1074"/>
            <p:cNvSpPr>
              <a:spLocks noChangeArrowheads="1"/>
            </p:cNvSpPr>
            <p:nvPr/>
          </p:nvSpPr>
          <p:spPr bwMode="auto">
            <a:xfrm>
              <a:off x="8709650" y="4186649"/>
              <a:ext cx="460373" cy="797641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市场部</a:t>
              </a:r>
            </a:p>
          </p:txBody>
        </p:sp>
        <p:sp>
          <p:nvSpPr>
            <p:cNvPr id="57" name="_s1075"/>
            <p:cNvSpPr>
              <a:spLocks noChangeArrowheads="1"/>
            </p:cNvSpPr>
            <p:nvPr/>
          </p:nvSpPr>
          <p:spPr bwMode="auto">
            <a:xfrm>
              <a:off x="9247595" y="4186649"/>
              <a:ext cx="462059" cy="794269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客户服务部</a:t>
              </a:r>
            </a:p>
          </p:txBody>
        </p:sp>
        <p:sp>
          <p:nvSpPr>
            <p:cNvPr id="58" name="_s1076"/>
            <p:cNvSpPr>
              <a:spLocks noChangeArrowheads="1"/>
            </p:cNvSpPr>
            <p:nvPr/>
          </p:nvSpPr>
          <p:spPr bwMode="auto">
            <a:xfrm>
              <a:off x="8979466" y="2991028"/>
              <a:ext cx="460373" cy="797641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运营部</a:t>
              </a:r>
            </a:p>
          </p:txBody>
        </p:sp>
        <p:sp>
          <p:nvSpPr>
            <p:cNvPr id="59" name="_s1077"/>
            <p:cNvSpPr>
              <a:spLocks noChangeArrowheads="1"/>
            </p:cNvSpPr>
            <p:nvPr/>
          </p:nvSpPr>
          <p:spPr bwMode="auto">
            <a:xfrm>
              <a:off x="10053669" y="2991028"/>
              <a:ext cx="460373" cy="797641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vert="eaVert"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 b="0">
                  <a:solidFill>
                    <a:schemeClr val="bg1"/>
                  </a:solidFill>
                  <a:latin typeface="Source Han Sans CN" charset="-122"/>
                  <a:ea typeface="Source Han Sans CN" charset="-122"/>
                  <a:cs typeface="Source Han Sans CN" charset="-122"/>
                </a:rPr>
                <a:t>投资发展部</a:t>
              </a:r>
            </a:p>
          </p:txBody>
        </p:sp>
        <p:sp>
          <p:nvSpPr>
            <p:cNvPr id="60" name="_s1078"/>
            <p:cNvSpPr>
              <a:spLocks noChangeArrowheads="1"/>
            </p:cNvSpPr>
            <p:nvPr/>
          </p:nvSpPr>
          <p:spPr bwMode="auto">
            <a:xfrm>
              <a:off x="4401036" y="5228811"/>
              <a:ext cx="460373" cy="795956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维</a:t>
              </a:r>
            </a:p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修</a:t>
              </a:r>
            </a:p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组</a:t>
              </a:r>
            </a:p>
          </p:txBody>
        </p:sp>
        <p:sp>
          <p:nvSpPr>
            <p:cNvPr id="61" name="_s1079"/>
            <p:cNvSpPr>
              <a:spLocks noChangeArrowheads="1"/>
            </p:cNvSpPr>
            <p:nvPr/>
          </p:nvSpPr>
          <p:spPr bwMode="auto">
            <a:xfrm>
              <a:off x="7885027" y="5385640"/>
              <a:ext cx="462059" cy="795956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渠</a:t>
              </a:r>
            </a:p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道</a:t>
              </a:r>
            </a:p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部</a:t>
              </a:r>
            </a:p>
          </p:txBody>
        </p:sp>
        <p:sp>
          <p:nvSpPr>
            <p:cNvPr id="62" name="_s1080"/>
            <p:cNvSpPr>
              <a:spLocks noChangeArrowheads="1"/>
            </p:cNvSpPr>
            <p:nvPr/>
          </p:nvSpPr>
          <p:spPr bwMode="auto">
            <a:xfrm>
              <a:off x="8709650" y="5227124"/>
              <a:ext cx="460373" cy="795956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技</a:t>
              </a:r>
            </a:p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术</a:t>
              </a:r>
            </a:p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支</a:t>
              </a:r>
            </a:p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持</a:t>
              </a:r>
            </a:p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部</a:t>
              </a:r>
            </a:p>
          </p:txBody>
        </p:sp>
        <p:sp>
          <p:nvSpPr>
            <p:cNvPr id="63" name="_s1081"/>
            <p:cNvSpPr>
              <a:spLocks noChangeArrowheads="1"/>
            </p:cNvSpPr>
            <p:nvPr/>
          </p:nvSpPr>
          <p:spPr bwMode="auto">
            <a:xfrm>
              <a:off x="1707940" y="5227124"/>
              <a:ext cx="462059" cy="795956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法</a:t>
              </a:r>
            </a:p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务</a:t>
              </a:r>
            </a:p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部</a:t>
              </a:r>
            </a:p>
          </p:txBody>
        </p:sp>
        <p:sp>
          <p:nvSpPr>
            <p:cNvPr id="64" name="_s1082"/>
            <p:cNvSpPr>
              <a:spLocks noChangeArrowheads="1"/>
            </p:cNvSpPr>
            <p:nvPr/>
          </p:nvSpPr>
          <p:spPr bwMode="auto">
            <a:xfrm>
              <a:off x="2247571" y="5227124"/>
              <a:ext cx="462059" cy="795956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wrap="none" lIns="0" tIns="0" rIns="0" bIns="0" anchor="ctr"/>
            <a:lstStyle>
              <a:lvl1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1pPr>
              <a:lvl2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2pPr>
              <a:lvl3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3pPr>
              <a:lvl4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4pPr>
              <a:lvl5pPr eaLnBrk="0" hangingPunct="0"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b="1">
                  <a:solidFill>
                    <a:schemeClr val="tx1"/>
                  </a:solidFill>
                  <a:latin typeface="华文楷体" charset="-122"/>
                  <a:ea typeface="华文楷体" charset="-122"/>
                </a:defRPr>
              </a:lvl9pPr>
            </a:lstStyle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稽</a:t>
              </a:r>
            </a:p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核</a:t>
              </a:r>
            </a:p>
            <a:p>
              <a:pPr algn="ctr" eaLnBrk="1" hangingPunct="1"/>
              <a:r>
                <a:rPr lang="zh-CN" altLang="en-US" sz="1000">
                  <a:solidFill>
                    <a:schemeClr val="bg1"/>
                  </a:solidFill>
                  <a:latin typeface="Source Han Sans CN Normal" charset="-122"/>
                  <a:ea typeface="Source Han Sans CN Normal" charset="-122"/>
                  <a:cs typeface="Source Han Sans CN Normal" charset="-122"/>
                </a:rPr>
                <a:t>部</a:t>
              </a: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77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744086" y="432380"/>
            <a:ext cx="10334544" cy="6425620"/>
          </a:xfrm>
          <a:prstGeom prst="ellipse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23000"/>
                </a:schemeClr>
              </a:gs>
              <a:gs pos="6000">
                <a:schemeClr val="bg1"/>
              </a:gs>
            </a:gsLst>
            <a:lin ang="54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150486" y="914401"/>
            <a:ext cx="9585906" cy="5960146"/>
          </a:xfrm>
          <a:prstGeom prst="ellipse">
            <a:avLst/>
          </a:prstGeom>
          <a:solidFill>
            <a:srgbClr val="BF0010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683335" y="1346727"/>
            <a:ext cx="8520208" cy="52975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3812"/>
            <a:ext cx="12192000" cy="535418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223757" y="2123429"/>
            <a:ext cx="317266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000" b="1" spc="300" dirty="0" smtClean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Source Han Sans CN" charset="-122"/>
              </a:rPr>
              <a:t>劳动节</a:t>
            </a:r>
            <a:endParaRPr kumimoji="1" lang="en-US" altLang="zh-CN" sz="4000" b="1" spc="300" dirty="0" smtClean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Source Han Sans CN" charset="-122"/>
            </a:endParaRPr>
          </a:p>
          <a:p>
            <a:pPr algn="ctr"/>
            <a:r>
              <a:rPr kumimoji="1" lang="zh-CN" altLang="en-US" sz="6000" b="1" spc="300" dirty="0" smtClean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Source Han Sans CN" charset="-122"/>
              </a:rPr>
              <a:t>谢谢观看</a:t>
            </a:r>
            <a:endParaRPr kumimoji="1" lang="zh-CN" altLang="en-US" sz="6000" b="1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Source Han Sans CN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53150" y="3795441"/>
            <a:ext cx="16930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LABOR DAY </a:t>
            </a:r>
            <a:endParaRPr kumimoji="1" lang="zh-CN" altLang="en-US" sz="20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71626" y="6132985"/>
            <a:ext cx="13805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51PPT</a:t>
            </a:r>
            <a:r>
              <a:rPr lang="zh-CN" altLang="en-US" sz="1600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模板网</a:t>
            </a:r>
            <a:endParaRPr lang="zh-CN" altLang="en-US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266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2000">
        <p:checker/>
      </p:transition>
    </mc:Choice>
    <mc:Fallback xmlns="">
      <p:transition spd="slow" advTm="2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83864" y="2670048"/>
            <a:ext cx="4636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7120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000">
        <p14:flythrough/>
      </p:transition>
    </mc:Choice>
    <mc:Fallback>
      <p:transition spd="slow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195044" y="417994"/>
            <a:ext cx="14734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b="1" spc="6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Source Han Sans CN" charset="-122"/>
              </a:rPr>
              <a:t>目录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336" y="1255082"/>
            <a:ext cx="8381376" cy="176284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288159" y="3143634"/>
            <a:ext cx="9669717" cy="2189595"/>
            <a:chOff x="752587" y="2940093"/>
            <a:chExt cx="9669717" cy="2189595"/>
          </a:xfrm>
        </p:grpSpPr>
        <p:grpSp>
          <p:nvGrpSpPr>
            <p:cNvPr id="6" name="组 5"/>
            <p:cNvGrpSpPr/>
            <p:nvPr/>
          </p:nvGrpSpPr>
          <p:grpSpPr>
            <a:xfrm>
              <a:off x="1206399" y="2991370"/>
              <a:ext cx="3900955" cy="816179"/>
              <a:chOff x="5003427" y="1675541"/>
              <a:chExt cx="5034400" cy="1053325"/>
            </a:xfrm>
          </p:grpSpPr>
          <p:sp>
            <p:nvSpPr>
              <p:cNvPr id="30" name="任意多边形 43"/>
              <p:cNvSpPr>
                <a:spLocks/>
              </p:cNvSpPr>
              <p:nvPr/>
            </p:nvSpPr>
            <p:spPr bwMode="auto">
              <a:xfrm>
                <a:off x="5003427" y="1675541"/>
                <a:ext cx="5034400" cy="1053325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任意多边形 48"/>
              <p:cNvSpPr>
                <a:spLocks/>
              </p:cNvSpPr>
              <p:nvPr/>
            </p:nvSpPr>
            <p:spPr bwMode="auto">
              <a:xfrm>
                <a:off x="5169877" y="1793202"/>
                <a:ext cx="4673832" cy="818002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" name="组合 1"/>
            <p:cNvGrpSpPr/>
            <p:nvPr/>
          </p:nvGrpSpPr>
          <p:grpSpPr>
            <a:xfrm rot="16200000">
              <a:off x="811521" y="2881159"/>
              <a:ext cx="918731" cy="1036600"/>
              <a:chOff x="8439635" y="3544648"/>
              <a:chExt cx="1611146" cy="1817848"/>
            </a:xfrm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 rot="5400000">
                <a:off x="8336284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5"/>
              <p:cNvSpPr>
                <a:spLocks/>
              </p:cNvSpPr>
              <p:nvPr/>
            </p:nvSpPr>
            <p:spPr bwMode="auto">
              <a:xfrm rot="5400000">
                <a:off x="8582835" y="3866515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1909066" y="3115927"/>
              <a:ext cx="18772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输入您的标题</a:t>
              </a:r>
              <a:endPara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922204" y="3480452"/>
              <a:ext cx="303473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点击此处输入简洁章节描述您可以在这里输入</a:t>
              </a:r>
            </a:p>
          </p:txBody>
        </p:sp>
        <p:sp>
          <p:nvSpPr>
            <p:cNvPr id="70" name="TextBox 12"/>
            <p:cNvSpPr txBox="1"/>
            <p:nvPr/>
          </p:nvSpPr>
          <p:spPr>
            <a:xfrm>
              <a:off x="1042363" y="3174321"/>
              <a:ext cx="466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Impact" charset="0"/>
                  <a:ea typeface="Impact" charset="0"/>
                  <a:cs typeface="Impact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Impact" charset="0"/>
                <a:ea typeface="Impact" charset="0"/>
                <a:cs typeface="Impact" charset="0"/>
              </a:endParaRPr>
            </a:p>
          </p:txBody>
        </p:sp>
        <p:grpSp>
          <p:nvGrpSpPr>
            <p:cNvPr id="7" name="组 6"/>
            <p:cNvGrpSpPr/>
            <p:nvPr/>
          </p:nvGrpSpPr>
          <p:grpSpPr>
            <a:xfrm>
              <a:off x="1206399" y="4262234"/>
              <a:ext cx="3900955" cy="816179"/>
              <a:chOff x="5003427" y="3315662"/>
              <a:chExt cx="5034400" cy="1053325"/>
            </a:xfrm>
          </p:grpSpPr>
          <p:sp>
            <p:nvSpPr>
              <p:cNvPr id="39" name="任意多边形 43"/>
              <p:cNvSpPr>
                <a:spLocks/>
              </p:cNvSpPr>
              <p:nvPr/>
            </p:nvSpPr>
            <p:spPr bwMode="auto">
              <a:xfrm>
                <a:off x="5003427" y="3315662"/>
                <a:ext cx="5034400" cy="1053325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任意多边形 48"/>
              <p:cNvSpPr>
                <a:spLocks/>
              </p:cNvSpPr>
              <p:nvPr/>
            </p:nvSpPr>
            <p:spPr bwMode="auto">
              <a:xfrm>
                <a:off x="5169877" y="3433323"/>
                <a:ext cx="4673832" cy="818002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9" name="组合 1"/>
            <p:cNvGrpSpPr/>
            <p:nvPr/>
          </p:nvGrpSpPr>
          <p:grpSpPr>
            <a:xfrm rot="16200000">
              <a:off x="811521" y="4152023"/>
              <a:ext cx="918731" cy="1036600"/>
              <a:chOff x="8439635" y="3544648"/>
              <a:chExt cx="1611146" cy="1817848"/>
            </a:xfrm>
          </p:grpSpPr>
          <p:sp>
            <p:nvSpPr>
              <p:cNvPr id="50" name="Freeform 5"/>
              <p:cNvSpPr>
                <a:spLocks/>
              </p:cNvSpPr>
              <p:nvPr/>
            </p:nvSpPr>
            <p:spPr bwMode="auto">
              <a:xfrm rot="5400000">
                <a:off x="8336284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"/>
              <p:cNvSpPr>
                <a:spLocks/>
              </p:cNvSpPr>
              <p:nvPr/>
            </p:nvSpPr>
            <p:spPr bwMode="auto">
              <a:xfrm rot="5400000">
                <a:off x="8582835" y="3866515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1931207" y="4386792"/>
              <a:ext cx="20984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输入您的标题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944345" y="4751316"/>
              <a:ext cx="301259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点击此处输入简洁章节描述您可以在这里输入</a:t>
              </a:r>
            </a:p>
          </p:txBody>
        </p:sp>
        <p:sp>
          <p:nvSpPr>
            <p:cNvPr id="60" name="TextBox 12"/>
            <p:cNvSpPr txBox="1"/>
            <p:nvPr/>
          </p:nvSpPr>
          <p:spPr>
            <a:xfrm>
              <a:off x="1042363" y="4445185"/>
              <a:ext cx="51328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Impact" charset="0"/>
                  <a:ea typeface="Impact" charset="0"/>
                  <a:cs typeface="Impact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Impact" charset="0"/>
                <a:ea typeface="Impact" charset="0"/>
                <a:cs typeface="Impact" charset="0"/>
              </a:endParaRPr>
            </a:p>
          </p:txBody>
        </p:sp>
        <p:grpSp>
          <p:nvGrpSpPr>
            <p:cNvPr id="40" name="组 5"/>
            <p:cNvGrpSpPr/>
            <p:nvPr/>
          </p:nvGrpSpPr>
          <p:grpSpPr>
            <a:xfrm>
              <a:off x="6521349" y="2991370"/>
              <a:ext cx="3900955" cy="816179"/>
              <a:chOff x="5003427" y="1675541"/>
              <a:chExt cx="5034400" cy="1053325"/>
            </a:xfrm>
          </p:grpSpPr>
          <p:sp>
            <p:nvSpPr>
              <p:cNvPr id="44" name="任意多边形 43"/>
              <p:cNvSpPr>
                <a:spLocks/>
              </p:cNvSpPr>
              <p:nvPr/>
            </p:nvSpPr>
            <p:spPr bwMode="auto">
              <a:xfrm>
                <a:off x="5003427" y="1675541"/>
                <a:ext cx="5034400" cy="1053325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任意多边形 48"/>
              <p:cNvSpPr>
                <a:spLocks/>
              </p:cNvSpPr>
              <p:nvPr/>
            </p:nvSpPr>
            <p:spPr bwMode="auto">
              <a:xfrm>
                <a:off x="5169877" y="1793202"/>
                <a:ext cx="4673832" cy="818002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6" name="组合 1"/>
            <p:cNvGrpSpPr/>
            <p:nvPr/>
          </p:nvGrpSpPr>
          <p:grpSpPr>
            <a:xfrm rot="16200000">
              <a:off x="6126471" y="2881159"/>
              <a:ext cx="918731" cy="1036600"/>
              <a:chOff x="8439635" y="3544648"/>
              <a:chExt cx="1611146" cy="1817848"/>
            </a:xfrm>
          </p:grpSpPr>
          <p:sp>
            <p:nvSpPr>
              <p:cNvPr id="47" name="Freeform 5"/>
              <p:cNvSpPr>
                <a:spLocks/>
              </p:cNvSpPr>
              <p:nvPr/>
            </p:nvSpPr>
            <p:spPr bwMode="auto">
              <a:xfrm rot="5400000">
                <a:off x="8336284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5"/>
              <p:cNvSpPr>
                <a:spLocks/>
              </p:cNvSpPr>
              <p:nvPr/>
            </p:nvSpPr>
            <p:spPr bwMode="auto">
              <a:xfrm rot="5400000">
                <a:off x="8582835" y="3866515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7224016" y="3115927"/>
              <a:ext cx="18772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输入您的标题</a:t>
              </a:r>
              <a:endPara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237154" y="3480452"/>
              <a:ext cx="303473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点击此处输入简洁章节描述您可以在这里输入</a:t>
              </a:r>
            </a:p>
          </p:txBody>
        </p:sp>
        <p:sp>
          <p:nvSpPr>
            <p:cNvPr id="54" name="TextBox 12"/>
            <p:cNvSpPr txBox="1"/>
            <p:nvPr/>
          </p:nvSpPr>
          <p:spPr>
            <a:xfrm>
              <a:off x="6357313" y="3174321"/>
              <a:ext cx="5036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Impact" charset="0"/>
                  <a:ea typeface="Impact" charset="0"/>
                  <a:cs typeface="Impact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Impact" charset="0"/>
                <a:ea typeface="Impact" charset="0"/>
                <a:cs typeface="Impact" charset="0"/>
              </a:endParaRPr>
            </a:p>
          </p:txBody>
        </p:sp>
        <p:grpSp>
          <p:nvGrpSpPr>
            <p:cNvPr id="55" name="组 6"/>
            <p:cNvGrpSpPr/>
            <p:nvPr/>
          </p:nvGrpSpPr>
          <p:grpSpPr>
            <a:xfrm>
              <a:off x="6521349" y="4262234"/>
              <a:ext cx="3900955" cy="816179"/>
              <a:chOff x="5003427" y="3315662"/>
              <a:chExt cx="5034400" cy="1053325"/>
            </a:xfrm>
          </p:grpSpPr>
          <p:sp>
            <p:nvSpPr>
              <p:cNvPr id="56" name="任意多边形 43"/>
              <p:cNvSpPr>
                <a:spLocks/>
              </p:cNvSpPr>
              <p:nvPr/>
            </p:nvSpPr>
            <p:spPr bwMode="auto">
              <a:xfrm>
                <a:off x="5003427" y="3315662"/>
                <a:ext cx="5034400" cy="1053325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rgbClr val="D3D3D3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任意多边形 48"/>
              <p:cNvSpPr>
                <a:spLocks/>
              </p:cNvSpPr>
              <p:nvPr/>
            </p:nvSpPr>
            <p:spPr bwMode="auto">
              <a:xfrm>
                <a:off x="5169877" y="3433323"/>
                <a:ext cx="4673832" cy="818002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6" name="组合 1"/>
            <p:cNvGrpSpPr/>
            <p:nvPr/>
          </p:nvGrpSpPr>
          <p:grpSpPr>
            <a:xfrm rot="16200000">
              <a:off x="6126471" y="4152023"/>
              <a:ext cx="918731" cy="1036600"/>
              <a:chOff x="8439635" y="3544648"/>
              <a:chExt cx="1611146" cy="1817848"/>
            </a:xfrm>
          </p:grpSpPr>
          <p:sp>
            <p:nvSpPr>
              <p:cNvPr id="71" name="Freeform 5"/>
              <p:cNvSpPr>
                <a:spLocks/>
              </p:cNvSpPr>
              <p:nvPr/>
            </p:nvSpPr>
            <p:spPr bwMode="auto">
              <a:xfrm rot="5400000">
                <a:off x="8336284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7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762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5400000">
                <a:off x="8582835" y="3866515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/>
              </a:solidFill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7246157" y="4386792"/>
              <a:ext cx="20984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输入您的标题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7259295" y="4751316"/>
              <a:ext cx="301259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点击此处输入简洁章节描述您可以在这里输入</a:t>
              </a:r>
            </a:p>
          </p:txBody>
        </p:sp>
        <p:sp>
          <p:nvSpPr>
            <p:cNvPr id="75" name="TextBox 12"/>
            <p:cNvSpPr txBox="1"/>
            <p:nvPr/>
          </p:nvSpPr>
          <p:spPr>
            <a:xfrm>
              <a:off x="6357313" y="4445185"/>
              <a:ext cx="5036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Impact" charset="0"/>
                  <a:ea typeface="Impact" charset="0"/>
                  <a:cs typeface="Impact" charset="0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Impact" charset="0"/>
                <a:ea typeface="Impact" charset="0"/>
                <a:cs typeface="Impact" charset="0"/>
              </a:endParaRPr>
            </a:p>
          </p:txBody>
        </p:sp>
      </p:grpSp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7" b="30471"/>
          <a:stretch/>
        </p:blipFill>
        <p:spPr>
          <a:xfrm>
            <a:off x="0" y="5039049"/>
            <a:ext cx="12192000" cy="1818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94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006" y="0"/>
            <a:ext cx="8279991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279991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4" b="57632"/>
          <a:stretch/>
        </p:blipFill>
        <p:spPr>
          <a:xfrm rot="10800000">
            <a:off x="41573" y="2345915"/>
            <a:ext cx="12150423" cy="45120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82997" y="0"/>
            <a:ext cx="4826004" cy="6858000"/>
          </a:xfrm>
          <a:prstGeom prst="rect">
            <a:avLst/>
          </a:prstGeom>
          <a:solidFill>
            <a:srgbClr val="BF0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4297" y="3904581"/>
            <a:ext cx="40783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请输入您的标题</a:t>
            </a:r>
            <a:endParaRPr lang="zh-CN" altLang="en-US" sz="44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70953" y="759656"/>
            <a:ext cx="252505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9900" dirty="0">
                <a:solidFill>
                  <a:schemeClr val="bg1"/>
                </a:solidFill>
                <a:latin typeface="Impact" charset="0"/>
                <a:ea typeface="Impact" charset="0"/>
                <a:cs typeface="Impact" charset="0"/>
              </a:rPr>
              <a:t>01</a:t>
            </a:r>
            <a:endParaRPr kumimoji="1" lang="zh-CN" altLang="en-US" sz="19900" dirty="0">
              <a:solidFill>
                <a:schemeClr val="bg1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23882" y="0"/>
            <a:ext cx="16417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491204" y="0"/>
            <a:ext cx="16417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5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164591" y="146303"/>
            <a:ext cx="1117229" cy="418961"/>
            <a:chOff x="164592" y="146304"/>
            <a:chExt cx="1024128" cy="384048"/>
          </a:xfrm>
        </p:grpSpPr>
        <p:sp>
          <p:nvSpPr>
            <p:cNvPr id="4" name="平行四边形 3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任意形状 7"/>
            <p:cNvSpPr/>
            <p:nvPr/>
          </p:nvSpPr>
          <p:spPr>
            <a:xfrm>
              <a:off x="164592" y="146304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cxnSp>
        <p:nvCxnSpPr>
          <p:cNvPr id="12" name="直线连接符 11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478254"/>
              </p:ext>
            </p:extLst>
          </p:nvPr>
        </p:nvGraphicFramePr>
        <p:xfrm>
          <a:off x="540706" y="1016662"/>
          <a:ext cx="10906124" cy="545278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19000"/>
                    </a:prstClr>
                  </a:outerShdw>
                </a:effectLst>
                <a:tableStyleId>{5C22544A-7EE6-4342-B048-85BDC9FD1C3A}</a:tableStyleId>
              </a:tblPr>
              <a:tblGrid>
                <a:gridCol w="27265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65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265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2653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12206"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长处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欠缺的地方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</a:rPr>
                        <a:t>改善启发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143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i="0" dirty="0">
                          <a:solidFill>
                            <a:schemeClr val="accent3"/>
                          </a:solidFill>
                          <a:latin typeface="Source Han Sans CN" charset="-122"/>
                          <a:ea typeface="Source Han Sans CN" charset="-122"/>
                          <a:cs typeface="Source Han Sans CN" charset="-122"/>
                        </a:rPr>
                        <a:t>行政事务管理</a:t>
                      </a:r>
                    </a:p>
                    <a:p>
                      <a:pPr algn="ctr"/>
                      <a:endParaRPr lang="zh-CN" altLang="en-US" b="1" i="0" dirty="0">
                        <a:solidFill>
                          <a:schemeClr val="accent3"/>
                        </a:solidFill>
                        <a:latin typeface="Source Han Sans CN" charset="-122"/>
                        <a:ea typeface="Source Han Sans CN" charset="-122"/>
                        <a:cs typeface="Source Han Sans CN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行政管理的制度相对健全</a:t>
                      </a:r>
                    </a:p>
                    <a:p>
                      <a:pPr algn="l"/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ource Han Sans CN Normal" charset="-122"/>
                        <a:ea typeface="Source Han Sans CN Normal" charset="-122"/>
                        <a:cs typeface="Source Han Sans CN Normal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内部沟通的有效途径不足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en-US" altLang="zh-CN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ource Han Sans CN Normal" charset="-122"/>
                        <a:ea typeface="Source Han Sans CN Normal" charset="-122"/>
                        <a:cs typeface="Source Han Sans CN Normal" charset="-122"/>
                      </a:endParaRP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“奖优罚懒”的奖惩管理不足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charset="0"/>
                        <a:buChar char="•"/>
                      </a:pPr>
                      <a:endParaRPr lang="zh-CN" altLang="en-US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ource Han Sans CN Normal" charset="-122"/>
                        <a:ea typeface="Source Han Sans CN Normal" charset="-122"/>
                        <a:cs typeface="Source Han Sans CN Normal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加强上下、部门沟通的有效管道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强化奖惩手段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细化行政辅助类工作的方法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ource Han Sans CN Normal" charset="-122"/>
                        <a:ea typeface="Source Han Sans CN Normal" charset="-122"/>
                        <a:cs typeface="Source Han Sans CN Normal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572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i="0" dirty="0">
                          <a:solidFill>
                            <a:schemeClr val="accent5"/>
                          </a:solidFill>
                          <a:latin typeface="Source Han Sans CN" charset="-122"/>
                          <a:ea typeface="Source Han Sans CN" charset="-122"/>
                          <a:cs typeface="Source Han Sans CN" charset="-122"/>
                        </a:rPr>
                        <a:t>人力资源管理</a:t>
                      </a:r>
                    </a:p>
                    <a:p>
                      <a:pPr algn="ctr"/>
                      <a:endParaRPr lang="zh-CN" altLang="en-US" b="1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Han Sans CN" charset="-122"/>
                        <a:ea typeface="Source Han Sans CN" charset="-122"/>
                        <a:cs typeface="Source Han Sans CN" charset="-122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计划验收型的绩效考核管理模式</a:t>
                      </a:r>
                    </a:p>
                    <a:p>
                      <a:pPr algn="l"/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ource Han Sans CN Normal" charset="-122"/>
                        <a:ea typeface="Source Han Sans CN Normal" charset="-122"/>
                        <a:cs typeface="Source Han Sans CN Normal" charset="-122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缺乏后备人才保留</a:t>
                      </a:r>
                      <a:r>
                        <a:rPr lang="en-US" altLang="zh-CN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/</a:t>
                      </a: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培养的措施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未能突出高绩效员工的奖励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目标设定的方法不够且滞后，缺乏关键业绩指标以反映真实情况变化并探讨问题根源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需加强员工的职业发展机会规划与沟通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薪酬奖励机制执行力度不足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ource Han Sans CN Normal" charset="-122"/>
                        <a:ea typeface="Source Han Sans CN Normal" charset="-122"/>
                        <a:cs typeface="Source Han Sans CN Normal" charset="-122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修订业绩考核机制和关键业绩考核指标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加强优秀人才的培训培养管理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鼓励合理化建议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修订有效的薪酬奖励和员工职业发展机制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ource Han Sans CN Normal" charset="-122"/>
                        <a:ea typeface="Source Han Sans CN Normal" charset="-122"/>
                        <a:cs typeface="Source Han Sans CN Normal" charset="-122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572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b="1" i="0" dirty="0">
                          <a:solidFill>
                            <a:schemeClr val="accent4"/>
                          </a:solidFill>
                          <a:latin typeface="Source Han Sans CN" charset="-122"/>
                          <a:ea typeface="Source Han Sans CN" charset="-122"/>
                          <a:cs typeface="Source Han Sans CN" charset="-122"/>
                        </a:rPr>
                        <a:t>企业文化建设</a:t>
                      </a:r>
                    </a:p>
                    <a:p>
                      <a:pPr algn="ctr"/>
                      <a:endParaRPr lang="zh-CN" altLang="en-US" b="1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Source Han Sans CN" charset="-122"/>
                        <a:ea typeface="Source Han Sans CN" charset="-122"/>
                        <a:cs typeface="Source Han Sans CN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员工对企业文化认知度增强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具有明确的企业文化管理手册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ource Han Sans CN Normal" charset="-122"/>
                        <a:ea typeface="Source Han Sans CN Normal" charset="-122"/>
                        <a:cs typeface="Source Han Sans CN Normal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ource Han Sans CN Normal" charset="-122"/>
                        <a:ea typeface="Source Han Sans CN Normal" charset="-122"/>
                        <a:cs typeface="Source Han Sans CN Normal" charset="-122"/>
                      </a:endParaRP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需强化企业精神并提供升迁管道给优异员工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缺乏培训和考试的长效机制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ource Han Sans CN Normal" charset="-122"/>
                        <a:ea typeface="Source Han Sans CN Normal" charset="-122"/>
                        <a:cs typeface="Source Han Sans CN Normal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建立基本的公司价值体系和信念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Source Han Sans CN Normal" charset="-122"/>
                          <a:ea typeface="Source Han Sans CN Normal" charset="-122"/>
                          <a:cs typeface="Source Han Sans CN Normal" charset="-122"/>
                        </a:rPr>
                        <a:t>强化企业文化培训和考核</a:t>
                      </a: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endParaRPr lang="zh-CN" altLang="en-US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Source Han Sans CN Normal" charset="-122"/>
                        <a:ea typeface="Source Han Sans CN Normal" charset="-122"/>
                        <a:cs typeface="Source Han Sans CN Normal" charset="-122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61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164591" y="146303"/>
            <a:ext cx="1117229" cy="418961"/>
            <a:chOff x="164592" y="146304"/>
            <a:chExt cx="1024128" cy="384048"/>
          </a:xfrm>
        </p:grpSpPr>
        <p:sp>
          <p:nvSpPr>
            <p:cNvPr id="4" name="平行四边形 3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任意形状 7"/>
            <p:cNvSpPr/>
            <p:nvPr/>
          </p:nvSpPr>
          <p:spPr>
            <a:xfrm>
              <a:off x="164592" y="146304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12" name="直线连接符 11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 2"/>
          <p:cNvGrpSpPr/>
          <p:nvPr/>
        </p:nvGrpSpPr>
        <p:grpSpPr>
          <a:xfrm>
            <a:off x="1049615" y="1290816"/>
            <a:ext cx="2269570" cy="4254979"/>
            <a:chOff x="1049615" y="1290816"/>
            <a:chExt cx="2269570" cy="4254979"/>
          </a:xfrm>
        </p:grpSpPr>
        <p:sp>
          <p:nvSpPr>
            <p:cNvPr id="14" name="直角三角形 69"/>
            <p:cNvSpPr/>
            <p:nvPr/>
          </p:nvSpPr>
          <p:spPr>
            <a:xfrm rot="5400000" flipH="1">
              <a:off x="1118718" y="3345328"/>
              <a:ext cx="4084703" cy="3162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  <a:gd name="connsiteX0" fmla="*/ 174418 w 2267687"/>
                <a:gd name="connsiteY0" fmla="*/ 303531 h 303531"/>
                <a:gd name="connsiteX1" fmla="*/ 0 w 2267687"/>
                <a:gd name="connsiteY1" fmla="*/ 0 h 303531"/>
                <a:gd name="connsiteX2" fmla="*/ 2267687 w 2267687"/>
                <a:gd name="connsiteY2" fmla="*/ 290831 h 303531"/>
                <a:gd name="connsiteX3" fmla="*/ 174418 w 2267687"/>
                <a:gd name="connsiteY3" fmla="*/ 303531 h 303531"/>
                <a:gd name="connsiteX0" fmla="*/ 172657 w 2265926"/>
                <a:gd name="connsiteY0" fmla="*/ 316231 h 316231"/>
                <a:gd name="connsiteX1" fmla="*/ 0 w 2265926"/>
                <a:gd name="connsiteY1" fmla="*/ 0 h 316231"/>
                <a:gd name="connsiteX2" fmla="*/ 2265926 w 2265926"/>
                <a:gd name="connsiteY2" fmla="*/ 303531 h 316231"/>
                <a:gd name="connsiteX3" fmla="*/ 172657 w 2265926"/>
                <a:gd name="connsiteY3" fmla="*/ 316231 h 31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直角三角形 69"/>
            <p:cNvSpPr/>
            <p:nvPr/>
          </p:nvSpPr>
          <p:spPr>
            <a:xfrm flipH="1" flipV="1">
              <a:off x="1049615" y="5207338"/>
              <a:ext cx="2267687" cy="2908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381454" y="1857787"/>
              <a:ext cx="1648460" cy="33749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381454" y="1857787"/>
              <a:ext cx="1648460" cy="50665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67"/>
            <p:cNvGrpSpPr/>
            <p:nvPr/>
          </p:nvGrpSpPr>
          <p:grpSpPr>
            <a:xfrm>
              <a:off x="1790395" y="1290816"/>
              <a:ext cx="830580" cy="975045"/>
              <a:chOff x="6591300" y="1966752"/>
              <a:chExt cx="830580" cy="975045"/>
            </a:xfrm>
          </p:grpSpPr>
          <p:sp>
            <p:nvSpPr>
              <p:cNvPr id="23" name="任意多边形 60"/>
              <p:cNvSpPr/>
              <p:nvPr/>
            </p:nvSpPr>
            <p:spPr>
              <a:xfrm>
                <a:off x="6591300" y="2484597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66"/>
              <p:cNvSpPr/>
              <p:nvPr/>
            </p:nvSpPr>
            <p:spPr>
              <a:xfrm>
                <a:off x="6790111" y="1966752"/>
                <a:ext cx="432956" cy="938372"/>
              </a:xfrm>
              <a:custGeom>
                <a:avLst/>
                <a:gdLst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123385 w 432956"/>
                  <a:gd name="connsiteY8" fmla="*/ 288632 h 938372"/>
                  <a:gd name="connsiteX9" fmla="*/ 63405 w 432956"/>
                  <a:gd name="connsiteY9" fmla="*/ 260163 h 938372"/>
                  <a:gd name="connsiteX10" fmla="*/ 0 w 432956"/>
                  <a:gd name="connsiteY10" fmla="*/ 152400 h 938372"/>
                  <a:gd name="connsiteX11" fmla="*/ 216478 w 432956"/>
                  <a:gd name="connsiteY11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391740 w 483180"/>
                  <a:gd name="connsiteY0" fmla="*/ 938372 h 1029812"/>
                  <a:gd name="connsiteX1" fmla="*/ 41218 w 483180"/>
                  <a:gd name="connsiteY1" fmla="*/ 938372 h 1029812"/>
                  <a:gd name="connsiteX2" fmla="*/ 138592 w 483180"/>
                  <a:gd name="connsiteY2" fmla="*/ 458103 h 1029812"/>
                  <a:gd name="connsiteX3" fmla="*/ 63405 w 483180"/>
                  <a:gd name="connsiteY3" fmla="*/ 260163 h 1029812"/>
                  <a:gd name="connsiteX4" fmla="*/ 0 w 483180"/>
                  <a:gd name="connsiteY4" fmla="*/ 152400 h 1029812"/>
                  <a:gd name="connsiteX5" fmla="*/ 216478 w 483180"/>
                  <a:gd name="connsiteY5" fmla="*/ 0 h 1029812"/>
                  <a:gd name="connsiteX6" fmla="*/ 432956 w 483180"/>
                  <a:gd name="connsiteY6" fmla="*/ 152400 h 1029812"/>
                  <a:gd name="connsiteX7" fmla="*/ 369551 w 483180"/>
                  <a:gd name="connsiteY7" fmla="*/ 260163 h 1029812"/>
                  <a:gd name="connsiteX8" fmla="*/ 318874 w 483180"/>
                  <a:gd name="connsiteY8" fmla="*/ 457656 h 1029812"/>
                  <a:gd name="connsiteX9" fmla="*/ 483180 w 483180"/>
                  <a:gd name="connsiteY9" fmla="*/ 1029812 h 1029812"/>
                  <a:gd name="connsiteX0" fmla="*/ 41218 w 483180"/>
                  <a:gd name="connsiteY0" fmla="*/ 938372 h 1029812"/>
                  <a:gd name="connsiteX1" fmla="*/ 138592 w 483180"/>
                  <a:gd name="connsiteY1" fmla="*/ 458103 h 1029812"/>
                  <a:gd name="connsiteX2" fmla="*/ 63405 w 483180"/>
                  <a:gd name="connsiteY2" fmla="*/ 260163 h 1029812"/>
                  <a:gd name="connsiteX3" fmla="*/ 0 w 483180"/>
                  <a:gd name="connsiteY3" fmla="*/ 152400 h 1029812"/>
                  <a:gd name="connsiteX4" fmla="*/ 216478 w 483180"/>
                  <a:gd name="connsiteY4" fmla="*/ 0 h 1029812"/>
                  <a:gd name="connsiteX5" fmla="*/ 432956 w 483180"/>
                  <a:gd name="connsiteY5" fmla="*/ 152400 h 1029812"/>
                  <a:gd name="connsiteX6" fmla="*/ 369551 w 483180"/>
                  <a:gd name="connsiteY6" fmla="*/ 260163 h 1029812"/>
                  <a:gd name="connsiteX7" fmla="*/ 318874 w 483180"/>
                  <a:gd name="connsiteY7" fmla="*/ 457656 h 1029812"/>
                  <a:gd name="connsiteX8" fmla="*/ 483180 w 483180"/>
                  <a:gd name="connsiteY8" fmla="*/ 1029812 h 102981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394280 w 432956"/>
                  <a:gd name="connsiteY8" fmla="*/ 928212 h 93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956" h="938372">
                    <a:moveTo>
                      <a:pt x="41218" y="938372"/>
                    </a:moveTo>
                    <a:cubicBezTo>
                      <a:pt x="109163" y="674053"/>
                      <a:pt x="139668" y="603893"/>
                      <a:pt x="138592" y="458103"/>
                    </a:cubicBezTo>
                    <a:cubicBezTo>
                      <a:pt x="137871" y="360373"/>
                      <a:pt x="146676" y="307093"/>
                      <a:pt x="63405" y="260163"/>
                    </a:cubicBezTo>
                    <a:cubicBezTo>
                      <a:pt x="24230" y="232584"/>
                      <a:pt x="0" y="194484"/>
                      <a:pt x="0" y="152400"/>
                    </a:cubicBezTo>
                    <a:cubicBezTo>
                      <a:pt x="0" y="68232"/>
                      <a:pt x="96921" y="0"/>
                      <a:pt x="216478" y="0"/>
                    </a:cubicBezTo>
                    <a:cubicBezTo>
                      <a:pt x="336035" y="0"/>
                      <a:pt x="432956" y="68232"/>
                      <a:pt x="432956" y="152400"/>
                    </a:cubicBezTo>
                    <a:cubicBezTo>
                      <a:pt x="432956" y="194484"/>
                      <a:pt x="408726" y="232584"/>
                      <a:pt x="369551" y="260163"/>
                    </a:cubicBezTo>
                    <a:cubicBezTo>
                      <a:pt x="299742" y="303769"/>
                      <a:pt x="318833" y="363250"/>
                      <a:pt x="315699" y="454481"/>
                    </a:cubicBezTo>
                    <a:cubicBezTo>
                      <a:pt x="325700" y="599440"/>
                      <a:pt x="322208" y="722472"/>
                      <a:pt x="394280" y="928212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69000">
                      <a:schemeClr val="bg1">
                        <a:lumMod val="85000"/>
                      </a:schemeClr>
                    </a:gs>
                    <a:gs pos="35000">
                      <a:srgbClr val="C9C9C9"/>
                    </a:gs>
                    <a:gs pos="56000">
                      <a:schemeClr val="bg1">
                        <a:lumMod val="50000"/>
                      </a:schemeClr>
                    </a:gs>
                    <a:gs pos="22000">
                      <a:schemeClr val="bg1">
                        <a:lumMod val="50000"/>
                      </a:schemeClr>
                    </a:gs>
                    <a:gs pos="8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9" name="组合 74"/>
            <p:cNvGrpSpPr/>
            <p:nvPr/>
          </p:nvGrpSpPr>
          <p:grpSpPr>
            <a:xfrm>
              <a:off x="1499441" y="3382292"/>
              <a:ext cx="1519166" cy="653310"/>
              <a:chOff x="223456" y="2735579"/>
              <a:chExt cx="1519166" cy="65331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223456" y="2735579"/>
                <a:ext cx="151916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224531" y="2988779"/>
                <a:ext cx="141166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ource Han Sans CN" charset="-122"/>
                    <a:ea typeface="Source Han Sans CN" charset="-122"/>
                    <a:cs typeface="Source Han Sans CN" charset="-122"/>
                  </a:rPr>
                  <a:t>2017年中国市场整体平均加薪率7.9％以上 </a:t>
                </a:r>
              </a:p>
            </p:txBody>
          </p:sp>
        </p:grpSp>
        <p:sp>
          <p:nvSpPr>
            <p:cNvPr id="20" name="圆角矩形 19"/>
            <p:cNvSpPr/>
            <p:nvPr/>
          </p:nvSpPr>
          <p:spPr>
            <a:xfrm>
              <a:off x="1683053" y="4500368"/>
              <a:ext cx="1096818" cy="2222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Group 8"/>
            <p:cNvGrpSpPr>
              <a:grpSpLocks noChangeAspect="1"/>
            </p:cNvGrpSpPr>
            <p:nvPr/>
          </p:nvGrpSpPr>
          <p:grpSpPr bwMode="auto">
            <a:xfrm>
              <a:off x="1982347" y="2708411"/>
              <a:ext cx="404106" cy="408470"/>
              <a:chOff x="4313" y="1262"/>
              <a:chExt cx="463" cy="468"/>
            </a:xfrm>
            <a:solidFill>
              <a:schemeClr val="accent1"/>
            </a:solidFill>
            <a:effectLst/>
          </p:grpSpPr>
          <p:sp>
            <p:nvSpPr>
              <p:cNvPr id="26" name="Rectangle 9"/>
              <p:cNvSpPr>
                <a:spLocks noChangeArrowheads="1"/>
              </p:cNvSpPr>
              <p:nvPr/>
            </p:nvSpPr>
            <p:spPr bwMode="auto">
              <a:xfrm>
                <a:off x="4603" y="1387"/>
                <a:ext cx="77" cy="34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10"/>
              <p:cNvSpPr>
                <a:spLocks noChangeArrowheads="1"/>
              </p:cNvSpPr>
              <p:nvPr/>
            </p:nvSpPr>
            <p:spPr bwMode="auto">
              <a:xfrm>
                <a:off x="4699" y="1349"/>
                <a:ext cx="77" cy="3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11"/>
              <p:cNvSpPr>
                <a:spLocks noChangeArrowheads="1"/>
              </p:cNvSpPr>
              <p:nvPr/>
            </p:nvSpPr>
            <p:spPr bwMode="auto">
              <a:xfrm>
                <a:off x="4515" y="1447"/>
                <a:ext cx="76" cy="28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12"/>
              <p:cNvSpPr>
                <a:spLocks noChangeArrowheads="1"/>
              </p:cNvSpPr>
              <p:nvPr/>
            </p:nvSpPr>
            <p:spPr bwMode="auto">
              <a:xfrm>
                <a:off x="4423" y="1486"/>
                <a:ext cx="80" cy="24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13"/>
              <p:cNvSpPr>
                <a:spLocks noChangeArrowheads="1"/>
              </p:cNvSpPr>
              <p:nvPr/>
            </p:nvSpPr>
            <p:spPr bwMode="auto">
              <a:xfrm>
                <a:off x="4335" y="1565"/>
                <a:ext cx="76" cy="1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4"/>
              <p:cNvSpPr>
                <a:spLocks/>
              </p:cNvSpPr>
              <p:nvPr/>
            </p:nvSpPr>
            <p:spPr bwMode="auto">
              <a:xfrm>
                <a:off x="4313" y="1277"/>
                <a:ext cx="298" cy="247"/>
              </a:xfrm>
              <a:custGeom>
                <a:avLst/>
                <a:gdLst>
                  <a:gd name="T0" fmla="*/ 0 w 298"/>
                  <a:gd name="T1" fmla="*/ 240 h 247"/>
                  <a:gd name="T2" fmla="*/ 290 w 298"/>
                  <a:gd name="T3" fmla="*/ 0 h 247"/>
                  <a:gd name="T4" fmla="*/ 298 w 298"/>
                  <a:gd name="T5" fmla="*/ 7 h 247"/>
                  <a:gd name="T6" fmla="*/ 7 w 298"/>
                  <a:gd name="T7" fmla="*/ 247 h 247"/>
                  <a:gd name="T8" fmla="*/ 0 w 298"/>
                  <a:gd name="T9" fmla="*/ 240 h 247"/>
                  <a:gd name="T10" fmla="*/ 0 w 298"/>
                  <a:gd name="T11" fmla="*/ 24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" h="247">
                    <a:moveTo>
                      <a:pt x="0" y="240"/>
                    </a:moveTo>
                    <a:lnTo>
                      <a:pt x="290" y="0"/>
                    </a:lnTo>
                    <a:lnTo>
                      <a:pt x="298" y="7"/>
                    </a:lnTo>
                    <a:lnTo>
                      <a:pt x="7" y="247"/>
                    </a:lnTo>
                    <a:lnTo>
                      <a:pt x="0" y="240"/>
                    </a:lnTo>
                    <a:lnTo>
                      <a:pt x="0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5"/>
              <p:cNvSpPr>
                <a:spLocks/>
              </p:cNvSpPr>
              <p:nvPr/>
            </p:nvSpPr>
            <p:spPr bwMode="auto">
              <a:xfrm>
                <a:off x="4567" y="1262"/>
                <a:ext cx="65" cy="58"/>
              </a:xfrm>
              <a:custGeom>
                <a:avLst/>
                <a:gdLst>
                  <a:gd name="T0" fmla="*/ 0 w 65"/>
                  <a:gd name="T1" fmla="*/ 3 h 58"/>
                  <a:gd name="T2" fmla="*/ 65 w 65"/>
                  <a:gd name="T3" fmla="*/ 0 h 58"/>
                  <a:gd name="T4" fmla="*/ 36 w 65"/>
                  <a:gd name="T5" fmla="*/ 58 h 58"/>
                  <a:gd name="T6" fmla="*/ 0 w 65"/>
                  <a:gd name="T7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58">
                    <a:moveTo>
                      <a:pt x="0" y="3"/>
                    </a:moveTo>
                    <a:lnTo>
                      <a:pt x="65" y="0"/>
                    </a:lnTo>
                    <a:lnTo>
                      <a:pt x="36" y="58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1467104" y="4473010"/>
              <a:ext cx="15191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输入文本</a:t>
              </a:r>
            </a:p>
          </p:txBody>
        </p:sp>
      </p:grpSp>
      <p:grpSp>
        <p:nvGrpSpPr>
          <p:cNvPr id="7" name="组 6"/>
          <p:cNvGrpSpPr/>
          <p:nvPr/>
        </p:nvGrpSpPr>
        <p:grpSpPr>
          <a:xfrm>
            <a:off x="8771215" y="1290816"/>
            <a:ext cx="2269570" cy="4254979"/>
            <a:chOff x="8771215" y="1290816"/>
            <a:chExt cx="2269570" cy="4254979"/>
          </a:xfrm>
        </p:grpSpPr>
        <p:sp>
          <p:nvSpPr>
            <p:cNvPr id="58" name="直角三角形 69"/>
            <p:cNvSpPr/>
            <p:nvPr/>
          </p:nvSpPr>
          <p:spPr>
            <a:xfrm rot="5400000" flipH="1">
              <a:off x="8840318" y="3345328"/>
              <a:ext cx="4084703" cy="3162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  <a:gd name="connsiteX0" fmla="*/ 174418 w 2267687"/>
                <a:gd name="connsiteY0" fmla="*/ 303531 h 303531"/>
                <a:gd name="connsiteX1" fmla="*/ 0 w 2267687"/>
                <a:gd name="connsiteY1" fmla="*/ 0 h 303531"/>
                <a:gd name="connsiteX2" fmla="*/ 2267687 w 2267687"/>
                <a:gd name="connsiteY2" fmla="*/ 290831 h 303531"/>
                <a:gd name="connsiteX3" fmla="*/ 174418 w 2267687"/>
                <a:gd name="connsiteY3" fmla="*/ 303531 h 303531"/>
                <a:gd name="connsiteX0" fmla="*/ 172657 w 2265926"/>
                <a:gd name="connsiteY0" fmla="*/ 316231 h 316231"/>
                <a:gd name="connsiteX1" fmla="*/ 0 w 2265926"/>
                <a:gd name="connsiteY1" fmla="*/ 0 h 316231"/>
                <a:gd name="connsiteX2" fmla="*/ 2265926 w 2265926"/>
                <a:gd name="connsiteY2" fmla="*/ 303531 h 316231"/>
                <a:gd name="connsiteX3" fmla="*/ 172657 w 2265926"/>
                <a:gd name="connsiteY3" fmla="*/ 316231 h 31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直角三角形 69"/>
            <p:cNvSpPr/>
            <p:nvPr/>
          </p:nvSpPr>
          <p:spPr>
            <a:xfrm flipH="1" flipV="1">
              <a:off x="8771215" y="5207338"/>
              <a:ext cx="2267687" cy="2908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9103054" y="1857787"/>
              <a:ext cx="1648460" cy="33749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9103054" y="1857787"/>
              <a:ext cx="1648460" cy="50665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118"/>
            <p:cNvGrpSpPr/>
            <p:nvPr/>
          </p:nvGrpSpPr>
          <p:grpSpPr>
            <a:xfrm>
              <a:off x="9511995" y="1290816"/>
              <a:ext cx="830580" cy="975045"/>
              <a:chOff x="6591300" y="1966752"/>
              <a:chExt cx="830580" cy="975045"/>
            </a:xfrm>
          </p:grpSpPr>
          <p:sp>
            <p:nvSpPr>
              <p:cNvPr id="67" name="任意多边形 123"/>
              <p:cNvSpPr/>
              <p:nvPr/>
            </p:nvSpPr>
            <p:spPr>
              <a:xfrm>
                <a:off x="6591300" y="2484597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124"/>
              <p:cNvSpPr/>
              <p:nvPr/>
            </p:nvSpPr>
            <p:spPr>
              <a:xfrm>
                <a:off x="6790111" y="1966752"/>
                <a:ext cx="432956" cy="938372"/>
              </a:xfrm>
              <a:custGeom>
                <a:avLst/>
                <a:gdLst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123385 w 432956"/>
                  <a:gd name="connsiteY8" fmla="*/ 288632 h 938372"/>
                  <a:gd name="connsiteX9" fmla="*/ 63405 w 432956"/>
                  <a:gd name="connsiteY9" fmla="*/ 260163 h 938372"/>
                  <a:gd name="connsiteX10" fmla="*/ 0 w 432956"/>
                  <a:gd name="connsiteY10" fmla="*/ 152400 h 938372"/>
                  <a:gd name="connsiteX11" fmla="*/ 216478 w 432956"/>
                  <a:gd name="connsiteY11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391740 w 483180"/>
                  <a:gd name="connsiteY0" fmla="*/ 938372 h 1029812"/>
                  <a:gd name="connsiteX1" fmla="*/ 41218 w 483180"/>
                  <a:gd name="connsiteY1" fmla="*/ 938372 h 1029812"/>
                  <a:gd name="connsiteX2" fmla="*/ 138592 w 483180"/>
                  <a:gd name="connsiteY2" fmla="*/ 458103 h 1029812"/>
                  <a:gd name="connsiteX3" fmla="*/ 63405 w 483180"/>
                  <a:gd name="connsiteY3" fmla="*/ 260163 h 1029812"/>
                  <a:gd name="connsiteX4" fmla="*/ 0 w 483180"/>
                  <a:gd name="connsiteY4" fmla="*/ 152400 h 1029812"/>
                  <a:gd name="connsiteX5" fmla="*/ 216478 w 483180"/>
                  <a:gd name="connsiteY5" fmla="*/ 0 h 1029812"/>
                  <a:gd name="connsiteX6" fmla="*/ 432956 w 483180"/>
                  <a:gd name="connsiteY6" fmla="*/ 152400 h 1029812"/>
                  <a:gd name="connsiteX7" fmla="*/ 369551 w 483180"/>
                  <a:gd name="connsiteY7" fmla="*/ 260163 h 1029812"/>
                  <a:gd name="connsiteX8" fmla="*/ 318874 w 483180"/>
                  <a:gd name="connsiteY8" fmla="*/ 457656 h 1029812"/>
                  <a:gd name="connsiteX9" fmla="*/ 483180 w 483180"/>
                  <a:gd name="connsiteY9" fmla="*/ 1029812 h 1029812"/>
                  <a:gd name="connsiteX0" fmla="*/ 41218 w 483180"/>
                  <a:gd name="connsiteY0" fmla="*/ 938372 h 1029812"/>
                  <a:gd name="connsiteX1" fmla="*/ 138592 w 483180"/>
                  <a:gd name="connsiteY1" fmla="*/ 458103 h 1029812"/>
                  <a:gd name="connsiteX2" fmla="*/ 63405 w 483180"/>
                  <a:gd name="connsiteY2" fmla="*/ 260163 h 1029812"/>
                  <a:gd name="connsiteX3" fmla="*/ 0 w 483180"/>
                  <a:gd name="connsiteY3" fmla="*/ 152400 h 1029812"/>
                  <a:gd name="connsiteX4" fmla="*/ 216478 w 483180"/>
                  <a:gd name="connsiteY4" fmla="*/ 0 h 1029812"/>
                  <a:gd name="connsiteX5" fmla="*/ 432956 w 483180"/>
                  <a:gd name="connsiteY5" fmla="*/ 152400 h 1029812"/>
                  <a:gd name="connsiteX6" fmla="*/ 369551 w 483180"/>
                  <a:gd name="connsiteY6" fmla="*/ 260163 h 1029812"/>
                  <a:gd name="connsiteX7" fmla="*/ 318874 w 483180"/>
                  <a:gd name="connsiteY7" fmla="*/ 457656 h 1029812"/>
                  <a:gd name="connsiteX8" fmla="*/ 483180 w 483180"/>
                  <a:gd name="connsiteY8" fmla="*/ 1029812 h 102981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394280 w 432956"/>
                  <a:gd name="connsiteY8" fmla="*/ 928212 h 93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956" h="938372">
                    <a:moveTo>
                      <a:pt x="41218" y="938372"/>
                    </a:moveTo>
                    <a:cubicBezTo>
                      <a:pt x="109163" y="674053"/>
                      <a:pt x="139668" y="603893"/>
                      <a:pt x="138592" y="458103"/>
                    </a:cubicBezTo>
                    <a:cubicBezTo>
                      <a:pt x="137871" y="360373"/>
                      <a:pt x="146676" y="307093"/>
                      <a:pt x="63405" y="260163"/>
                    </a:cubicBezTo>
                    <a:cubicBezTo>
                      <a:pt x="24230" y="232584"/>
                      <a:pt x="0" y="194484"/>
                      <a:pt x="0" y="152400"/>
                    </a:cubicBezTo>
                    <a:cubicBezTo>
                      <a:pt x="0" y="68232"/>
                      <a:pt x="96921" y="0"/>
                      <a:pt x="216478" y="0"/>
                    </a:cubicBezTo>
                    <a:cubicBezTo>
                      <a:pt x="336035" y="0"/>
                      <a:pt x="432956" y="68232"/>
                      <a:pt x="432956" y="152400"/>
                    </a:cubicBezTo>
                    <a:cubicBezTo>
                      <a:pt x="432956" y="194484"/>
                      <a:pt x="408726" y="232584"/>
                      <a:pt x="369551" y="260163"/>
                    </a:cubicBezTo>
                    <a:cubicBezTo>
                      <a:pt x="299742" y="303769"/>
                      <a:pt x="318833" y="363250"/>
                      <a:pt x="315699" y="454481"/>
                    </a:cubicBezTo>
                    <a:cubicBezTo>
                      <a:pt x="325700" y="599440"/>
                      <a:pt x="322208" y="722472"/>
                      <a:pt x="394280" y="928212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69000">
                      <a:schemeClr val="bg1">
                        <a:lumMod val="85000"/>
                      </a:schemeClr>
                    </a:gs>
                    <a:gs pos="35000">
                      <a:srgbClr val="C9C9C9"/>
                    </a:gs>
                    <a:gs pos="56000">
                      <a:schemeClr val="bg1">
                        <a:lumMod val="50000"/>
                      </a:schemeClr>
                    </a:gs>
                    <a:gs pos="22000">
                      <a:schemeClr val="bg1">
                        <a:lumMod val="50000"/>
                      </a:schemeClr>
                    </a:gs>
                    <a:gs pos="8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63" name="组合 119"/>
            <p:cNvGrpSpPr/>
            <p:nvPr/>
          </p:nvGrpSpPr>
          <p:grpSpPr>
            <a:xfrm>
              <a:off x="9221041" y="3382292"/>
              <a:ext cx="1519166" cy="961086"/>
              <a:chOff x="223456" y="2735579"/>
              <a:chExt cx="1519166" cy="961086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223456" y="2735579"/>
                <a:ext cx="151916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224531" y="2988779"/>
                <a:ext cx="141166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ource Han Sans CN" charset="-122"/>
                    <a:ea typeface="Source Han Sans CN" charset="-122"/>
                    <a:cs typeface="Source Han Sans CN" charset="-122"/>
                  </a:rPr>
                  <a:t>企业专门的培训和发展项目（58%），培训作为提升员工技能及敬业度的重要手段</a:t>
                </a:r>
                <a:endPara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4" name="圆角矩形 63"/>
            <p:cNvSpPr/>
            <p:nvPr/>
          </p:nvSpPr>
          <p:spPr>
            <a:xfrm>
              <a:off x="9404653" y="4500368"/>
              <a:ext cx="1096818" cy="2222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9167701" y="4473010"/>
              <a:ext cx="15191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输入文本</a:t>
              </a:r>
            </a:p>
          </p:txBody>
        </p:sp>
        <p:sp>
          <p:nvSpPr>
            <p:cNvPr id="73" name="Freeform 19"/>
            <p:cNvSpPr>
              <a:spLocks/>
            </p:cNvSpPr>
            <p:nvPr/>
          </p:nvSpPr>
          <p:spPr bwMode="auto">
            <a:xfrm>
              <a:off x="9892918" y="2688183"/>
              <a:ext cx="229365" cy="448926"/>
            </a:xfrm>
            <a:custGeom>
              <a:avLst/>
              <a:gdLst>
                <a:gd name="T0" fmla="*/ 38 w 96"/>
                <a:gd name="T1" fmla="*/ 191 h 191"/>
                <a:gd name="T2" fmla="*/ 38 w 96"/>
                <a:gd name="T3" fmla="*/ 168 h 191"/>
                <a:gd name="T4" fmla="*/ 0 w 96"/>
                <a:gd name="T5" fmla="*/ 158 h 191"/>
                <a:gd name="T6" fmla="*/ 6 w 96"/>
                <a:gd name="T7" fmla="*/ 136 h 191"/>
                <a:gd name="T8" fmla="*/ 43 w 96"/>
                <a:gd name="T9" fmla="*/ 146 h 191"/>
                <a:gd name="T10" fmla="*/ 67 w 96"/>
                <a:gd name="T11" fmla="*/ 128 h 191"/>
                <a:gd name="T12" fmla="*/ 42 w 96"/>
                <a:gd name="T13" fmla="*/ 104 h 191"/>
                <a:gd name="T14" fmla="*/ 2 w 96"/>
                <a:gd name="T15" fmla="*/ 63 h 191"/>
                <a:gd name="T16" fmla="*/ 39 w 96"/>
                <a:gd name="T17" fmla="*/ 23 h 191"/>
                <a:gd name="T18" fmla="*/ 39 w 96"/>
                <a:gd name="T19" fmla="*/ 0 h 191"/>
                <a:gd name="T20" fmla="*/ 58 w 96"/>
                <a:gd name="T21" fmla="*/ 0 h 191"/>
                <a:gd name="T22" fmla="*/ 58 w 96"/>
                <a:gd name="T23" fmla="*/ 22 h 191"/>
                <a:gd name="T24" fmla="*/ 90 w 96"/>
                <a:gd name="T25" fmla="*/ 30 h 191"/>
                <a:gd name="T26" fmla="*/ 84 w 96"/>
                <a:gd name="T27" fmla="*/ 51 h 191"/>
                <a:gd name="T28" fmla="*/ 52 w 96"/>
                <a:gd name="T29" fmla="*/ 43 h 191"/>
                <a:gd name="T30" fmla="*/ 30 w 96"/>
                <a:gd name="T31" fmla="*/ 59 h 191"/>
                <a:gd name="T32" fmla="*/ 59 w 96"/>
                <a:gd name="T33" fmla="*/ 82 h 191"/>
                <a:gd name="T34" fmla="*/ 96 w 96"/>
                <a:gd name="T35" fmla="*/ 125 h 191"/>
                <a:gd name="T36" fmla="*/ 57 w 96"/>
                <a:gd name="T37" fmla="*/ 167 h 191"/>
                <a:gd name="T38" fmla="*/ 57 w 96"/>
                <a:gd name="T39" fmla="*/ 191 h 191"/>
                <a:gd name="T40" fmla="*/ 38 w 96"/>
                <a:gd name="T4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91">
                  <a:moveTo>
                    <a:pt x="38" y="191"/>
                  </a:moveTo>
                  <a:cubicBezTo>
                    <a:pt x="38" y="168"/>
                    <a:pt x="38" y="168"/>
                    <a:pt x="38" y="168"/>
                  </a:cubicBezTo>
                  <a:cubicBezTo>
                    <a:pt x="23" y="168"/>
                    <a:pt x="9" y="163"/>
                    <a:pt x="0" y="158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16" y="141"/>
                    <a:pt x="29" y="146"/>
                    <a:pt x="43" y="146"/>
                  </a:cubicBezTo>
                  <a:cubicBezTo>
                    <a:pt x="57" y="146"/>
                    <a:pt x="67" y="139"/>
                    <a:pt x="67" y="128"/>
                  </a:cubicBezTo>
                  <a:cubicBezTo>
                    <a:pt x="67" y="117"/>
                    <a:pt x="59" y="111"/>
                    <a:pt x="42" y="104"/>
                  </a:cubicBezTo>
                  <a:cubicBezTo>
                    <a:pt x="18" y="95"/>
                    <a:pt x="2" y="84"/>
                    <a:pt x="2" y="63"/>
                  </a:cubicBezTo>
                  <a:cubicBezTo>
                    <a:pt x="2" y="43"/>
                    <a:pt x="16" y="27"/>
                    <a:pt x="39" y="2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73" y="22"/>
                    <a:pt x="83" y="26"/>
                    <a:pt x="90" y="3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79" y="49"/>
                    <a:pt x="68" y="43"/>
                    <a:pt x="52" y="43"/>
                  </a:cubicBezTo>
                  <a:cubicBezTo>
                    <a:pt x="36" y="43"/>
                    <a:pt x="30" y="52"/>
                    <a:pt x="30" y="59"/>
                  </a:cubicBezTo>
                  <a:cubicBezTo>
                    <a:pt x="30" y="69"/>
                    <a:pt x="39" y="74"/>
                    <a:pt x="59" y="82"/>
                  </a:cubicBezTo>
                  <a:cubicBezTo>
                    <a:pt x="85" y="92"/>
                    <a:pt x="96" y="105"/>
                    <a:pt x="96" y="125"/>
                  </a:cubicBezTo>
                  <a:cubicBezTo>
                    <a:pt x="96" y="145"/>
                    <a:pt x="83" y="162"/>
                    <a:pt x="57" y="167"/>
                  </a:cubicBezTo>
                  <a:cubicBezTo>
                    <a:pt x="57" y="191"/>
                    <a:pt x="57" y="191"/>
                    <a:pt x="57" y="191"/>
                  </a:cubicBezTo>
                  <a:lnTo>
                    <a:pt x="38" y="1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3623482" y="1290816"/>
            <a:ext cx="2269570" cy="4254979"/>
            <a:chOff x="3623482" y="1290816"/>
            <a:chExt cx="2269570" cy="4254979"/>
          </a:xfrm>
        </p:grpSpPr>
        <p:sp>
          <p:nvSpPr>
            <p:cNvPr id="34" name="直角三角形 69"/>
            <p:cNvSpPr/>
            <p:nvPr/>
          </p:nvSpPr>
          <p:spPr>
            <a:xfrm rot="5400000" flipH="1">
              <a:off x="3692585" y="3345328"/>
              <a:ext cx="4084703" cy="3162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  <a:gd name="connsiteX0" fmla="*/ 174418 w 2267687"/>
                <a:gd name="connsiteY0" fmla="*/ 303531 h 303531"/>
                <a:gd name="connsiteX1" fmla="*/ 0 w 2267687"/>
                <a:gd name="connsiteY1" fmla="*/ 0 h 303531"/>
                <a:gd name="connsiteX2" fmla="*/ 2267687 w 2267687"/>
                <a:gd name="connsiteY2" fmla="*/ 290831 h 303531"/>
                <a:gd name="connsiteX3" fmla="*/ 174418 w 2267687"/>
                <a:gd name="connsiteY3" fmla="*/ 303531 h 303531"/>
                <a:gd name="connsiteX0" fmla="*/ 172657 w 2265926"/>
                <a:gd name="connsiteY0" fmla="*/ 316231 h 316231"/>
                <a:gd name="connsiteX1" fmla="*/ 0 w 2265926"/>
                <a:gd name="connsiteY1" fmla="*/ 0 h 316231"/>
                <a:gd name="connsiteX2" fmla="*/ 2265926 w 2265926"/>
                <a:gd name="connsiteY2" fmla="*/ 303531 h 316231"/>
                <a:gd name="connsiteX3" fmla="*/ 172657 w 2265926"/>
                <a:gd name="connsiteY3" fmla="*/ 316231 h 31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直角三角形 69"/>
            <p:cNvSpPr/>
            <p:nvPr/>
          </p:nvSpPr>
          <p:spPr>
            <a:xfrm flipH="1" flipV="1">
              <a:off x="3623482" y="5207338"/>
              <a:ext cx="2267687" cy="2908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955321" y="1857787"/>
              <a:ext cx="1648460" cy="33749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3955321" y="1857787"/>
              <a:ext cx="1648460" cy="50665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94"/>
            <p:cNvGrpSpPr/>
            <p:nvPr/>
          </p:nvGrpSpPr>
          <p:grpSpPr>
            <a:xfrm>
              <a:off x="4364262" y="1290816"/>
              <a:ext cx="830580" cy="975045"/>
              <a:chOff x="6591300" y="1966752"/>
              <a:chExt cx="830580" cy="975045"/>
            </a:xfrm>
          </p:grpSpPr>
          <p:sp>
            <p:nvSpPr>
              <p:cNvPr id="43" name="任意多边形 99"/>
              <p:cNvSpPr/>
              <p:nvPr/>
            </p:nvSpPr>
            <p:spPr>
              <a:xfrm>
                <a:off x="6591300" y="2484597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100"/>
              <p:cNvSpPr/>
              <p:nvPr/>
            </p:nvSpPr>
            <p:spPr>
              <a:xfrm>
                <a:off x="6790111" y="1966752"/>
                <a:ext cx="432956" cy="938372"/>
              </a:xfrm>
              <a:custGeom>
                <a:avLst/>
                <a:gdLst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123385 w 432956"/>
                  <a:gd name="connsiteY8" fmla="*/ 288632 h 938372"/>
                  <a:gd name="connsiteX9" fmla="*/ 63405 w 432956"/>
                  <a:gd name="connsiteY9" fmla="*/ 260163 h 938372"/>
                  <a:gd name="connsiteX10" fmla="*/ 0 w 432956"/>
                  <a:gd name="connsiteY10" fmla="*/ 152400 h 938372"/>
                  <a:gd name="connsiteX11" fmla="*/ 216478 w 432956"/>
                  <a:gd name="connsiteY11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391740 w 483180"/>
                  <a:gd name="connsiteY0" fmla="*/ 938372 h 1029812"/>
                  <a:gd name="connsiteX1" fmla="*/ 41218 w 483180"/>
                  <a:gd name="connsiteY1" fmla="*/ 938372 h 1029812"/>
                  <a:gd name="connsiteX2" fmla="*/ 138592 w 483180"/>
                  <a:gd name="connsiteY2" fmla="*/ 458103 h 1029812"/>
                  <a:gd name="connsiteX3" fmla="*/ 63405 w 483180"/>
                  <a:gd name="connsiteY3" fmla="*/ 260163 h 1029812"/>
                  <a:gd name="connsiteX4" fmla="*/ 0 w 483180"/>
                  <a:gd name="connsiteY4" fmla="*/ 152400 h 1029812"/>
                  <a:gd name="connsiteX5" fmla="*/ 216478 w 483180"/>
                  <a:gd name="connsiteY5" fmla="*/ 0 h 1029812"/>
                  <a:gd name="connsiteX6" fmla="*/ 432956 w 483180"/>
                  <a:gd name="connsiteY6" fmla="*/ 152400 h 1029812"/>
                  <a:gd name="connsiteX7" fmla="*/ 369551 w 483180"/>
                  <a:gd name="connsiteY7" fmla="*/ 260163 h 1029812"/>
                  <a:gd name="connsiteX8" fmla="*/ 318874 w 483180"/>
                  <a:gd name="connsiteY8" fmla="*/ 457656 h 1029812"/>
                  <a:gd name="connsiteX9" fmla="*/ 483180 w 483180"/>
                  <a:gd name="connsiteY9" fmla="*/ 1029812 h 1029812"/>
                  <a:gd name="connsiteX0" fmla="*/ 41218 w 483180"/>
                  <a:gd name="connsiteY0" fmla="*/ 938372 h 1029812"/>
                  <a:gd name="connsiteX1" fmla="*/ 138592 w 483180"/>
                  <a:gd name="connsiteY1" fmla="*/ 458103 h 1029812"/>
                  <a:gd name="connsiteX2" fmla="*/ 63405 w 483180"/>
                  <a:gd name="connsiteY2" fmla="*/ 260163 h 1029812"/>
                  <a:gd name="connsiteX3" fmla="*/ 0 w 483180"/>
                  <a:gd name="connsiteY3" fmla="*/ 152400 h 1029812"/>
                  <a:gd name="connsiteX4" fmla="*/ 216478 w 483180"/>
                  <a:gd name="connsiteY4" fmla="*/ 0 h 1029812"/>
                  <a:gd name="connsiteX5" fmla="*/ 432956 w 483180"/>
                  <a:gd name="connsiteY5" fmla="*/ 152400 h 1029812"/>
                  <a:gd name="connsiteX6" fmla="*/ 369551 w 483180"/>
                  <a:gd name="connsiteY6" fmla="*/ 260163 h 1029812"/>
                  <a:gd name="connsiteX7" fmla="*/ 318874 w 483180"/>
                  <a:gd name="connsiteY7" fmla="*/ 457656 h 1029812"/>
                  <a:gd name="connsiteX8" fmla="*/ 483180 w 483180"/>
                  <a:gd name="connsiteY8" fmla="*/ 1029812 h 102981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394280 w 432956"/>
                  <a:gd name="connsiteY8" fmla="*/ 928212 h 93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956" h="938372">
                    <a:moveTo>
                      <a:pt x="41218" y="938372"/>
                    </a:moveTo>
                    <a:cubicBezTo>
                      <a:pt x="109163" y="674053"/>
                      <a:pt x="139668" y="603893"/>
                      <a:pt x="138592" y="458103"/>
                    </a:cubicBezTo>
                    <a:cubicBezTo>
                      <a:pt x="137871" y="360373"/>
                      <a:pt x="146676" y="307093"/>
                      <a:pt x="63405" y="260163"/>
                    </a:cubicBezTo>
                    <a:cubicBezTo>
                      <a:pt x="24230" y="232584"/>
                      <a:pt x="0" y="194484"/>
                      <a:pt x="0" y="152400"/>
                    </a:cubicBezTo>
                    <a:cubicBezTo>
                      <a:pt x="0" y="68232"/>
                      <a:pt x="96921" y="0"/>
                      <a:pt x="216478" y="0"/>
                    </a:cubicBezTo>
                    <a:cubicBezTo>
                      <a:pt x="336035" y="0"/>
                      <a:pt x="432956" y="68232"/>
                      <a:pt x="432956" y="152400"/>
                    </a:cubicBezTo>
                    <a:cubicBezTo>
                      <a:pt x="432956" y="194484"/>
                      <a:pt x="408726" y="232584"/>
                      <a:pt x="369551" y="260163"/>
                    </a:cubicBezTo>
                    <a:cubicBezTo>
                      <a:pt x="299742" y="303769"/>
                      <a:pt x="318833" y="363250"/>
                      <a:pt x="315699" y="454481"/>
                    </a:cubicBezTo>
                    <a:cubicBezTo>
                      <a:pt x="325700" y="599440"/>
                      <a:pt x="322208" y="722472"/>
                      <a:pt x="394280" y="928212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69000">
                      <a:schemeClr val="bg1">
                        <a:lumMod val="85000"/>
                      </a:schemeClr>
                    </a:gs>
                    <a:gs pos="35000">
                      <a:srgbClr val="C9C9C9"/>
                    </a:gs>
                    <a:gs pos="56000">
                      <a:schemeClr val="bg1">
                        <a:lumMod val="50000"/>
                      </a:schemeClr>
                    </a:gs>
                    <a:gs pos="22000">
                      <a:schemeClr val="bg1">
                        <a:lumMod val="50000"/>
                      </a:schemeClr>
                    </a:gs>
                    <a:gs pos="8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9" name="组合 95"/>
            <p:cNvGrpSpPr/>
            <p:nvPr/>
          </p:nvGrpSpPr>
          <p:grpSpPr>
            <a:xfrm>
              <a:off x="4073308" y="3382292"/>
              <a:ext cx="1519166" cy="961086"/>
              <a:chOff x="223456" y="2735579"/>
              <a:chExt cx="1519166" cy="961086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223456" y="2735579"/>
                <a:ext cx="151916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224531" y="2988779"/>
                <a:ext cx="141166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ource Han Sans CN" charset="-122"/>
                    <a:ea typeface="Source Han Sans CN" charset="-122"/>
                    <a:cs typeface="Source Han Sans CN" charset="-122"/>
                  </a:rPr>
                  <a:t>2017年有87%的参调公司增加员工人数，平均增加数量接近企业员工总数的1/4</a:t>
                </a:r>
              </a:p>
            </p:txBody>
          </p:sp>
        </p:grpSp>
        <p:sp>
          <p:nvSpPr>
            <p:cNvPr id="40" name="圆角矩形 39"/>
            <p:cNvSpPr/>
            <p:nvPr/>
          </p:nvSpPr>
          <p:spPr>
            <a:xfrm>
              <a:off x="4256920" y="4500368"/>
              <a:ext cx="1096818" cy="2222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045746" y="4473010"/>
              <a:ext cx="15191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输入文本</a:t>
              </a:r>
            </a:p>
          </p:txBody>
        </p:sp>
        <p:grpSp>
          <p:nvGrpSpPr>
            <p:cNvPr id="74" name="Group 22"/>
            <p:cNvGrpSpPr>
              <a:grpSpLocks noChangeAspect="1"/>
            </p:cNvGrpSpPr>
            <p:nvPr/>
          </p:nvGrpSpPr>
          <p:grpSpPr bwMode="auto">
            <a:xfrm>
              <a:off x="4611488" y="2732000"/>
              <a:ext cx="361292" cy="361292"/>
              <a:chOff x="3617" y="1935"/>
              <a:chExt cx="446" cy="446"/>
            </a:xfrm>
            <a:solidFill>
              <a:schemeClr val="accent1"/>
            </a:solidFill>
            <a:effectLst/>
          </p:grpSpPr>
          <p:sp>
            <p:nvSpPr>
              <p:cNvPr id="75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4"/>
              <p:cNvSpPr>
                <a:spLocks/>
              </p:cNvSpPr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 5"/>
          <p:cNvGrpSpPr/>
          <p:nvPr/>
        </p:nvGrpSpPr>
        <p:grpSpPr>
          <a:xfrm>
            <a:off x="6197348" y="1290816"/>
            <a:ext cx="2269570" cy="4254979"/>
            <a:chOff x="6197348" y="1290816"/>
            <a:chExt cx="2269570" cy="4254979"/>
          </a:xfrm>
        </p:grpSpPr>
        <p:sp>
          <p:nvSpPr>
            <p:cNvPr id="46" name="直角三角形 69"/>
            <p:cNvSpPr/>
            <p:nvPr/>
          </p:nvSpPr>
          <p:spPr>
            <a:xfrm rot="5400000" flipH="1">
              <a:off x="6266451" y="3345328"/>
              <a:ext cx="4084703" cy="3162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  <a:gd name="connsiteX0" fmla="*/ 174418 w 2267687"/>
                <a:gd name="connsiteY0" fmla="*/ 303531 h 303531"/>
                <a:gd name="connsiteX1" fmla="*/ 0 w 2267687"/>
                <a:gd name="connsiteY1" fmla="*/ 0 h 303531"/>
                <a:gd name="connsiteX2" fmla="*/ 2267687 w 2267687"/>
                <a:gd name="connsiteY2" fmla="*/ 290831 h 303531"/>
                <a:gd name="connsiteX3" fmla="*/ 174418 w 2267687"/>
                <a:gd name="connsiteY3" fmla="*/ 303531 h 303531"/>
                <a:gd name="connsiteX0" fmla="*/ 172657 w 2265926"/>
                <a:gd name="connsiteY0" fmla="*/ 316231 h 316231"/>
                <a:gd name="connsiteX1" fmla="*/ 0 w 2265926"/>
                <a:gd name="connsiteY1" fmla="*/ 0 h 316231"/>
                <a:gd name="connsiteX2" fmla="*/ 2265926 w 2265926"/>
                <a:gd name="connsiteY2" fmla="*/ 303531 h 316231"/>
                <a:gd name="connsiteX3" fmla="*/ 172657 w 2265926"/>
                <a:gd name="connsiteY3" fmla="*/ 316231 h 31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5926" h="316231">
                  <a:moveTo>
                    <a:pt x="172657" y="316231"/>
                  </a:moveTo>
                  <a:lnTo>
                    <a:pt x="0" y="0"/>
                  </a:lnTo>
                  <a:lnTo>
                    <a:pt x="2265926" y="303531"/>
                  </a:lnTo>
                  <a:lnTo>
                    <a:pt x="172657" y="3162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直角三角形 69"/>
            <p:cNvSpPr/>
            <p:nvPr/>
          </p:nvSpPr>
          <p:spPr>
            <a:xfrm flipH="1" flipV="1">
              <a:off x="6197348" y="5207338"/>
              <a:ext cx="2267687" cy="290831"/>
            </a:xfrm>
            <a:custGeom>
              <a:avLst/>
              <a:gdLst>
                <a:gd name="connsiteX0" fmla="*/ 0 w 1994637"/>
                <a:gd name="connsiteY0" fmla="*/ 328931 h 328931"/>
                <a:gd name="connsiteX1" fmla="*/ 0 w 1994637"/>
                <a:gd name="connsiteY1" fmla="*/ 0 h 328931"/>
                <a:gd name="connsiteX2" fmla="*/ 1994637 w 1994637"/>
                <a:gd name="connsiteY2" fmla="*/ 328931 h 328931"/>
                <a:gd name="connsiteX3" fmla="*/ 0 w 1994637"/>
                <a:gd name="connsiteY3" fmla="*/ 328931 h 328931"/>
                <a:gd name="connsiteX0" fmla="*/ 196850 w 2191487"/>
                <a:gd name="connsiteY0" fmla="*/ 278131 h 278131"/>
                <a:gd name="connsiteX1" fmla="*/ 0 w 2191487"/>
                <a:gd name="connsiteY1" fmla="*/ 0 h 278131"/>
                <a:gd name="connsiteX2" fmla="*/ 2191487 w 2191487"/>
                <a:gd name="connsiteY2" fmla="*/ 278131 h 278131"/>
                <a:gd name="connsiteX3" fmla="*/ 196850 w 2191487"/>
                <a:gd name="connsiteY3" fmla="*/ 278131 h 278131"/>
                <a:gd name="connsiteX0" fmla="*/ 273050 w 2267687"/>
                <a:gd name="connsiteY0" fmla="*/ 290831 h 290831"/>
                <a:gd name="connsiteX1" fmla="*/ 0 w 2267687"/>
                <a:gd name="connsiteY1" fmla="*/ 0 h 290831"/>
                <a:gd name="connsiteX2" fmla="*/ 2267687 w 2267687"/>
                <a:gd name="connsiteY2" fmla="*/ 290831 h 290831"/>
                <a:gd name="connsiteX3" fmla="*/ 273050 w 2267687"/>
                <a:gd name="connsiteY3" fmla="*/ 290831 h 290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7687" h="290831">
                  <a:moveTo>
                    <a:pt x="273050" y="290831"/>
                  </a:moveTo>
                  <a:lnTo>
                    <a:pt x="0" y="0"/>
                  </a:lnTo>
                  <a:lnTo>
                    <a:pt x="2267687" y="290831"/>
                  </a:lnTo>
                  <a:lnTo>
                    <a:pt x="273050" y="290831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44000"/>
                  </a:schemeClr>
                </a:gs>
                <a:gs pos="0">
                  <a:srgbClr val="F3F3F3">
                    <a:alpha val="1200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6529187" y="1857787"/>
              <a:ext cx="1648460" cy="3374952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76200" dist="508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6529187" y="1857787"/>
              <a:ext cx="1648460" cy="50665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106"/>
            <p:cNvGrpSpPr/>
            <p:nvPr/>
          </p:nvGrpSpPr>
          <p:grpSpPr>
            <a:xfrm>
              <a:off x="6938128" y="1290816"/>
              <a:ext cx="830580" cy="975045"/>
              <a:chOff x="6591300" y="1966752"/>
              <a:chExt cx="830580" cy="975045"/>
            </a:xfrm>
          </p:grpSpPr>
          <p:sp>
            <p:nvSpPr>
              <p:cNvPr id="55" name="任意多边形 111"/>
              <p:cNvSpPr/>
              <p:nvPr/>
            </p:nvSpPr>
            <p:spPr>
              <a:xfrm>
                <a:off x="6591300" y="2484597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112"/>
              <p:cNvSpPr/>
              <p:nvPr/>
            </p:nvSpPr>
            <p:spPr>
              <a:xfrm>
                <a:off x="6790111" y="1966752"/>
                <a:ext cx="432956" cy="938372"/>
              </a:xfrm>
              <a:custGeom>
                <a:avLst/>
                <a:gdLst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123385 w 432956"/>
                  <a:gd name="connsiteY8" fmla="*/ 288632 h 938372"/>
                  <a:gd name="connsiteX9" fmla="*/ 63405 w 432956"/>
                  <a:gd name="connsiteY9" fmla="*/ 260163 h 938372"/>
                  <a:gd name="connsiteX10" fmla="*/ 0 w 432956"/>
                  <a:gd name="connsiteY10" fmla="*/ 152400 h 938372"/>
                  <a:gd name="connsiteX11" fmla="*/ 216478 w 432956"/>
                  <a:gd name="connsiteY11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3192 w 432956"/>
                  <a:gd name="connsiteY7" fmla="*/ 3914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295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10017 w 432956"/>
                  <a:gd name="connsiteY7" fmla="*/ 454928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22717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18874 w 432956"/>
                  <a:gd name="connsiteY4" fmla="*/ 390981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8766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09290 w 432956"/>
                  <a:gd name="connsiteY3" fmla="*/ 285591 h 938372"/>
                  <a:gd name="connsiteX4" fmla="*/ 322049 w 432956"/>
                  <a:gd name="connsiteY4" fmla="*/ 457656 h 938372"/>
                  <a:gd name="connsiteX5" fmla="*/ 391740 w 432956"/>
                  <a:gd name="connsiteY5" fmla="*/ 938372 h 938372"/>
                  <a:gd name="connsiteX6" fmla="*/ 41218 w 432956"/>
                  <a:gd name="connsiteY6" fmla="*/ 938372 h 938372"/>
                  <a:gd name="connsiteX7" fmla="*/ 138592 w 432956"/>
                  <a:gd name="connsiteY7" fmla="*/ 458103 h 938372"/>
                  <a:gd name="connsiteX8" fmla="*/ 63405 w 432956"/>
                  <a:gd name="connsiteY8" fmla="*/ 260163 h 938372"/>
                  <a:gd name="connsiteX9" fmla="*/ 0 w 432956"/>
                  <a:gd name="connsiteY9" fmla="*/ 152400 h 938372"/>
                  <a:gd name="connsiteX10" fmla="*/ 216478 w 432956"/>
                  <a:gd name="connsiteY10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22049 w 432956"/>
                  <a:gd name="connsiteY3" fmla="*/ 4703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4481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216478 w 432956"/>
                  <a:gd name="connsiteY0" fmla="*/ 0 h 938372"/>
                  <a:gd name="connsiteX1" fmla="*/ 432956 w 432956"/>
                  <a:gd name="connsiteY1" fmla="*/ 152400 h 938372"/>
                  <a:gd name="connsiteX2" fmla="*/ 369551 w 432956"/>
                  <a:gd name="connsiteY2" fmla="*/ 260163 h 938372"/>
                  <a:gd name="connsiteX3" fmla="*/ 318874 w 432956"/>
                  <a:gd name="connsiteY3" fmla="*/ 457656 h 938372"/>
                  <a:gd name="connsiteX4" fmla="*/ 391740 w 432956"/>
                  <a:gd name="connsiteY4" fmla="*/ 938372 h 938372"/>
                  <a:gd name="connsiteX5" fmla="*/ 41218 w 432956"/>
                  <a:gd name="connsiteY5" fmla="*/ 938372 h 938372"/>
                  <a:gd name="connsiteX6" fmla="*/ 138592 w 432956"/>
                  <a:gd name="connsiteY6" fmla="*/ 458103 h 938372"/>
                  <a:gd name="connsiteX7" fmla="*/ 63405 w 432956"/>
                  <a:gd name="connsiteY7" fmla="*/ 260163 h 938372"/>
                  <a:gd name="connsiteX8" fmla="*/ 0 w 432956"/>
                  <a:gd name="connsiteY8" fmla="*/ 152400 h 938372"/>
                  <a:gd name="connsiteX9" fmla="*/ 216478 w 432956"/>
                  <a:gd name="connsiteY9" fmla="*/ 0 h 938372"/>
                  <a:gd name="connsiteX0" fmla="*/ 391740 w 483180"/>
                  <a:gd name="connsiteY0" fmla="*/ 938372 h 1029812"/>
                  <a:gd name="connsiteX1" fmla="*/ 41218 w 483180"/>
                  <a:gd name="connsiteY1" fmla="*/ 938372 h 1029812"/>
                  <a:gd name="connsiteX2" fmla="*/ 138592 w 483180"/>
                  <a:gd name="connsiteY2" fmla="*/ 458103 h 1029812"/>
                  <a:gd name="connsiteX3" fmla="*/ 63405 w 483180"/>
                  <a:gd name="connsiteY3" fmla="*/ 260163 h 1029812"/>
                  <a:gd name="connsiteX4" fmla="*/ 0 w 483180"/>
                  <a:gd name="connsiteY4" fmla="*/ 152400 h 1029812"/>
                  <a:gd name="connsiteX5" fmla="*/ 216478 w 483180"/>
                  <a:gd name="connsiteY5" fmla="*/ 0 h 1029812"/>
                  <a:gd name="connsiteX6" fmla="*/ 432956 w 483180"/>
                  <a:gd name="connsiteY6" fmla="*/ 152400 h 1029812"/>
                  <a:gd name="connsiteX7" fmla="*/ 369551 w 483180"/>
                  <a:gd name="connsiteY7" fmla="*/ 260163 h 1029812"/>
                  <a:gd name="connsiteX8" fmla="*/ 318874 w 483180"/>
                  <a:gd name="connsiteY8" fmla="*/ 457656 h 1029812"/>
                  <a:gd name="connsiteX9" fmla="*/ 483180 w 483180"/>
                  <a:gd name="connsiteY9" fmla="*/ 1029812 h 1029812"/>
                  <a:gd name="connsiteX0" fmla="*/ 41218 w 483180"/>
                  <a:gd name="connsiteY0" fmla="*/ 938372 h 1029812"/>
                  <a:gd name="connsiteX1" fmla="*/ 138592 w 483180"/>
                  <a:gd name="connsiteY1" fmla="*/ 458103 h 1029812"/>
                  <a:gd name="connsiteX2" fmla="*/ 63405 w 483180"/>
                  <a:gd name="connsiteY2" fmla="*/ 260163 h 1029812"/>
                  <a:gd name="connsiteX3" fmla="*/ 0 w 483180"/>
                  <a:gd name="connsiteY3" fmla="*/ 152400 h 1029812"/>
                  <a:gd name="connsiteX4" fmla="*/ 216478 w 483180"/>
                  <a:gd name="connsiteY4" fmla="*/ 0 h 1029812"/>
                  <a:gd name="connsiteX5" fmla="*/ 432956 w 483180"/>
                  <a:gd name="connsiteY5" fmla="*/ 152400 h 1029812"/>
                  <a:gd name="connsiteX6" fmla="*/ 369551 w 483180"/>
                  <a:gd name="connsiteY6" fmla="*/ 260163 h 1029812"/>
                  <a:gd name="connsiteX7" fmla="*/ 318874 w 483180"/>
                  <a:gd name="connsiteY7" fmla="*/ 457656 h 1029812"/>
                  <a:gd name="connsiteX8" fmla="*/ 483180 w 483180"/>
                  <a:gd name="connsiteY8" fmla="*/ 1029812 h 102981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22855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7656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8874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400630 w 432956"/>
                  <a:gd name="connsiteY8" fmla="*/ 925037 h 938372"/>
                  <a:gd name="connsiteX0" fmla="*/ 41218 w 432956"/>
                  <a:gd name="connsiteY0" fmla="*/ 938372 h 938372"/>
                  <a:gd name="connsiteX1" fmla="*/ 138592 w 432956"/>
                  <a:gd name="connsiteY1" fmla="*/ 458103 h 938372"/>
                  <a:gd name="connsiteX2" fmla="*/ 63405 w 432956"/>
                  <a:gd name="connsiteY2" fmla="*/ 260163 h 938372"/>
                  <a:gd name="connsiteX3" fmla="*/ 0 w 432956"/>
                  <a:gd name="connsiteY3" fmla="*/ 152400 h 938372"/>
                  <a:gd name="connsiteX4" fmla="*/ 216478 w 432956"/>
                  <a:gd name="connsiteY4" fmla="*/ 0 h 938372"/>
                  <a:gd name="connsiteX5" fmla="*/ 432956 w 432956"/>
                  <a:gd name="connsiteY5" fmla="*/ 152400 h 938372"/>
                  <a:gd name="connsiteX6" fmla="*/ 369551 w 432956"/>
                  <a:gd name="connsiteY6" fmla="*/ 260163 h 938372"/>
                  <a:gd name="connsiteX7" fmla="*/ 315699 w 432956"/>
                  <a:gd name="connsiteY7" fmla="*/ 454481 h 938372"/>
                  <a:gd name="connsiteX8" fmla="*/ 394280 w 432956"/>
                  <a:gd name="connsiteY8" fmla="*/ 928212 h 938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2956" h="938372">
                    <a:moveTo>
                      <a:pt x="41218" y="938372"/>
                    </a:moveTo>
                    <a:cubicBezTo>
                      <a:pt x="109163" y="674053"/>
                      <a:pt x="139668" y="603893"/>
                      <a:pt x="138592" y="458103"/>
                    </a:cubicBezTo>
                    <a:cubicBezTo>
                      <a:pt x="137871" y="360373"/>
                      <a:pt x="146676" y="307093"/>
                      <a:pt x="63405" y="260163"/>
                    </a:cubicBezTo>
                    <a:cubicBezTo>
                      <a:pt x="24230" y="232584"/>
                      <a:pt x="0" y="194484"/>
                      <a:pt x="0" y="152400"/>
                    </a:cubicBezTo>
                    <a:cubicBezTo>
                      <a:pt x="0" y="68232"/>
                      <a:pt x="96921" y="0"/>
                      <a:pt x="216478" y="0"/>
                    </a:cubicBezTo>
                    <a:cubicBezTo>
                      <a:pt x="336035" y="0"/>
                      <a:pt x="432956" y="68232"/>
                      <a:pt x="432956" y="152400"/>
                    </a:cubicBezTo>
                    <a:cubicBezTo>
                      <a:pt x="432956" y="194484"/>
                      <a:pt x="408726" y="232584"/>
                      <a:pt x="369551" y="260163"/>
                    </a:cubicBezTo>
                    <a:cubicBezTo>
                      <a:pt x="299742" y="303769"/>
                      <a:pt x="318833" y="363250"/>
                      <a:pt x="315699" y="454481"/>
                    </a:cubicBezTo>
                    <a:cubicBezTo>
                      <a:pt x="325700" y="599440"/>
                      <a:pt x="322208" y="722472"/>
                      <a:pt x="394280" y="928212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69000">
                      <a:schemeClr val="bg1">
                        <a:lumMod val="85000"/>
                      </a:schemeClr>
                    </a:gs>
                    <a:gs pos="35000">
                      <a:srgbClr val="C9C9C9"/>
                    </a:gs>
                    <a:gs pos="56000">
                      <a:schemeClr val="bg1">
                        <a:lumMod val="50000"/>
                      </a:schemeClr>
                    </a:gs>
                    <a:gs pos="22000">
                      <a:schemeClr val="bg1">
                        <a:lumMod val="50000"/>
                      </a:schemeClr>
                    </a:gs>
                    <a:gs pos="84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1" name="组合 107"/>
            <p:cNvGrpSpPr/>
            <p:nvPr/>
          </p:nvGrpSpPr>
          <p:grpSpPr>
            <a:xfrm>
              <a:off x="6647174" y="3382292"/>
              <a:ext cx="1519166" cy="807198"/>
              <a:chOff x="223456" y="2735579"/>
              <a:chExt cx="1519166" cy="807198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223456" y="2735579"/>
                <a:ext cx="151916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224531" y="2988779"/>
                <a:ext cx="141166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ource Han Sans CN" charset="-122"/>
                    <a:ea typeface="Source Han Sans CN" charset="-122"/>
                    <a:cs typeface="Source Han Sans CN" charset="-122"/>
                  </a:rPr>
                  <a:t>有51%的公司为鼓励员工稳定性，提供了“长期留任激励奖金”</a:t>
                </a:r>
                <a:endPara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圆角矩形 51"/>
            <p:cNvSpPr/>
            <p:nvPr/>
          </p:nvSpPr>
          <p:spPr>
            <a:xfrm>
              <a:off x="6830786" y="4500368"/>
              <a:ext cx="1096818" cy="2222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571608" y="4473010"/>
              <a:ext cx="15191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输入文本</a:t>
              </a:r>
            </a:p>
          </p:txBody>
        </p:sp>
        <p:grpSp>
          <p:nvGrpSpPr>
            <p:cNvPr id="77" name="Group 31"/>
            <p:cNvGrpSpPr>
              <a:grpSpLocks noChangeAspect="1"/>
            </p:cNvGrpSpPr>
            <p:nvPr/>
          </p:nvGrpSpPr>
          <p:grpSpPr bwMode="auto">
            <a:xfrm>
              <a:off x="7252839" y="2723495"/>
              <a:ext cx="294056" cy="378303"/>
              <a:chOff x="5177" y="1058"/>
              <a:chExt cx="363" cy="467"/>
            </a:xfrm>
            <a:solidFill>
              <a:schemeClr val="accent1"/>
            </a:solidFill>
            <a:effectLst/>
          </p:grpSpPr>
          <p:sp>
            <p:nvSpPr>
              <p:cNvPr id="78" name="Freeform 32"/>
              <p:cNvSpPr>
                <a:spLocks/>
              </p:cNvSpPr>
              <p:nvPr/>
            </p:nvSpPr>
            <p:spPr bwMode="auto">
              <a:xfrm>
                <a:off x="5305" y="1288"/>
                <a:ext cx="98" cy="237"/>
              </a:xfrm>
              <a:custGeom>
                <a:avLst/>
                <a:gdLst>
                  <a:gd name="T0" fmla="*/ 48 w 98"/>
                  <a:gd name="T1" fmla="*/ 237 h 237"/>
                  <a:gd name="T2" fmla="*/ 45 w 98"/>
                  <a:gd name="T3" fmla="*/ 230 h 237"/>
                  <a:gd name="T4" fmla="*/ 21 w 98"/>
                  <a:gd name="T5" fmla="*/ 184 h 237"/>
                  <a:gd name="T6" fmla="*/ 0 w 98"/>
                  <a:gd name="T7" fmla="*/ 139 h 237"/>
                  <a:gd name="T8" fmla="*/ 0 w 98"/>
                  <a:gd name="T9" fmla="*/ 137 h 237"/>
                  <a:gd name="T10" fmla="*/ 0 w 98"/>
                  <a:gd name="T11" fmla="*/ 134 h 237"/>
                  <a:gd name="T12" fmla="*/ 45 w 98"/>
                  <a:gd name="T13" fmla="*/ 12 h 237"/>
                  <a:gd name="T14" fmla="*/ 48 w 98"/>
                  <a:gd name="T15" fmla="*/ 0 h 237"/>
                  <a:gd name="T16" fmla="*/ 52 w 98"/>
                  <a:gd name="T17" fmla="*/ 12 h 237"/>
                  <a:gd name="T18" fmla="*/ 96 w 98"/>
                  <a:gd name="T19" fmla="*/ 134 h 237"/>
                  <a:gd name="T20" fmla="*/ 98 w 98"/>
                  <a:gd name="T21" fmla="*/ 137 h 237"/>
                  <a:gd name="T22" fmla="*/ 96 w 98"/>
                  <a:gd name="T23" fmla="*/ 139 h 237"/>
                  <a:gd name="T24" fmla="*/ 74 w 98"/>
                  <a:gd name="T25" fmla="*/ 184 h 237"/>
                  <a:gd name="T26" fmla="*/ 52 w 98"/>
                  <a:gd name="T27" fmla="*/ 230 h 237"/>
                  <a:gd name="T28" fmla="*/ 48 w 98"/>
                  <a:gd name="T29" fmla="*/ 237 h 237"/>
                  <a:gd name="T30" fmla="*/ 48 w 98"/>
                  <a:gd name="T31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8" h="237">
                    <a:moveTo>
                      <a:pt x="48" y="237"/>
                    </a:moveTo>
                    <a:lnTo>
                      <a:pt x="45" y="230"/>
                    </a:lnTo>
                    <a:lnTo>
                      <a:pt x="21" y="184"/>
                    </a:lnTo>
                    <a:lnTo>
                      <a:pt x="0" y="139"/>
                    </a:lnTo>
                    <a:lnTo>
                      <a:pt x="0" y="137"/>
                    </a:lnTo>
                    <a:lnTo>
                      <a:pt x="0" y="134"/>
                    </a:lnTo>
                    <a:lnTo>
                      <a:pt x="45" y="12"/>
                    </a:lnTo>
                    <a:lnTo>
                      <a:pt x="48" y="0"/>
                    </a:lnTo>
                    <a:lnTo>
                      <a:pt x="52" y="12"/>
                    </a:lnTo>
                    <a:lnTo>
                      <a:pt x="96" y="134"/>
                    </a:lnTo>
                    <a:lnTo>
                      <a:pt x="98" y="137"/>
                    </a:lnTo>
                    <a:lnTo>
                      <a:pt x="96" y="139"/>
                    </a:lnTo>
                    <a:lnTo>
                      <a:pt x="74" y="184"/>
                    </a:lnTo>
                    <a:lnTo>
                      <a:pt x="52" y="230"/>
                    </a:lnTo>
                    <a:lnTo>
                      <a:pt x="48" y="237"/>
                    </a:lnTo>
                    <a:lnTo>
                      <a:pt x="48" y="2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33"/>
              <p:cNvSpPr>
                <a:spLocks noChangeArrowheads="1"/>
              </p:cNvSpPr>
              <p:nvPr/>
            </p:nvSpPr>
            <p:spPr bwMode="auto">
              <a:xfrm>
                <a:off x="5247" y="1058"/>
                <a:ext cx="212" cy="2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4"/>
              <p:cNvSpPr>
                <a:spLocks/>
              </p:cNvSpPr>
              <p:nvPr/>
            </p:nvSpPr>
            <p:spPr bwMode="auto">
              <a:xfrm>
                <a:off x="5386" y="1290"/>
                <a:ext cx="154" cy="235"/>
              </a:xfrm>
              <a:custGeom>
                <a:avLst/>
                <a:gdLst>
                  <a:gd name="T0" fmla="*/ 50 w 64"/>
                  <a:gd name="T1" fmla="*/ 0 h 98"/>
                  <a:gd name="T2" fmla="*/ 37 w 64"/>
                  <a:gd name="T3" fmla="*/ 0 h 98"/>
                  <a:gd name="T4" fmla="*/ 13 w 64"/>
                  <a:gd name="T5" fmla="*/ 62 h 98"/>
                  <a:gd name="T6" fmla="*/ 0 w 64"/>
                  <a:gd name="T7" fmla="*/ 98 h 98"/>
                  <a:gd name="T8" fmla="*/ 50 w 64"/>
                  <a:gd name="T9" fmla="*/ 98 h 98"/>
                  <a:gd name="T10" fmla="*/ 64 w 64"/>
                  <a:gd name="T11" fmla="*/ 84 h 98"/>
                  <a:gd name="T12" fmla="*/ 64 w 64"/>
                  <a:gd name="T13" fmla="*/ 14 h 98"/>
                  <a:gd name="T14" fmla="*/ 50 w 64"/>
                  <a:gd name="T1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98">
                    <a:moveTo>
                      <a:pt x="50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50" y="98"/>
                      <a:pt x="50" y="98"/>
                      <a:pt x="50" y="98"/>
                    </a:cubicBezTo>
                    <a:cubicBezTo>
                      <a:pt x="58" y="98"/>
                      <a:pt x="64" y="92"/>
                      <a:pt x="64" y="8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4" y="6"/>
                      <a:pt x="58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35"/>
              <p:cNvSpPr>
                <a:spLocks/>
              </p:cNvSpPr>
              <p:nvPr/>
            </p:nvSpPr>
            <p:spPr bwMode="auto">
              <a:xfrm>
                <a:off x="5177" y="1290"/>
                <a:ext cx="149" cy="235"/>
              </a:xfrm>
              <a:custGeom>
                <a:avLst/>
                <a:gdLst>
                  <a:gd name="T0" fmla="*/ 24 w 62"/>
                  <a:gd name="T1" fmla="*/ 0 h 98"/>
                  <a:gd name="T2" fmla="*/ 13 w 62"/>
                  <a:gd name="T3" fmla="*/ 0 h 98"/>
                  <a:gd name="T4" fmla="*/ 0 w 62"/>
                  <a:gd name="T5" fmla="*/ 14 h 98"/>
                  <a:gd name="T6" fmla="*/ 0 w 62"/>
                  <a:gd name="T7" fmla="*/ 84 h 98"/>
                  <a:gd name="T8" fmla="*/ 13 w 62"/>
                  <a:gd name="T9" fmla="*/ 98 h 98"/>
                  <a:gd name="T10" fmla="*/ 62 w 62"/>
                  <a:gd name="T11" fmla="*/ 98 h 98"/>
                  <a:gd name="T12" fmla="*/ 48 w 62"/>
                  <a:gd name="T13" fmla="*/ 62 h 98"/>
                  <a:gd name="T14" fmla="*/ 24 w 62"/>
                  <a:gd name="T1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98">
                    <a:moveTo>
                      <a:pt x="2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2"/>
                      <a:pt x="6" y="98"/>
                      <a:pt x="13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48" y="62"/>
                      <a:pt x="48" y="62"/>
                      <a:pt x="48" y="62"/>
                    </a:cubicBez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2" name="文本框 81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389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64591" y="146303"/>
            <a:ext cx="1117229" cy="418961"/>
            <a:chOff x="164592" y="146304"/>
            <a:chExt cx="1024128" cy="384048"/>
          </a:xfrm>
        </p:grpSpPr>
        <p:sp>
          <p:nvSpPr>
            <p:cNvPr id="5" name="平行四边形 4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>
              <a:off x="164592" y="146304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8" name="直线连接符 7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615558838"/>
              </p:ext>
            </p:extLst>
          </p:nvPr>
        </p:nvGraphicFramePr>
        <p:xfrm>
          <a:off x="0" y="1501918"/>
          <a:ext cx="7246546" cy="46840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0271" y="1501918"/>
            <a:ext cx="5778892" cy="433416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746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64591" y="146303"/>
            <a:ext cx="1117229" cy="418961"/>
            <a:chOff x="164592" y="146304"/>
            <a:chExt cx="1024128" cy="384048"/>
          </a:xfrm>
        </p:grpSpPr>
        <p:sp>
          <p:nvSpPr>
            <p:cNvPr id="5" name="平行四边形 4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>
              <a:off x="164592" y="146304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8" name="直线连接符 7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883592029"/>
              </p:ext>
            </p:extLst>
          </p:nvPr>
        </p:nvGraphicFramePr>
        <p:xfrm>
          <a:off x="2181226" y="2373456"/>
          <a:ext cx="7246546" cy="46840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731838" y="4261263"/>
            <a:ext cx="10693400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04800" eaLnBrk="0" hangingPunct="0"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600" dirty="0">
                <a:solidFill>
                  <a:schemeClr val="accent2"/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从图表中可以看出：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A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、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2017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年春节后是普遍的离职高峰期，人员流动明显增加。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Source Han Sans CN Normal" charset="-122"/>
              <a:ea typeface="Source Han Sans CN Normal" charset="-122"/>
              <a:cs typeface="Source Han Sans CN Normal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B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、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2013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年</a:t>
            </a:r>
            <a:r>
              <a:rPr lang="en-US" altLang="zh-CN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7</a:t>
            </a: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月份开始，随着经济形势好转，营销人员数量增加明显。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latin typeface="Source Han Sans CN Normal" charset="-122"/>
              <a:ea typeface="Source Han Sans CN Normal" charset="-122"/>
              <a:cs typeface="Source Han Sans CN Normal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6950" y="5308864"/>
            <a:ext cx="8377238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3"/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离职原因概况：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公司制度严格；竞争对手针对性的招聘；工作岗位挑战性不强；职业发展机会的有限性；薪资水平不满意；氛围压抑、积极性不强；办公环境不理想；人际关系的处理不善；上下级、部门间沟通不畅；加班时间长，等。</a:t>
            </a: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766800625"/>
              </p:ext>
            </p:extLst>
          </p:nvPr>
        </p:nvGraphicFramePr>
        <p:xfrm>
          <a:off x="996950" y="1282988"/>
          <a:ext cx="9690100" cy="2946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188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0" grpId="0"/>
      <p:bldP spid="11" grpId="0"/>
      <p:bldGraphic spid="12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64591" y="146303"/>
            <a:ext cx="1117229" cy="418961"/>
            <a:chOff x="164592" y="146304"/>
            <a:chExt cx="1024128" cy="384048"/>
          </a:xfrm>
        </p:grpSpPr>
        <p:sp>
          <p:nvSpPr>
            <p:cNvPr id="5" name="平行四边形 4"/>
            <p:cNvSpPr/>
            <p:nvPr/>
          </p:nvSpPr>
          <p:spPr>
            <a:xfrm>
              <a:off x="164592" y="146304"/>
              <a:ext cx="1024128" cy="384048"/>
            </a:xfrm>
            <a:prstGeom prst="parallelogram">
              <a:avLst>
                <a:gd name="adj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任意形状 5"/>
            <p:cNvSpPr/>
            <p:nvPr/>
          </p:nvSpPr>
          <p:spPr>
            <a:xfrm>
              <a:off x="164592" y="146304"/>
              <a:ext cx="737569" cy="382392"/>
            </a:xfrm>
            <a:custGeom>
              <a:avLst/>
              <a:gdLst>
                <a:gd name="connsiteX0" fmla="*/ 274237 w 683781"/>
                <a:gd name="connsiteY0" fmla="*/ 0 h 375668"/>
                <a:gd name="connsiteX1" fmla="*/ 683781 w 683781"/>
                <a:gd name="connsiteY1" fmla="*/ 375668 h 375668"/>
                <a:gd name="connsiteX2" fmla="*/ 0 w 683781"/>
                <a:gd name="connsiteY2" fmla="*/ 375668 h 375668"/>
                <a:gd name="connsiteX0" fmla="*/ 274237 w 737569"/>
                <a:gd name="connsiteY0" fmla="*/ 0 h 382392"/>
                <a:gd name="connsiteX1" fmla="*/ 737569 w 737569"/>
                <a:gd name="connsiteY1" fmla="*/ 382392 h 382392"/>
                <a:gd name="connsiteX2" fmla="*/ 0 w 737569"/>
                <a:gd name="connsiteY2" fmla="*/ 375668 h 382392"/>
                <a:gd name="connsiteX3" fmla="*/ 274237 w 737569"/>
                <a:gd name="connsiteY3" fmla="*/ 0 h 382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7569" h="382392">
                  <a:moveTo>
                    <a:pt x="274237" y="0"/>
                  </a:moveTo>
                  <a:lnTo>
                    <a:pt x="737569" y="382392"/>
                  </a:lnTo>
                  <a:lnTo>
                    <a:pt x="0" y="375668"/>
                  </a:lnTo>
                  <a:lnTo>
                    <a:pt x="274237" y="0"/>
                  </a:lnTo>
                  <a:close/>
                </a:path>
              </a:pathLst>
            </a:custGeom>
            <a:solidFill>
              <a:srgbClr val="8219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8" name="直线连接符 7"/>
          <p:cNvCxnSpPr/>
          <p:nvPr/>
        </p:nvCxnSpPr>
        <p:spPr>
          <a:xfrm>
            <a:off x="1396540" y="596707"/>
            <a:ext cx="1074558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883592029"/>
              </p:ext>
            </p:extLst>
          </p:nvPr>
        </p:nvGraphicFramePr>
        <p:xfrm>
          <a:off x="2181226" y="2373456"/>
          <a:ext cx="7246546" cy="46840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988293120"/>
              </p:ext>
            </p:extLst>
          </p:nvPr>
        </p:nvGraphicFramePr>
        <p:xfrm>
          <a:off x="731838" y="1188508"/>
          <a:ext cx="6326188" cy="4480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5818585" y="1532303"/>
            <a:ext cx="6322217" cy="4214811"/>
          </a:xfrm>
          <a:prstGeom prst="rect">
            <a:avLst/>
          </a:prstGeom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576346" y="1427389"/>
            <a:ext cx="3205262" cy="442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1pPr>
            <a:lvl2pPr eaLnBrk="0" hangingPunct="0"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2pPr>
            <a:lvl3pPr eaLnBrk="0" hangingPunct="0"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b="1">
                <a:solidFill>
                  <a:schemeClr val="tx1"/>
                </a:solidFill>
                <a:latin typeface="华文楷体" charset="-122"/>
                <a:ea typeface="华文楷体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en-US" altLang="zh-CN" sz="1600" b="0" dirty="0">
                <a:latin typeface="Source Han Sans CN Normal" charset="-122"/>
                <a:ea typeface="Source Han Sans CN Normal" charset="-122"/>
                <a:cs typeface="Source Han Sans CN Normal" charset="-122"/>
              </a:rPr>
              <a:t>    </a:t>
            </a:r>
            <a:r>
              <a:rPr lang="en-US" altLang="zh-CN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2017</a:t>
            </a: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年在员工招聘中我们重视岗位和学历的适应度，更多地是根据岗位对在岗者的要求选择适应的学历，同时重视高学历人员的选择。</a:t>
            </a:r>
            <a:endParaRPr lang="en-US" altLang="zh-CN" sz="1600" b="0" dirty="0">
              <a:solidFill>
                <a:schemeClr val="tx1">
                  <a:lumMod val="75000"/>
                  <a:lumOff val="25000"/>
                </a:schemeClr>
              </a:solidFill>
              <a:latin typeface="Source Han Sans CN Normal" charset="-122"/>
              <a:ea typeface="Source Han Sans CN Normal" charset="-122"/>
              <a:cs typeface="Source Han Sans CN Normal" charset="-122"/>
            </a:endParaRPr>
          </a:p>
          <a:p>
            <a:pPr eaLnBrk="1" hangingPunct="1">
              <a:lnSpc>
                <a:spcPct val="160000"/>
              </a:lnSpc>
            </a:pPr>
            <a:endParaRPr lang="zh-CN" altLang="en-US" sz="1600" b="0" dirty="0">
              <a:solidFill>
                <a:schemeClr val="tx1">
                  <a:lumMod val="75000"/>
                  <a:lumOff val="25000"/>
                </a:schemeClr>
              </a:solidFill>
              <a:latin typeface="Source Han Sans CN Normal" charset="-122"/>
              <a:ea typeface="Source Han Sans CN Normal" charset="-122"/>
              <a:cs typeface="Source Han Sans CN Normal" charset="-122"/>
            </a:endParaRPr>
          </a:p>
          <a:p>
            <a:pPr eaLnBrk="1" hangingPunct="1">
              <a:lnSpc>
                <a:spcPct val="160000"/>
              </a:lnSpc>
            </a:pPr>
            <a:r>
              <a:rPr lang="en-US" altLang="zh-CN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2018</a:t>
            </a: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年计划</a:t>
            </a:r>
            <a:r>
              <a:rPr lang="zh-CN" altLang="en-US" sz="1600" dirty="0">
                <a:solidFill>
                  <a:schemeClr val="accent2"/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仍需要在高学历、高层次人才招聘上下功夫</a:t>
            </a: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，研发高学历层次力争达到</a:t>
            </a:r>
            <a:r>
              <a:rPr lang="en-US" altLang="zh-CN" sz="1600" dirty="0">
                <a:solidFill>
                  <a:schemeClr val="accent2"/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80%</a:t>
            </a:r>
            <a:r>
              <a:rPr lang="zh-CN" altLang="en-US" sz="16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Normal" charset="-122"/>
                <a:ea typeface="Source Han Sans CN Normal" charset="-122"/>
                <a:cs typeface="Source Han Sans CN Normal" charset="-122"/>
              </a:rPr>
              <a:t>，其他部门人员（生产员工除外）原则上选择大专以上学历。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81820" y="98466"/>
            <a:ext cx="4172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51</a:t>
            </a:r>
            <a:r>
              <a:rPr kumimoji="1"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劳动节模板请输入您的标题</a:t>
            </a:r>
            <a:endParaRPr kumimoji="1"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322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14:flythrough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Graphic spid="13" grpId="0">
        <p:bldAsOne/>
      </p:bldGraphic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框架完整红色实用微粒体人事行政部工作汇报年终总结PPT模板"/>
</p:tagLst>
</file>

<file path=ppt/theme/theme1.xml><?xml version="1.0" encoding="utf-8"?>
<a:theme xmlns:a="http://schemas.openxmlformats.org/drawingml/2006/main" name="Office 主题">
  <a:themeElements>
    <a:clrScheme name="自定义 11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5131E"/>
      </a:accent1>
      <a:accent2>
        <a:srgbClr val="C5141E"/>
      </a:accent2>
      <a:accent3>
        <a:srgbClr val="C5141E"/>
      </a:accent3>
      <a:accent4>
        <a:srgbClr val="C5141E"/>
      </a:accent4>
      <a:accent5>
        <a:srgbClr val="C5141E"/>
      </a:accent5>
      <a:accent6>
        <a:srgbClr val="C5141E"/>
      </a:accent6>
      <a:hlink>
        <a:srgbClr val="C5141E"/>
      </a:hlink>
      <a:folHlink>
        <a:srgbClr val="C5141E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3838</Words>
  <Application>Microsoft Office PowerPoint</Application>
  <PresentationFormat>宽屏</PresentationFormat>
  <Paragraphs>377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8" baseType="lpstr">
      <vt:lpstr>Adobe 仿宋 Std R</vt:lpstr>
      <vt:lpstr>DengXian</vt:lpstr>
      <vt:lpstr>DengXian Light</vt:lpstr>
      <vt:lpstr>DokChampa</vt:lpstr>
      <vt:lpstr>Hiragino Sans GB W6</vt:lpstr>
      <vt:lpstr>LiHei Pro</vt:lpstr>
      <vt:lpstr>Source Han Sans CN</vt:lpstr>
      <vt:lpstr>Source Han Sans CN Normal</vt:lpstr>
      <vt:lpstr>阿里巴巴普惠体 R</vt:lpstr>
      <vt:lpstr>等线</vt:lpstr>
      <vt:lpstr>方正正中黑简体</vt:lpstr>
      <vt:lpstr>时尚中黑简体</vt:lpstr>
      <vt:lpstr>宋体</vt:lpstr>
      <vt:lpstr>微软雅黑</vt:lpstr>
      <vt:lpstr>优设标题黑</vt:lpstr>
      <vt:lpstr>造字工房文研（非商用）常规体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51PPT</dc:creator>
  <cp:keywords>51PPT模板网</cp:keywords>
  <dc:description>www.51pptmoban.com</dc:description>
  <cp:lastModifiedBy>阳光 男孩</cp:lastModifiedBy>
  <cp:revision>29</cp:revision>
  <dcterms:created xsi:type="dcterms:W3CDTF">2017-12-07T06:05:57Z</dcterms:created>
  <dcterms:modified xsi:type="dcterms:W3CDTF">2020-04-26T13:29:30Z</dcterms:modified>
</cp:coreProperties>
</file>