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406" r:id="rId2"/>
    <p:sldId id="381" r:id="rId3"/>
    <p:sldId id="380" r:id="rId4"/>
    <p:sldId id="444" r:id="rId5"/>
    <p:sldId id="411" r:id="rId6"/>
    <p:sldId id="413" r:id="rId7"/>
    <p:sldId id="437" r:id="rId8"/>
    <p:sldId id="415" r:id="rId9"/>
    <p:sldId id="440" r:id="rId10"/>
    <p:sldId id="443" r:id="rId11"/>
    <p:sldId id="432" r:id="rId12"/>
    <p:sldId id="435" r:id="rId13"/>
    <p:sldId id="372" r:id="rId14"/>
    <p:sldId id="442" r:id="rId15"/>
    <p:sldId id="438" r:id="rId16"/>
    <p:sldId id="409" r:id="rId17"/>
    <p:sldId id="417" r:id="rId18"/>
    <p:sldId id="433" r:id="rId19"/>
    <p:sldId id="410" r:id="rId20"/>
    <p:sldId id="445" r:id="rId21"/>
    <p:sldId id="407" r:id="rId22"/>
    <p:sldId id="439" r:id="rId23"/>
    <p:sldId id="412" r:id="rId24"/>
    <p:sldId id="416" r:id="rId25"/>
    <p:sldId id="434" r:id="rId26"/>
    <p:sldId id="414" r:id="rId27"/>
    <p:sldId id="446" r:id="rId28"/>
    <p:sldId id="436" r:id="rId29"/>
    <p:sldId id="441" r:id="rId30"/>
    <p:sldId id="447" r:id="rId31"/>
    <p:sldId id="448" r:id="rId32"/>
    <p:sldId id="369" r:id="rId33"/>
    <p:sldId id="449" r:id="rId34"/>
  </p:sldIdLst>
  <p:sldSz cx="12190413" cy="68595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6425" indent="-173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6025" indent="-34925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5625" indent="-52514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5225" indent="-7016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167890"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600960"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034665"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468370"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1">
          <p15:clr>
            <a:srgbClr val="A4A3A4"/>
          </p15:clr>
        </p15:guide>
        <p15:guide id="2" pos="3839">
          <p15:clr>
            <a:srgbClr val="A4A3A4"/>
          </p15:clr>
        </p15:guide>
        <p15:guide id="3" pos="7377">
          <p15:clr>
            <a:srgbClr val="A4A3A4"/>
          </p15:clr>
        </p15:guide>
        <p15:guide id="4" pos="3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298EC0"/>
    <a:srgbClr val="26A244"/>
    <a:srgbClr val="DDEDF5"/>
    <a:srgbClr val="009882"/>
    <a:srgbClr val="093385"/>
    <a:srgbClr val="AF002B"/>
    <a:srgbClr val="820000"/>
    <a:srgbClr val="C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06" autoAdjust="0"/>
    <p:restoredTop sz="95558" autoAdjust="0"/>
  </p:normalViewPr>
  <p:slideViewPr>
    <p:cSldViewPr>
      <p:cViewPr varScale="1">
        <p:scale>
          <a:sx n="109" d="100"/>
          <a:sy n="109" d="100"/>
        </p:scale>
        <p:origin x="810" y="72"/>
      </p:cViewPr>
      <p:guideLst>
        <p:guide orient="horz" pos="2161"/>
        <p:guide pos="3839"/>
        <p:guide pos="7377"/>
        <p:guide pos="30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330AF29-A718-40EE-9EEF-1ACDE84F90BC}" type="datetimeFigureOut">
              <a:rPr lang="zh-CN" altLang="en-US"/>
              <a:t>2020/4/27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6DC5C0A-0D26-4132-B61F-2E06C1498EC8}" type="slidenum">
              <a:rPr lang="zh-CN" altLang="en-US"/>
              <a:t>‹#›</a:t>
            </a:fld>
            <a:endParaRPr lang="zh-CN" altLang="en-US"/>
          </a:p>
        </p:txBody>
      </p:sp>
    </p:spTree>
    <p:extLst>
      <p:ext uri="{BB962C8B-B14F-4D97-AF65-F5344CB8AC3E}">
        <p14:creationId xmlns:p14="http://schemas.microsoft.com/office/powerpoint/2010/main" val="17148433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31800" algn="l" rtl="0" eaLnBrk="0" fontAlgn="base" hangingPunct="0">
      <a:spcBef>
        <a:spcPct val="30000"/>
      </a:spcBef>
      <a:spcAft>
        <a:spcPct val="0"/>
      </a:spcAft>
      <a:defRPr sz="1200" kern="1200">
        <a:solidFill>
          <a:schemeClr val="tx1"/>
        </a:solidFill>
        <a:latin typeface="+mn-lt"/>
        <a:ea typeface="+mn-ea"/>
        <a:cs typeface="+mn-cs"/>
      </a:defRPr>
    </a:lvl2pPr>
    <a:lvl3pPr marL="865505" algn="l" rtl="0" eaLnBrk="0" fontAlgn="base" hangingPunct="0">
      <a:spcBef>
        <a:spcPct val="30000"/>
      </a:spcBef>
      <a:spcAft>
        <a:spcPct val="0"/>
      </a:spcAft>
      <a:defRPr sz="1200" kern="1200">
        <a:solidFill>
          <a:schemeClr val="tx1"/>
        </a:solidFill>
        <a:latin typeface="+mn-lt"/>
        <a:ea typeface="+mn-ea"/>
        <a:cs typeface="+mn-cs"/>
      </a:defRPr>
    </a:lvl3pPr>
    <a:lvl4pPr marL="1299210" algn="l" rtl="0" eaLnBrk="0" fontAlgn="base" hangingPunct="0">
      <a:spcBef>
        <a:spcPct val="30000"/>
      </a:spcBef>
      <a:spcAft>
        <a:spcPct val="0"/>
      </a:spcAft>
      <a:defRPr sz="1200" kern="1200">
        <a:solidFill>
          <a:schemeClr val="tx1"/>
        </a:solidFill>
        <a:latin typeface="+mn-lt"/>
        <a:ea typeface="+mn-ea"/>
        <a:cs typeface="+mn-cs"/>
      </a:defRPr>
    </a:lvl4pPr>
    <a:lvl5pPr marL="1732280" algn="l" rtl="0" eaLnBrk="0" fontAlgn="base" hangingPunct="0">
      <a:spcBef>
        <a:spcPct val="30000"/>
      </a:spcBef>
      <a:spcAft>
        <a:spcPct val="0"/>
      </a:spcAft>
      <a:defRPr sz="1200" kern="1200">
        <a:solidFill>
          <a:schemeClr val="tx1"/>
        </a:solidFill>
        <a:latin typeface="+mn-lt"/>
        <a:ea typeface="+mn-ea"/>
        <a:cs typeface="+mn-cs"/>
      </a:defRPr>
    </a:lvl5pPr>
    <a:lvl6pPr marL="2167255" algn="l" defTabSz="866775" rtl="0" eaLnBrk="1" latinLnBrk="0" hangingPunct="1">
      <a:defRPr sz="1200" kern="1200">
        <a:solidFill>
          <a:schemeClr val="tx1"/>
        </a:solidFill>
        <a:latin typeface="+mn-lt"/>
        <a:ea typeface="+mn-ea"/>
        <a:cs typeface="+mn-cs"/>
      </a:defRPr>
    </a:lvl6pPr>
    <a:lvl7pPr marL="2600325" algn="l" defTabSz="866775" rtl="0" eaLnBrk="1" latinLnBrk="0" hangingPunct="1">
      <a:defRPr sz="1200" kern="1200">
        <a:solidFill>
          <a:schemeClr val="tx1"/>
        </a:solidFill>
        <a:latin typeface="+mn-lt"/>
        <a:ea typeface="+mn-ea"/>
        <a:cs typeface="+mn-cs"/>
      </a:defRPr>
    </a:lvl7pPr>
    <a:lvl8pPr marL="3034030" algn="l" defTabSz="866775" rtl="0" eaLnBrk="1" latinLnBrk="0" hangingPunct="1">
      <a:defRPr sz="1200" kern="1200">
        <a:solidFill>
          <a:schemeClr val="tx1"/>
        </a:solidFill>
        <a:latin typeface="+mn-lt"/>
        <a:ea typeface="+mn-ea"/>
        <a:cs typeface="+mn-cs"/>
      </a:defRPr>
    </a:lvl8pPr>
    <a:lvl9pPr marL="3467100" algn="l" defTabSz="86677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1</a:t>
            </a:fld>
            <a:endParaRPr lang="zh-CN" altLang="en-US"/>
          </a:p>
        </p:txBody>
      </p:sp>
    </p:spTree>
    <p:extLst>
      <p:ext uri="{BB962C8B-B14F-4D97-AF65-F5344CB8AC3E}">
        <p14:creationId xmlns:p14="http://schemas.microsoft.com/office/powerpoint/2010/main" val="1452823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2</a:t>
            </a:fld>
            <a:endParaRPr lang="zh-CN" altLang="en-US"/>
          </a:p>
        </p:txBody>
      </p:sp>
    </p:spTree>
    <p:extLst>
      <p:ext uri="{BB962C8B-B14F-4D97-AF65-F5344CB8AC3E}">
        <p14:creationId xmlns:p14="http://schemas.microsoft.com/office/powerpoint/2010/main" val="4202501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3</a:t>
            </a:fld>
            <a:endParaRPr lang="zh-CN" altLang="en-US"/>
          </a:p>
        </p:txBody>
      </p:sp>
    </p:spTree>
    <p:extLst>
      <p:ext uri="{BB962C8B-B14F-4D97-AF65-F5344CB8AC3E}">
        <p14:creationId xmlns:p14="http://schemas.microsoft.com/office/powerpoint/2010/main" val="2444964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11</a:t>
            </a:fld>
            <a:endParaRPr lang="zh-CN" altLang="en-US"/>
          </a:p>
        </p:txBody>
      </p:sp>
    </p:spTree>
    <p:extLst>
      <p:ext uri="{BB962C8B-B14F-4D97-AF65-F5344CB8AC3E}">
        <p14:creationId xmlns:p14="http://schemas.microsoft.com/office/powerpoint/2010/main" val="347462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13</a:t>
            </a:fld>
            <a:endParaRPr lang="zh-CN" altLang="en-US"/>
          </a:p>
        </p:txBody>
      </p:sp>
    </p:spTree>
    <p:extLst>
      <p:ext uri="{BB962C8B-B14F-4D97-AF65-F5344CB8AC3E}">
        <p14:creationId xmlns:p14="http://schemas.microsoft.com/office/powerpoint/2010/main" val="1490112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18</a:t>
            </a:fld>
            <a:endParaRPr lang="zh-CN" altLang="en-US"/>
          </a:p>
        </p:txBody>
      </p:sp>
    </p:spTree>
    <p:extLst>
      <p:ext uri="{BB962C8B-B14F-4D97-AF65-F5344CB8AC3E}">
        <p14:creationId xmlns:p14="http://schemas.microsoft.com/office/powerpoint/2010/main" val="974139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71FAE-F02B-4105-9FB8-6BE5C8896EA8}" type="slidenum">
              <a:rPr lang="zh-CN" altLang="en-US" smtClean="0"/>
              <a:t>25</a:t>
            </a:fld>
            <a:endParaRPr lang="zh-CN" altLang="en-US"/>
          </a:p>
        </p:txBody>
      </p:sp>
    </p:spTree>
    <p:extLst>
      <p:ext uri="{BB962C8B-B14F-4D97-AF65-F5344CB8AC3E}">
        <p14:creationId xmlns:p14="http://schemas.microsoft.com/office/powerpoint/2010/main" val="3741657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32</a:t>
            </a:fld>
            <a:endParaRPr lang="zh-CN" altLang="en-US"/>
          </a:p>
        </p:txBody>
      </p:sp>
    </p:spTree>
    <p:extLst>
      <p:ext uri="{BB962C8B-B14F-4D97-AF65-F5344CB8AC3E}">
        <p14:creationId xmlns:p14="http://schemas.microsoft.com/office/powerpoint/2010/main" val="1309630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备用1">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 y="-27766"/>
            <a:ext cx="12233311" cy="6887354"/>
          </a:xfrm>
          <a:prstGeom prst="rect">
            <a:avLst/>
          </a:prstGeom>
        </p:spPr>
      </p:pic>
    </p:spTree>
    <p:extLst>
      <p:ext uri="{BB962C8B-B14F-4D97-AF65-F5344CB8AC3E}">
        <p14:creationId xmlns:p14="http://schemas.microsoft.com/office/powerpoint/2010/main" val="917241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备用2">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 contrast="22000"/>
                    </a14:imgEffect>
                  </a14:imgLayer>
                </a14:imgProps>
              </a:ext>
              <a:ext uri="{28A0092B-C50C-407E-A947-70E740481C1C}">
                <a14:useLocalDpi xmlns:a14="http://schemas.microsoft.com/office/drawing/2010/main" val="0"/>
              </a:ext>
            </a:extLst>
          </a:blip>
          <a:stretch>
            <a:fillRect/>
          </a:stretch>
        </p:blipFill>
        <p:spPr>
          <a:xfrm>
            <a:off x="0" y="946"/>
            <a:ext cx="12170458" cy="6857054"/>
          </a:xfrm>
          <a:prstGeom prst="rect">
            <a:avLst/>
          </a:prstGeom>
        </p:spPr>
      </p:pic>
    </p:spTree>
    <p:extLst>
      <p:ext uri="{BB962C8B-B14F-4D97-AF65-F5344CB8AC3E}">
        <p14:creationId xmlns:p14="http://schemas.microsoft.com/office/powerpoint/2010/main" val="3423096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矩形 1"/>
          <p:cNvSpPr/>
          <p:nvPr userDrawn="1"/>
        </p:nvSpPr>
        <p:spPr>
          <a:xfrm>
            <a:off x="3" y="0"/>
            <a:ext cx="12190413" cy="6858000"/>
          </a:xfrm>
          <a:prstGeom prst="rect">
            <a:avLst/>
          </a:prstGeom>
          <a:pattFill prst="dotGrid">
            <a:fgClr>
              <a:sysClr val="window" lastClr="FFFFFF">
                <a:lumMod val="95000"/>
              </a:sysClr>
            </a:fgClr>
            <a:bgClr>
              <a:sysClr val="window" lastClr="FFFFFF"/>
            </a:bgClr>
          </a:pattFill>
          <a:ln w="22225"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备用">
    <p:spTree>
      <p:nvGrpSpPr>
        <p:cNvPr id="1" name=""/>
        <p:cNvGrpSpPr/>
        <p:nvPr/>
      </p:nvGrpSpPr>
      <p:grpSpPr>
        <a:xfrm>
          <a:off x="0" y="0"/>
          <a:ext cx="0" cy="0"/>
          <a:chOff x="0" y="0"/>
          <a:chExt cx="0" cy="0"/>
        </a:xfrm>
      </p:grpSpPr>
      <p:sp>
        <p:nvSpPr>
          <p:cNvPr id="21" name="矩形 20"/>
          <p:cNvSpPr/>
          <p:nvPr userDrawn="1"/>
        </p:nvSpPr>
        <p:spPr>
          <a:xfrm>
            <a:off x="-6608" y="333450"/>
            <a:ext cx="12197021" cy="524978"/>
          </a:xfrm>
          <a:prstGeom prst="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grpSp>
        <p:nvGrpSpPr>
          <p:cNvPr id="3" name="组合 2"/>
          <p:cNvGrpSpPr/>
          <p:nvPr userDrawn="1"/>
        </p:nvGrpSpPr>
        <p:grpSpPr>
          <a:xfrm>
            <a:off x="3213837" y="308941"/>
            <a:ext cx="5761152" cy="609672"/>
            <a:chOff x="4143851" y="532568"/>
            <a:chExt cx="4142700" cy="584449"/>
          </a:xfrm>
        </p:grpSpPr>
        <p:sp>
          <p:nvSpPr>
            <p:cNvPr id="4" name="圆角矩形 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ysClr val="window" lastClr="FFFFFF"/>
                </a:gs>
              </a:gsLst>
              <a:lin ang="13500000" scaled="1"/>
              <a:tileRect/>
            </a:gradFill>
            <a:ln w="19050" cap="flat" cmpd="sng" algn="ctr">
              <a:noFill/>
              <a:prstDash val="solid"/>
            </a:ln>
            <a:effectLst>
              <a:outerShdw blurRad="241300" dist="177800" dir="2700000" algn="tl" rotWithShape="0">
                <a:prstClr val="black">
                  <a:alpha val="2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ea typeface="+mn-ea"/>
                <a:cs typeface="+mn-cs"/>
              </a:endParaRPr>
            </a:p>
          </p:txBody>
        </p:sp>
        <p:sp>
          <p:nvSpPr>
            <p:cNvPr id="5" name="圆角矩形 4"/>
            <p:cNvSpPr/>
            <p:nvPr/>
          </p:nvSpPr>
          <p:spPr>
            <a:xfrm>
              <a:off x="4177197" y="548816"/>
              <a:ext cx="4088103" cy="551953"/>
            </a:xfrm>
            <a:prstGeom prst="roundRect">
              <a:avLst>
                <a:gd name="adj" fmla="val 50000"/>
              </a:avLst>
            </a:prstGeom>
            <a:gradFill>
              <a:gsLst>
                <a:gs pos="0">
                  <a:sysClr val="window" lastClr="FFFFFF">
                    <a:lumMod val="89000"/>
                  </a:sysClr>
                </a:gs>
                <a:gs pos="67000">
                  <a:srgbClr val="F9F9F9"/>
                </a:gs>
              </a:gsLst>
              <a:lin ang="2700000" scaled="1"/>
            </a:gradFill>
            <a:ln w="1905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208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3" y="365865"/>
            <a:ext cx="10513647" cy="1324942"/>
          </a:xfrm>
          <a:prstGeom prst="rect">
            <a:avLst/>
          </a:prstGeom>
        </p:spPr>
        <p:txBody>
          <a:bodyPr vert="horz" lIns="86703" tIns="43352" rIns="86703" bIns="4335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3" y="1826313"/>
            <a:ext cx="10513647" cy="4352736"/>
          </a:xfrm>
          <a:prstGeom prst="rect">
            <a:avLst/>
          </a:prstGeom>
        </p:spPr>
        <p:txBody>
          <a:bodyPr vert="horz" lIns="86703" tIns="43352" rIns="86703" bIns="4335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3" y="6358219"/>
            <a:ext cx="2742429" cy="364359"/>
          </a:xfrm>
          <a:prstGeom prst="rect">
            <a:avLst/>
          </a:prstGeom>
        </p:spPr>
        <p:txBody>
          <a:bodyPr vert="horz" lIns="86703" tIns="43352" rIns="86703" bIns="43352" rtlCol="0" anchor="ctr"/>
          <a:lstStyle>
            <a:lvl1pPr algn="l">
              <a:defRPr sz="1100">
                <a:solidFill>
                  <a:schemeClr val="tx1">
                    <a:tint val="75000"/>
                  </a:schemeClr>
                </a:solidFill>
              </a:defRPr>
            </a:lvl1pPr>
          </a:lstStyle>
          <a:p>
            <a:fld id="{8EE95E7C-7932-4CE8-A19A-E1C84E32DA74}" type="datetimeFigureOut">
              <a:rPr lang="zh-CN" altLang="en-US" smtClean="0"/>
              <a:t>2020/4/27</a:t>
            </a:fld>
            <a:endParaRPr lang="zh-CN" altLang="en-US"/>
          </a:p>
        </p:txBody>
      </p:sp>
      <p:sp>
        <p:nvSpPr>
          <p:cNvPr id="5" name="页脚占位符 4"/>
          <p:cNvSpPr>
            <a:spLocks noGrp="1"/>
          </p:cNvSpPr>
          <p:nvPr>
            <p:ph type="ftr" sz="quarter" idx="3"/>
          </p:nvPr>
        </p:nvSpPr>
        <p:spPr>
          <a:xfrm>
            <a:off x="4038385" y="6358219"/>
            <a:ext cx="4113643" cy="364359"/>
          </a:xfrm>
          <a:prstGeom prst="rect">
            <a:avLst/>
          </a:prstGeom>
        </p:spPr>
        <p:txBody>
          <a:bodyPr vert="horz" lIns="86703" tIns="43352" rIns="86703" bIns="43352"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602" y="6358219"/>
            <a:ext cx="2742429" cy="364359"/>
          </a:xfrm>
          <a:prstGeom prst="rect">
            <a:avLst/>
          </a:prstGeom>
        </p:spPr>
        <p:txBody>
          <a:bodyPr vert="horz" lIns="86703" tIns="43352" rIns="86703" bIns="43352" rtlCol="0" anchor="ctr"/>
          <a:lstStyle>
            <a:lvl1pPr algn="r">
              <a:defRPr sz="1100">
                <a:solidFill>
                  <a:schemeClr val="tx1">
                    <a:tint val="75000"/>
                  </a:schemeClr>
                </a:solidFill>
              </a:defRPr>
            </a:lvl1pPr>
          </a:lstStyle>
          <a:p>
            <a:fld id="{A43B9559-2EAB-429A-B5F1-E8B7186AAC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6" r:id="rId3"/>
    <p:sldLayoutId id="2147483677" r:id="rId4"/>
    <p:sldLayoutId id="2147483654" r:id="rId5"/>
    <p:sldLayoutId id="2147483661" r:id="rId6"/>
    <p:sldLayoutId id="2147483678" r:id="rId7"/>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algn="l" defTabSz="866775" rtl="0" eaLnBrk="1" latinLnBrk="0" hangingPunct="1">
        <a:lnSpc>
          <a:spcPct val="90000"/>
        </a:lnSpc>
        <a:spcBef>
          <a:spcPct val="0"/>
        </a:spcBef>
        <a:buNone/>
        <a:defRPr sz="420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700"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300"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900"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6pPr>
      <a:lvl7pPr marL="281813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6775" rtl="0" eaLnBrk="1" latinLnBrk="0" hangingPunct="1">
        <a:defRPr sz="1700" kern="1200">
          <a:solidFill>
            <a:schemeClr val="tx1"/>
          </a:solidFill>
          <a:latin typeface="+mn-lt"/>
          <a:ea typeface="+mn-ea"/>
          <a:cs typeface="+mn-cs"/>
        </a:defRPr>
      </a:lvl1pPr>
      <a:lvl2pPr marL="433705" algn="l" defTabSz="866775" rtl="0" eaLnBrk="1" latinLnBrk="0" hangingPunct="1">
        <a:defRPr sz="1700" kern="1200">
          <a:solidFill>
            <a:schemeClr val="tx1"/>
          </a:solidFill>
          <a:latin typeface="+mn-lt"/>
          <a:ea typeface="+mn-ea"/>
          <a:cs typeface="+mn-cs"/>
        </a:defRPr>
      </a:lvl2pPr>
      <a:lvl3pPr marL="866775" algn="l" defTabSz="866775" rtl="0" eaLnBrk="1" latinLnBrk="0" hangingPunct="1">
        <a:defRPr sz="1700" kern="1200">
          <a:solidFill>
            <a:schemeClr val="tx1"/>
          </a:solidFill>
          <a:latin typeface="+mn-lt"/>
          <a:ea typeface="+mn-ea"/>
          <a:cs typeface="+mn-cs"/>
        </a:defRPr>
      </a:lvl3pPr>
      <a:lvl4pPr marL="1300480" algn="l" defTabSz="866775" rtl="0" eaLnBrk="1" latinLnBrk="0" hangingPunct="1">
        <a:defRPr sz="1700" kern="1200">
          <a:solidFill>
            <a:schemeClr val="tx1"/>
          </a:solidFill>
          <a:latin typeface="+mn-lt"/>
          <a:ea typeface="+mn-ea"/>
          <a:cs typeface="+mn-cs"/>
        </a:defRPr>
      </a:lvl4pPr>
      <a:lvl5pPr marL="1734185" algn="l" defTabSz="866775" rtl="0" eaLnBrk="1" latinLnBrk="0" hangingPunct="1">
        <a:defRPr sz="1700" kern="1200">
          <a:solidFill>
            <a:schemeClr val="tx1"/>
          </a:solidFill>
          <a:latin typeface="+mn-lt"/>
          <a:ea typeface="+mn-ea"/>
          <a:cs typeface="+mn-cs"/>
        </a:defRPr>
      </a:lvl5pPr>
      <a:lvl6pPr marL="2167890" algn="l" defTabSz="866775" rtl="0" eaLnBrk="1" latinLnBrk="0" hangingPunct="1">
        <a:defRPr sz="1700" kern="1200">
          <a:solidFill>
            <a:schemeClr val="tx1"/>
          </a:solidFill>
          <a:latin typeface="+mn-lt"/>
          <a:ea typeface="+mn-ea"/>
          <a:cs typeface="+mn-cs"/>
        </a:defRPr>
      </a:lvl6pPr>
      <a:lvl7pPr marL="2600960" algn="l" defTabSz="866775" rtl="0" eaLnBrk="1" latinLnBrk="0" hangingPunct="1">
        <a:defRPr sz="1700" kern="1200">
          <a:solidFill>
            <a:schemeClr val="tx1"/>
          </a:solidFill>
          <a:latin typeface="+mn-lt"/>
          <a:ea typeface="+mn-ea"/>
          <a:cs typeface="+mn-cs"/>
        </a:defRPr>
      </a:lvl7pPr>
      <a:lvl8pPr marL="3034665" algn="l" defTabSz="866775" rtl="0" eaLnBrk="1" latinLnBrk="0" hangingPunct="1">
        <a:defRPr sz="1700" kern="1200">
          <a:solidFill>
            <a:schemeClr val="tx1"/>
          </a:solidFill>
          <a:latin typeface="+mn-lt"/>
          <a:ea typeface="+mn-ea"/>
          <a:cs typeface="+mn-cs"/>
        </a:defRPr>
      </a:lvl8pPr>
      <a:lvl9pPr marL="3468370" algn="l" defTabSz="86677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tags" Target="../tags/tag10.xml"/><Relationship Id="rId7"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media/image32.jpeg"/><Relationship Id="rId4" Type="http://schemas.openxmlformats.org/officeDocument/2006/relationships/tags" Target="../tags/tag11.xml"/><Relationship Id="rId9"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g"/></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6"/>
          <p:cNvSpPr/>
          <p:nvPr/>
        </p:nvSpPr>
        <p:spPr bwMode="auto">
          <a:xfrm>
            <a:off x="1" y="1"/>
            <a:ext cx="8834192" cy="2777410"/>
          </a:xfrm>
          <a:custGeom>
            <a:avLst/>
            <a:gdLst>
              <a:gd name="T0" fmla="*/ 0 w 4146"/>
              <a:gd name="T1" fmla="*/ 0 h 1307"/>
              <a:gd name="T2" fmla="*/ 4146 w 4146"/>
              <a:gd name="T3" fmla="*/ 0 h 1307"/>
              <a:gd name="T4" fmla="*/ 3392 w 4146"/>
              <a:gd name="T5" fmla="*/ 1307 h 1307"/>
              <a:gd name="T6" fmla="*/ 0 w 4146"/>
              <a:gd name="T7" fmla="*/ 1307 h 1307"/>
              <a:gd name="T8" fmla="*/ 0 w 4146"/>
              <a:gd name="T9" fmla="*/ 0 h 1307"/>
            </a:gdLst>
            <a:ahLst/>
            <a:cxnLst>
              <a:cxn ang="0">
                <a:pos x="T0" y="T1"/>
              </a:cxn>
              <a:cxn ang="0">
                <a:pos x="T2" y="T3"/>
              </a:cxn>
              <a:cxn ang="0">
                <a:pos x="T4" y="T5"/>
              </a:cxn>
              <a:cxn ang="0">
                <a:pos x="T6" y="T7"/>
              </a:cxn>
              <a:cxn ang="0">
                <a:pos x="T8" y="T9"/>
              </a:cxn>
            </a:cxnLst>
            <a:rect l="0" t="0" r="r" b="b"/>
            <a:pathLst>
              <a:path w="4146" h="1307">
                <a:moveTo>
                  <a:pt x="0" y="0"/>
                </a:moveTo>
                <a:lnTo>
                  <a:pt x="4146" y="0"/>
                </a:lnTo>
                <a:lnTo>
                  <a:pt x="3392" y="1307"/>
                </a:lnTo>
                <a:lnTo>
                  <a:pt x="0" y="1307"/>
                </a:lnTo>
                <a:lnTo>
                  <a:pt x="0" y="0"/>
                </a:lnTo>
                <a:close/>
              </a:path>
            </a:pathLst>
          </a:custGeom>
          <a:solidFill>
            <a:sysClr val="window" lastClr="FFFFFF">
              <a:lumMod val="85000"/>
            </a:sysClr>
          </a:solidFill>
          <a:ln w="0">
            <a:noFill/>
            <a:prstDash val="solid"/>
            <a:round/>
          </a:ln>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25" name="图片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442" y="697418"/>
            <a:ext cx="10669026" cy="53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AutoShape 3"/>
          <p:cNvSpPr>
            <a:spLocks noChangeAspect="1" noChangeArrowheads="1" noTextEdit="1"/>
          </p:cNvSpPr>
          <p:nvPr/>
        </p:nvSpPr>
        <p:spPr bwMode="auto">
          <a:xfrm>
            <a:off x="-1" y="0"/>
            <a:ext cx="12307355" cy="685958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Rectangle 5"/>
          <p:cNvSpPr>
            <a:spLocks noChangeArrowheads="1"/>
          </p:cNvSpPr>
          <p:nvPr/>
        </p:nvSpPr>
        <p:spPr bwMode="auto">
          <a:xfrm>
            <a:off x="-1" y="0"/>
            <a:ext cx="12303093" cy="6859588"/>
          </a:xfrm>
          <a:prstGeom prst="rect">
            <a:avLst/>
          </a:prstGeom>
          <a:noFill/>
          <a:ln w="0">
            <a:noFill/>
            <a:prstDash val="solid"/>
            <a:miter lim="800000"/>
          </a:ln>
          <a:extLst>
            <a:ext uri="{909E8E84-426E-40DD-AFC4-6F175D3DCCD1}">
              <a14:hiddenFill xmlns:a14="http://schemas.microsoft.com/office/drawing/2010/main">
                <a:solidFill>
                  <a:srgbClr val="FFFFFF"/>
                </a:solidFill>
              </a14:hiddenFill>
            </a:ext>
          </a:extLst>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7"/>
          <p:cNvSpPr/>
          <p:nvPr/>
        </p:nvSpPr>
        <p:spPr bwMode="auto">
          <a:xfrm>
            <a:off x="-4262" y="892172"/>
            <a:ext cx="6209864" cy="2474346"/>
          </a:xfrm>
          <a:custGeom>
            <a:avLst/>
            <a:gdLst>
              <a:gd name="T0" fmla="*/ 0 w 2991"/>
              <a:gd name="T1" fmla="*/ 0 h 1195"/>
              <a:gd name="T2" fmla="*/ 2991 w 2991"/>
              <a:gd name="T3" fmla="*/ 0 h 1195"/>
              <a:gd name="T4" fmla="*/ 2301 w 2991"/>
              <a:gd name="T5" fmla="*/ 1195 h 1195"/>
              <a:gd name="T6" fmla="*/ 0 w 2991"/>
              <a:gd name="T7" fmla="*/ 1195 h 1195"/>
              <a:gd name="T8" fmla="*/ 0 w 2991"/>
              <a:gd name="T9" fmla="*/ 0 h 1195"/>
            </a:gdLst>
            <a:ahLst/>
            <a:cxnLst>
              <a:cxn ang="0">
                <a:pos x="T0" y="T1"/>
              </a:cxn>
              <a:cxn ang="0">
                <a:pos x="T2" y="T3"/>
              </a:cxn>
              <a:cxn ang="0">
                <a:pos x="T4" y="T5"/>
              </a:cxn>
              <a:cxn ang="0">
                <a:pos x="T6" y="T7"/>
              </a:cxn>
              <a:cxn ang="0">
                <a:pos x="T8" y="T9"/>
              </a:cxn>
            </a:cxnLst>
            <a:rect l="0" t="0" r="r" b="b"/>
            <a:pathLst>
              <a:path w="2991" h="1195">
                <a:moveTo>
                  <a:pt x="0" y="0"/>
                </a:moveTo>
                <a:lnTo>
                  <a:pt x="2991" y="0"/>
                </a:lnTo>
                <a:lnTo>
                  <a:pt x="2301" y="1195"/>
                </a:lnTo>
                <a:lnTo>
                  <a:pt x="0" y="1195"/>
                </a:lnTo>
                <a:lnTo>
                  <a:pt x="0" y="0"/>
                </a:lnTo>
                <a:close/>
              </a:path>
            </a:pathLst>
          </a:custGeom>
          <a:gradFill rotWithShape="1">
            <a:gsLst>
              <a:gs pos="0">
                <a:srgbClr val="00B2EA">
                  <a:shade val="15000"/>
                  <a:satMod val="180000"/>
                </a:srgbClr>
              </a:gs>
              <a:gs pos="50000">
                <a:srgbClr val="00B2EA">
                  <a:shade val="45000"/>
                  <a:satMod val="170000"/>
                </a:srgbClr>
              </a:gs>
              <a:gs pos="70000">
                <a:srgbClr val="00B2EA">
                  <a:tint val="99000"/>
                  <a:shade val="65000"/>
                  <a:satMod val="155000"/>
                </a:srgbClr>
              </a:gs>
              <a:gs pos="100000">
                <a:srgbClr val="00B2EA">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9" name="Freeform 8"/>
          <p:cNvSpPr/>
          <p:nvPr/>
        </p:nvSpPr>
        <p:spPr bwMode="auto">
          <a:xfrm>
            <a:off x="0" y="0"/>
            <a:ext cx="5993682" cy="5707020"/>
          </a:xfrm>
          <a:custGeom>
            <a:avLst/>
            <a:gdLst>
              <a:gd name="T0" fmla="*/ 0 w 2917"/>
              <a:gd name="T1" fmla="*/ 0 h 2785"/>
              <a:gd name="T2" fmla="*/ 2917 w 2917"/>
              <a:gd name="T3" fmla="*/ 0 h 2785"/>
              <a:gd name="T4" fmla="*/ 1308 w 2917"/>
              <a:gd name="T5" fmla="*/ 2785 h 2785"/>
              <a:gd name="T6" fmla="*/ 0 w 2917"/>
              <a:gd name="T7" fmla="*/ 2785 h 2785"/>
              <a:gd name="T8" fmla="*/ 0 w 2917"/>
              <a:gd name="T9" fmla="*/ 0 h 2785"/>
            </a:gdLst>
            <a:ahLst/>
            <a:cxnLst>
              <a:cxn ang="0">
                <a:pos x="T0" y="T1"/>
              </a:cxn>
              <a:cxn ang="0">
                <a:pos x="T2" y="T3"/>
              </a:cxn>
              <a:cxn ang="0">
                <a:pos x="T4" y="T5"/>
              </a:cxn>
              <a:cxn ang="0">
                <a:pos x="T6" y="T7"/>
              </a:cxn>
              <a:cxn ang="0">
                <a:pos x="T8" y="T9"/>
              </a:cxn>
            </a:cxnLst>
            <a:rect l="0" t="0" r="r" b="b"/>
            <a:pathLst>
              <a:path w="2917" h="2785">
                <a:moveTo>
                  <a:pt x="0" y="0"/>
                </a:moveTo>
                <a:lnTo>
                  <a:pt x="2917" y="0"/>
                </a:lnTo>
                <a:lnTo>
                  <a:pt x="1308" y="2785"/>
                </a:lnTo>
                <a:lnTo>
                  <a:pt x="0" y="2785"/>
                </a:lnTo>
                <a:lnTo>
                  <a:pt x="0" y="0"/>
                </a:lnTo>
                <a:close/>
              </a:path>
            </a:pathLst>
          </a:custGeom>
          <a:gradFill rotWithShape="1">
            <a:gsLst>
              <a:gs pos="0">
                <a:srgbClr val="008ED6">
                  <a:shade val="15000"/>
                  <a:satMod val="180000"/>
                </a:srgbClr>
              </a:gs>
              <a:gs pos="50000">
                <a:srgbClr val="008ED6">
                  <a:shade val="45000"/>
                  <a:satMod val="170000"/>
                </a:srgbClr>
              </a:gs>
              <a:gs pos="70000">
                <a:srgbClr val="008ED6">
                  <a:tint val="99000"/>
                  <a:shade val="65000"/>
                  <a:satMod val="155000"/>
                </a:srgbClr>
              </a:gs>
              <a:gs pos="100000">
                <a:srgbClr val="008ED6">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0" name="Freeform 9"/>
          <p:cNvSpPr/>
          <p:nvPr/>
        </p:nvSpPr>
        <p:spPr bwMode="auto">
          <a:xfrm>
            <a:off x="9623598" y="3789834"/>
            <a:ext cx="2566815" cy="3069754"/>
          </a:xfrm>
          <a:custGeom>
            <a:avLst/>
            <a:gdLst>
              <a:gd name="T0" fmla="*/ 1120 w 1817"/>
              <a:gd name="T1" fmla="*/ 0 h 1941"/>
              <a:gd name="T2" fmla="*/ 1817 w 1817"/>
              <a:gd name="T3" fmla="*/ 0 h 1941"/>
              <a:gd name="T4" fmla="*/ 1817 w 1817"/>
              <a:gd name="T5" fmla="*/ 1941 h 1941"/>
              <a:gd name="T6" fmla="*/ 0 w 1817"/>
              <a:gd name="T7" fmla="*/ 1941 h 1941"/>
              <a:gd name="T8" fmla="*/ 1120 w 1817"/>
              <a:gd name="T9" fmla="*/ 0 h 1941"/>
              <a:gd name="connsiteX0" fmla="*/ 0 w 10000"/>
              <a:gd name="connsiteY0" fmla="*/ 10000 h 10000"/>
              <a:gd name="connsiteX1" fmla="*/ 10000 w 10000"/>
              <a:gd name="connsiteY1" fmla="*/ 0 h 10000"/>
              <a:gd name="connsiteX2" fmla="*/ 10000 w 10000"/>
              <a:gd name="connsiteY2" fmla="*/ 10000 h 10000"/>
              <a:gd name="connsiteX3" fmla="*/ 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10000"/>
                </a:moveTo>
                <a:lnTo>
                  <a:pt x="10000" y="0"/>
                </a:lnTo>
                <a:lnTo>
                  <a:pt x="10000" y="10000"/>
                </a:lnTo>
                <a:lnTo>
                  <a:pt x="0" y="10000"/>
                </a:lnTo>
                <a:close/>
              </a:path>
            </a:pathLst>
          </a:custGeom>
          <a:gradFill rotWithShape="1">
            <a:gsLst>
              <a:gs pos="0">
                <a:srgbClr val="008ED6">
                  <a:shade val="15000"/>
                  <a:satMod val="180000"/>
                </a:srgbClr>
              </a:gs>
              <a:gs pos="50000">
                <a:srgbClr val="008ED6">
                  <a:shade val="45000"/>
                  <a:satMod val="170000"/>
                </a:srgbClr>
              </a:gs>
              <a:gs pos="70000">
                <a:srgbClr val="008ED6">
                  <a:tint val="99000"/>
                  <a:shade val="65000"/>
                  <a:satMod val="155000"/>
                </a:srgbClr>
              </a:gs>
              <a:gs pos="100000">
                <a:srgbClr val="008ED6">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vert="horz" wrap="square" lIns="121907" tIns="60953" rIns="121907" bIns="60953"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1" name="矩形 259"/>
          <p:cNvSpPr>
            <a:spLocks noChangeArrowheads="1"/>
          </p:cNvSpPr>
          <p:nvPr/>
        </p:nvSpPr>
        <p:spPr bwMode="auto">
          <a:xfrm>
            <a:off x="4078982" y="3573810"/>
            <a:ext cx="7128792"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a:solidFill>
                  <a:schemeClr val="accent1">
                    <a:lumMod val="50000"/>
                  </a:schemeClr>
                </a:solidFill>
                <a:latin typeface="Arial" panose="020B0604020202020204" pitchFamily="34" charset="0"/>
                <a:cs typeface="Arial" panose="020B0604020202020204" pitchFamily="34" charset="0"/>
              </a:rPr>
              <a:t>公司简介</a:t>
            </a:r>
            <a:r>
              <a:rPr lang="en-US" altLang="zh-CN" sz="6600" b="1" dirty="0">
                <a:solidFill>
                  <a:schemeClr val="accent1">
                    <a:lumMod val="50000"/>
                  </a:schemeClr>
                </a:solidFill>
                <a:latin typeface="Arial" panose="020B0604020202020204" pitchFamily="34" charset="0"/>
                <a:cs typeface="Arial" panose="020B0604020202020204" pitchFamily="34" charset="0"/>
              </a:rPr>
              <a:t>/</a:t>
            </a:r>
            <a:r>
              <a:rPr lang="zh-CN" altLang="en-US" sz="6600" b="1" dirty="0">
                <a:solidFill>
                  <a:schemeClr val="accent1">
                    <a:lumMod val="50000"/>
                  </a:schemeClr>
                </a:solidFill>
                <a:latin typeface="Arial" panose="020B0604020202020204" pitchFamily="34" charset="0"/>
                <a:cs typeface="Arial" panose="020B0604020202020204" pitchFamily="34" charset="0"/>
              </a:rPr>
              <a:t>总结汇报</a:t>
            </a:r>
            <a:endParaRPr lang="en-US" altLang="zh-CN" sz="6600" b="1" dirty="0">
              <a:solidFill>
                <a:schemeClr val="accent1">
                  <a:lumMod val="50000"/>
                </a:schemeClr>
              </a:solidFill>
              <a:latin typeface="Arial" panose="020B0604020202020204" pitchFamily="34" charset="0"/>
              <a:cs typeface="Arial" panose="020B0604020202020204" pitchFamily="34" charset="0"/>
            </a:endParaRPr>
          </a:p>
        </p:txBody>
      </p:sp>
      <p:sp>
        <p:nvSpPr>
          <p:cNvPr id="35" name="TextBox 34"/>
          <p:cNvSpPr txBox="1"/>
          <p:nvPr/>
        </p:nvSpPr>
        <p:spPr>
          <a:xfrm>
            <a:off x="4110879" y="4725938"/>
            <a:ext cx="1723549" cy="400110"/>
          </a:xfrm>
          <a:prstGeom prst="rect">
            <a:avLst/>
          </a:prstGeom>
          <a:noFill/>
        </p:spPr>
        <p:txBody>
          <a:bodyPr wrap="none" rtlCol="0">
            <a:spAutoFit/>
          </a:bodyPr>
          <a:lstStyle/>
          <a:p>
            <a:r>
              <a:rPr lang="en-US" altLang="zh-CN" sz="2000" dirty="0" smtClean="0">
                <a:latin typeface="+mj-ea"/>
                <a:ea typeface="+mj-ea"/>
              </a:rPr>
              <a:t>【</a:t>
            </a:r>
            <a:r>
              <a:rPr lang="zh-CN" altLang="en-US" sz="2000" dirty="0" smtClean="0">
                <a:latin typeface="+mj-ea"/>
                <a:ea typeface="+mj-ea"/>
              </a:rPr>
              <a:t>商务通用</a:t>
            </a:r>
            <a:r>
              <a:rPr lang="en-US" altLang="zh-CN" sz="2000" dirty="0" smtClean="0">
                <a:latin typeface="+mj-ea"/>
                <a:ea typeface="+mj-ea"/>
              </a:rPr>
              <a:t>】</a:t>
            </a:r>
            <a:endParaRPr lang="zh-CN" altLang="en-US" sz="2000" dirty="0">
              <a:latin typeface="+mj-ea"/>
              <a:ea typeface="+mj-ea"/>
            </a:endParaRPr>
          </a:p>
        </p:txBody>
      </p:sp>
      <p:sp>
        <p:nvSpPr>
          <p:cNvPr id="36" name="TextBox 35"/>
          <p:cNvSpPr txBox="1"/>
          <p:nvPr/>
        </p:nvSpPr>
        <p:spPr>
          <a:xfrm>
            <a:off x="5839664" y="4725938"/>
            <a:ext cx="1723549" cy="400110"/>
          </a:xfrm>
          <a:prstGeom prst="rect">
            <a:avLst/>
          </a:prstGeom>
          <a:noFill/>
        </p:spPr>
        <p:txBody>
          <a:bodyPr wrap="none" rtlCol="0">
            <a:spAutoFit/>
          </a:bodyPr>
          <a:lstStyle/>
          <a:p>
            <a:r>
              <a:rPr lang="en-US" altLang="zh-CN" sz="2000" dirty="0" smtClean="0">
                <a:latin typeface="+mj-ea"/>
                <a:ea typeface="+mj-ea"/>
              </a:rPr>
              <a:t>【</a:t>
            </a:r>
            <a:r>
              <a:rPr lang="zh-CN" altLang="en-US" sz="2000" dirty="0" smtClean="0">
                <a:latin typeface="+mj-ea"/>
                <a:ea typeface="+mj-ea"/>
              </a:rPr>
              <a:t>公司简介</a:t>
            </a:r>
            <a:r>
              <a:rPr lang="en-US" altLang="zh-CN" sz="2000" dirty="0" smtClean="0">
                <a:latin typeface="+mj-ea"/>
                <a:ea typeface="+mj-ea"/>
              </a:rPr>
              <a:t>】</a:t>
            </a:r>
            <a:endParaRPr lang="zh-CN" altLang="en-US" sz="2000" dirty="0">
              <a:latin typeface="+mj-ea"/>
              <a:ea typeface="+mj-ea"/>
            </a:endParaRPr>
          </a:p>
        </p:txBody>
      </p:sp>
      <p:sp>
        <p:nvSpPr>
          <p:cNvPr id="37" name="TextBox 36"/>
          <p:cNvSpPr txBox="1"/>
          <p:nvPr/>
        </p:nvSpPr>
        <p:spPr>
          <a:xfrm>
            <a:off x="7568449" y="4725938"/>
            <a:ext cx="1723549" cy="400110"/>
          </a:xfrm>
          <a:prstGeom prst="rect">
            <a:avLst/>
          </a:prstGeom>
          <a:noFill/>
        </p:spPr>
        <p:txBody>
          <a:bodyPr wrap="none" rtlCol="0">
            <a:spAutoFit/>
          </a:bodyPr>
          <a:lstStyle/>
          <a:p>
            <a:r>
              <a:rPr lang="en-US" altLang="zh-CN" sz="2000" dirty="0" smtClean="0">
                <a:latin typeface="+mj-ea"/>
                <a:ea typeface="+mj-ea"/>
              </a:rPr>
              <a:t>【</a:t>
            </a:r>
            <a:r>
              <a:rPr lang="zh-CN" altLang="en-US" sz="2000" dirty="0" smtClean="0">
                <a:latin typeface="+mj-ea"/>
                <a:ea typeface="+mj-ea"/>
              </a:rPr>
              <a:t>总结计划</a:t>
            </a:r>
            <a:r>
              <a:rPr lang="en-US" altLang="zh-CN" sz="2000" dirty="0" smtClean="0">
                <a:latin typeface="+mj-ea"/>
                <a:ea typeface="+mj-ea"/>
              </a:rPr>
              <a:t>】</a:t>
            </a:r>
            <a:endParaRPr lang="zh-CN" altLang="en-US" sz="2000" dirty="0">
              <a:latin typeface="+mj-ea"/>
              <a:ea typeface="+mj-ea"/>
            </a:endParaRPr>
          </a:p>
        </p:txBody>
      </p:sp>
      <p:sp>
        <p:nvSpPr>
          <p:cNvPr id="38" name="TextBox 37"/>
          <p:cNvSpPr txBox="1"/>
          <p:nvPr/>
        </p:nvSpPr>
        <p:spPr>
          <a:xfrm>
            <a:off x="9297234" y="4725938"/>
            <a:ext cx="1723549" cy="400110"/>
          </a:xfrm>
          <a:prstGeom prst="rect">
            <a:avLst/>
          </a:prstGeom>
          <a:noFill/>
        </p:spPr>
        <p:txBody>
          <a:bodyPr wrap="none" rtlCol="0">
            <a:spAutoFit/>
          </a:bodyPr>
          <a:lstStyle/>
          <a:p>
            <a:r>
              <a:rPr lang="en-US" altLang="zh-CN" sz="2000" dirty="0" smtClean="0">
                <a:latin typeface="+mj-ea"/>
                <a:ea typeface="+mj-ea"/>
              </a:rPr>
              <a:t>【</a:t>
            </a:r>
            <a:r>
              <a:rPr lang="zh-CN" altLang="en-US" sz="2000" dirty="0" smtClean="0">
                <a:latin typeface="+mj-ea"/>
                <a:ea typeface="+mj-ea"/>
              </a:rPr>
              <a:t>汇报推广</a:t>
            </a:r>
            <a:r>
              <a:rPr lang="en-US" altLang="zh-CN" sz="2000" dirty="0" smtClean="0">
                <a:latin typeface="+mj-ea"/>
                <a:ea typeface="+mj-ea"/>
              </a:rPr>
              <a:t>】</a:t>
            </a:r>
            <a:endParaRPr lang="zh-CN" altLang="en-US" sz="2000" dirty="0">
              <a:latin typeface="+mj-ea"/>
              <a:ea typeface="+mj-ea"/>
            </a:endParaRPr>
          </a:p>
        </p:txBody>
      </p:sp>
      <p:sp>
        <p:nvSpPr>
          <p:cNvPr id="39" name="矩形 259"/>
          <p:cNvSpPr>
            <a:spLocks noChangeArrowheads="1"/>
          </p:cNvSpPr>
          <p:nvPr/>
        </p:nvSpPr>
        <p:spPr bwMode="auto">
          <a:xfrm>
            <a:off x="763888" y="892172"/>
            <a:ext cx="2450998" cy="115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500" dirty="0">
                <a:solidFill>
                  <a:schemeClr val="bg1"/>
                </a:solidFill>
                <a:latin typeface="Impact" panose="020B0806030902050204" pitchFamily="34" charset="0"/>
                <a:cs typeface="Arial" panose="020B0604020202020204" pitchFamily="34" charset="0"/>
              </a:rPr>
              <a:t>LOGO</a:t>
            </a:r>
          </a:p>
        </p:txBody>
      </p:sp>
      <p:sp>
        <p:nvSpPr>
          <p:cNvPr id="40" name="矩形 259"/>
          <p:cNvSpPr>
            <a:spLocks noChangeArrowheads="1"/>
          </p:cNvSpPr>
          <p:nvPr/>
        </p:nvSpPr>
        <p:spPr bwMode="auto">
          <a:xfrm>
            <a:off x="766614" y="1965534"/>
            <a:ext cx="1879977" cy="77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500" b="1" dirty="0" smtClean="0">
                <a:solidFill>
                  <a:schemeClr val="bg1"/>
                </a:solidFill>
                <a:latin typeface="Arial" panose="020B0604020202020204" pitchFamily="34" charset="0"/>
                <a:cs typeface="Arial" panose="020B0604020202020204" pitchFamily="34" charset="0"/>
              </a:rPr>
              <a:t>代用名称</a:t>
            </a:r>
            <a:endParaRPr lang="en-US" altLang="zh-CN" sz="3500" b="1" dirty="0" smtClean="0">
              <a:solidFill>
                <a:schemeClr val="bg1"/>
              </a:solidFill>
              <a:latin typeface="Arial" panose="020B0604020202020204" pitchFamily="34" charset="0"/>
              <a:cs typeface="Arial" panose="020B0604020202020204" pitchFamily="34" charset="0"/>
            </a:endParaRPr>
          </a:p>
          <a:p>
            <a:pPr>
              <a:buNone/>
            </a:pPr>
            <a:r>
              <a:rPr lang="en-US" altLang="zh-CN" sz="1300" dirty="0" smtClean="0">
                <a:solidFill>
                  <a:schemeClr val="bg1"/>
                </a:solidFill>
                <a:latin typeface="Arial" panose="020B0604020202020204" pitchFamily="34" charset="0"/>
                <a:cs typeface="Arial" panose="020B0604020202020204" pitchFamily="34" charset="0"/>
              </a:rPr>
              <a:t>ALTERNATIVE </a:t>
            </a:r>
            <a:r>
              <a:rPr lang="en-US" altLang="zh-CN" sz="1300" dirty="0">
                <a:solidFill>
                  <a:schemeClr val="bg1"/>
                </a:solidFill>
                <a:latin typeface="Arial" panose="020B0604020202020204" pitchFamily="34" charset="0"/>
                <a:cs typeface="Arial" panose="020B0604020202020204" pitchFamily="34" charset="0"/>
              </a:rPr>
              <a:t>NAME</a:t>
            </a:r>
          </a:p>
        </p:txBody>
      </p:sp>
      <p:pic>
        <p:nvPicPr>
          <p:cNvPr id="18"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553214" y="-609600"/>
            <a:ext cx="609600" cy="609600"/>
          </a:xfrm>
          <a:prstGeom prst="rect">
            <a:avLst/>
          </a:prstGeom>
        </p:spPr>
      </p:pic>
    </p:spTree>
    <p:extLst>
      <p:ext uri="{BB962C8B-B14F-4D97-AF65-F5344CB8AC3E}">
        <p14:creationId xmlns:p14="http://schemas.microsoft.com/office/powerpoint/2010/main" val="3908800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 presetClass="entr" presetSubtype="8" fill="hold" grpId="0" nodeType="withEffect" p14:presetBounceEnd="58000">
                                      <p:stCondLst>
                                        <p:cond delay="0"/>
                                      </p:stCondLst>
                                      <p:childTnLst>
                                        <p:set>
                                          <p:cBhvr>
                                            <p:cTn id="8" dur="1" fill="hold">
                                              <p:stCondLst>
                                                <p:cond delay="0"/>
                                              </p:stCondLst>
                                            </p:cTn>
                                            <p:tgtEl>
                                              <p:spTgt spid="29"/>
                                            </p:tgtEl>
                                            <p:attrNameLst>
                                              <p:attrName>style.visibility</p:attrName>
                                            </p:attrNameLst>
                                          </p:cBhvr>
                                          <p:to>
                                            <p:strVal val="visible"/>
                                          </p:to>
                                        </p:set>
                                        <p:anim calcmode="lin" valueType="num" p14:bounceEnd="58000">
                                          <p:cBhvr additive="base">
                                            <p:cTn id="9" dur="1750" fill="hold"/>
                                            <p:tgtEl>
                                              <p:spTgt spid="29"/>
                                            </p:tgtEl>
                                            <p:attrNameLst>
                                              <p:attrName>ppt_x</p:attrName>
                                            </p:attrNameLst>
                                          </p:cBhvr>
                                          <p:tavLst>
                                            <p:tav tm="0">
                                              <p:val>
                                                <p:strVal val="0-#ppt_w/2"/>
                                              </p:val>
                                            </p:tav>
                                            <p:tav tm="100000">
                                              <p:val>
                                                <p:strVal val="#ppt_x"/>
                                              </p:val>
                                            </p:tav>
                                          </p:tavLst>
                                        </p:anim>
                                        <p:anim calcmode="lin" valueType="num" p14:bounceEnd="58000">
                                          <p:cBhvr additive="base">
                                            <p:cTn id="10" dur="1750" fill="hold"/>
                                            <p:tgtEl>
                                              <p:spTgt spid="29"/>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14:presetBounceEnd="58000">
                                      <p:stCondLst>
                                        <p:cond delay="500"/>
                                      </p:stCondLst>
                                      <p:childTnLst>
                                        <p:set>
                                          <p:cBhvr>
                                            <p:cTn id="12" dur="1" fill="hold">
                                              <p:stCondLst>
                                                <p:cond delay="0"/>
                                              </p:stCondLst>
                                            </p:cTn>
                                            <p:tgtEl>
                                              <p:spTgt spid="28"/>
                                            </p:tgtEl>
                                            <p:attrNameLst>
                                              <p:attrName>style.visibility</p:attrName>
                                            </p:attrNameLst>
                                          </p:cBhvr>
                                          <p:to>
                                            <p:strVal val="visible"/>
                                          </p:to>
                                        </p:set>
                                        <p:anim calcmode="lin" valueType="num" p14:bounceEnd="58000">
                                          <p:cBhvr additive="base">
                                            <p:cTn id="13" dur="175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14" dur="1750" fill="hold"/>
                                            <p:tgtEl>
                                              <p:spTgt spid="2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6" presetClass="entr" presetSubtype="32" fill="hold" grpId="0" nodeType="withEffect">
                                      <p:stCondLst>
                                        <p:cond delay="750"/>
                                      </p:stCondLst>
                                      <p:childTnLst>
                                        <p:set>
                                          <p:cBhvr>
                                            <p:cTn id="23" dur="1" fill="hold">
                                              <p:stCondLst>
                                                <p:cond delay="0"/>
                                              </p:stCondLst>
                                            </p:cTn>
                                            <p:tgtEl>
                                              <p:spTgt spid="39"/>
                                            </p:tgtEl>
                                            <p:attrNameLst>
                                              <p:attrName>style.visibility</p:attrName>
                                            </p:attrNameLst>
                                          </p:cBhvr>
                                          <p:to>
                                            <p:strVal val="visible"/>
                                          </p:to>
                                        </p:set>
                                        <p:animEffect transition="in" filter="circle(out)">
                                          <p:cBhvr>
                                            <p:cTn id="24" dur="1000"/>
                                            <p:tgtEl>
                                              <p:spTgt spid="39"/>
                                            </p:tgtEl>
                                          </p:cBhvr>
                                        </p:animEffect>
                                      </p:childTnLst>
                                    </p:cTn>
                                  </p:par>
                                  <p:par>
                                    <p:cTn id="25" presetID="2" presetClass="entr" presetSubtype="8" fill="hold" grpId="0" nodeType="withEffect">
                                      <p:stCondLst>
                                        <p:cond delay="1500"/>
                                      </p:stCondLst>
                                      <p:iterate type="lt">
                                        <p:tmPct val="0"/>
                                      </p:iterate>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8000">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14:bounceEnd="58000">
                                          <p:cBhvr additive="base">
                                            <p:cTn id="31" dur="175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32" dur="1750" fill="hold"/>
                                            <p:tgtEl>
                                              <p:spTgt spid="30"/>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1750"/>
                                      </p:stCondLst>
                                      <p:iterate type="lt">
                                        <p:tmPct val="10000"/>
                                      </p:iterate>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1"/>
                                            </p:tgtEl>
                                            <p:attrNameLst>
                                              <p:attrName>ppt_y</p:attrName>
                                            </p:attrNameLst>
                                          </p:cBhvr>
                                          <p:tavLst>
                                            <p:tav tm="0">
                                              <p:val>
                                                <p:strVal val="#ppt_y"/>
                                              </p:val>
                                            </p:tav>
                                            <p:tav tm="100000">
                                              <p:val>
                                                <p:strVal val="#ppt_y"/>
                                              </p:val>
                                            </p:tav>
                                          </p:tavLst>
                                        </p:anim>
                                        <p:anim calcmode="lin" valueType="num">
                                          <p:cBhvr>
                                            <p:cTn id="3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1"/>
                                            </p:tgtEl>
                                          </p:cBhvr>
                                        </p:animEffect>
                                      </p:childTnLst>
                                    </p:cTn>
                                  </p:par>
                                  <p:par>
                                    <p:cTn id="40" presetID="26" presetClass="emph" presetSubtype="0" fill="hold" grpId="1" nodeType="withEffect">
                                      <p:stCondLst>
                                        <p:cond delay="2250"/>
                                      </p:stCondLst>
                                      <p:iterate type="lt">
                                        <p:tmPct val="0"/>
                                      </p:iterate>
                                      <p:childTnLst>
                                        <p:animEffect transition="out" filter="fade">
                                          <p:cBhvr>
                                            <p:cTn id="41" dur="500" tmFilter="0, 0; .2, .5; .8, .5; 1, 0"/>
                                            <p:tgtEl>
                                              <p:spTgt spid="31"/>
                                            </p:tgtEl>
                                          </p:cBhvr>
                                        </p:animEffect>
                                        <p:animScale>
                                          <p:cBhvr>
                                            <p:cTn id="42" dur="250" autoRev="1" fill="hold"/>
                                            <p:tgtEl>
                                              <p:spTgt spid="31"/>
                                            </p:tgtEl>
                                          </p:cBhvr>
                                          <p:by x="105000" y="105000"/>
                                        </p:animScale>
                                      </p:childTnLst>
                                    </p:cTn>
                                  </p:par>
                                </p:childTnLst>
                              </p:cTn>
                            </p:par>
                            <p:par>
                              <p:cTn id="43" fill="hold">
                                <p:stCondLst>
                                  <p:cond delay="2750"/>
                                </p:stCondLst>
                                <p:childTnLst>
                                  <p:par>
                                    <p:cTn id="44" presetID="23" presetClass="entr" presetSubtype="272"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strVal val="2/3*#ppt_w"/>
                                              </p:val>
                                            </p:tav>
                                            <p:tav tm="100000">
                                              <p:val>
                                                <p:strVal val="#ppt_w"/>
                                              </p:val>
                                            </p:tav>
                                          </p:tavLst>
                                        </p:anim>
                                        <p:anim calcmode="lin" valueType="num">
                                          <p:cBhvr>
                                            <p:cTn id="47" dur="500" fill="hold"/>
                                            <p:tgtEl>
                                              <p:spTgt spid="35"/>
                                            </p:tgtEl>
                                            <p:attrNameLst>
                                              <p:attrName>ppt_h</p:attrName>
                                            </p:attrNameLst>
                                          </p:cBhvr>
                                          <p:tavLst>
                                            <p:tav tm="0">
                                              <p:val>
                                                <p:strVal val="2/3*#ppt_h"/>
                                              </p:val>
                                            </p:tav>
                                            <p:tav tm="100000">
                                              <p:val>
                                                <p:strVal val="#ppt_h"/>
                                              </p:val>
                                            </p:tav>
                                          </p:tavLst>
                                        </p:anim>
                                      </p:childTnLst>
                                    </p:cTn>
                                  </p:par>
                                </p:childTnLst>
                              </p:cTn>
                            </p:par>
                            <p:par>
                              <p:cTn id="48" fill="hold">
                                <p:stCondLst>
                                  <p:cond delay="3250"/>
                                </p:stCondLst>
                                <p:childTnLst>
                                  <p:par>
                                    <p:cTn id="49" presetID="23" presetClass="entr" presetSubtype="272"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strVal val="2/3*#ppt_w"/>
                                              </p:val>
                                            </p:tav>
                                            <p:tav tm="100000">
                                              <p:val>
                                                <p:strVal val="#ppt_w"/>
                                              </p:val>
                                            </p:tav>
                                          </p:tavLst>
                                        </p:anim>
                                        <p:anim calcmode="lin" valueType="num">
                                          <p:cBhvr>
                                            <p:cTn id="52" dur="500" fill="hold"/>
                                            <p:tgtEl>
                                              <p:spTgt spid="36"/>
                                            </p:tgtEl>
                                            <p:attrNameLst>
                                              <p:attrName>ppt_h</p:attrName>
                                            </p:attrNameLst>
                                          </p:cBhvr>
                                          <p:tavLst>
                                            <p:tav tm="0">
                                              <p:val>
                                                <p:strVal val="2/3*#ppt_h"/>
                                              </p:val>
                                            </p:tav>
                                            <p:tav tm="100000">
                                              <p:val>
                                                <p:strVal val="#ppt_h"/>
                                              </p:val>
                                            </p:tav>
                                          </p:tavLst>
                                        </p:anim>
                                      </p:childTnLst>
                                    </p:cTn>
                                  </p:par>
                                </p:childTnLst>
                              </p:cTn>
                            </p:par>
                            <p:par>
                              <p:cTn id="53" fill="hold">
                                <p:stCondLst>
                                  <p:cond delay="3750"/>
                                </p:stCondLst>
                                <p:childTnLst>
                                  <p:par>
                                    <p:cTn id="54" presetID="23" presetClass="entr" presetSubtype="272"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strVal val="2/3*#ppt_w"/>
                                              </p:val>
                                            </p:tav>
                                            <p:tav tm="100000">
                                              <p:val>
                                                <p:strVal val="#ppt_w"/>
                                              </p:val>
                                            </p:tav>
                                          </p:tavLst>
                                        </p:anim>
                                        <p:anim calcmode="lin" valueType="num">
                                          <p:cBhvr>
                                            <p:cTn id="57" dur="500" fill="hold"/>
                                            <p:tgtEl>
                                              <p:spTgt spid="37"/>
                                            </p:tgtEl>
                                            <p:attrNameLst>
                                              <p:attrName>ppt_h</p:attrName>
                                            </p:attrNameLst>
                                          </p:cBhvr>
                                          <p:tavLst>
                                            <p:tav tm="0">
                                              <p:val>
                                                <p:strVal val="2/3*#ppt_h"/>
                                              </p:val>
                                            </p:tav>
                                            <p:tav tm="100000">
                                              <p:val>
                                                <p:strVal val="#ppt_h"/>
                                              </p:val>
                                            </p:tav>
                                          </p:tavLst>
                                        </p:anim>
                                      </p:childTnLst>
                                    </p:cTn>
                                  </p:par>
                                </p:childTnLst>
                              </p:cTn>
                            </p:par>
                            <p:par>
                              <p:cTn id="58" fill="hold">
                                <p:stCondLst>
                                  <p:cond delay="4250"/>
                                </p:stCondLst>
                                <p:childTnLst>
                                  <p:par>
                                    <p:cTn id="59" presetID="23" presetClass="entr" presetSubtype="272"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strVal val="2/3*#ppt_w"/>
                                              </p:val>
                                            </p:tav>
                                            <p:tav tm="100000">
                                              <p:val>
                                                <p:strVal val="#ppt_w"/>
                                              </p:val>
                                            </p:tav>
                                          </p:tavLst>
                                        </p:anim>
                                        <p:anim calcmode="lin" valueType="num">
                                          <p:cBhvr>
                                            <p:cTn id="62" dur="500" fill="hold"/>
                                            <p:tgtEl>
                                              <p:spTgt spid="38"/>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18"/>
                    </p:tgtEl>
                  </p:cMediaNode>
                </p:audio>
              </p:childTnLst>
            </p:cTn>
          </p:par>
        </p:tnLst>
        <p:bldLst>
          <p:bldP spid="24" grpId="0" animBg="1"/>
          <p:bldP spid="28" grpId="0" animBg="1"/>
          <p:bldP spid="29" grpId="0" animBg="1"/>
          <p:bldP spid="30" grpId="0" animBg="1"/>
          <p:bldP spid="31" grpId="0"/>
          <p:bldP spid="31" grpId="1"/>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 presetClass="entr" presetSubtype="8"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 calcmode="lin" valueType="num">
                                          <p:cBhvr additive="base">
                                            <p:cTn id="9" dur="1750" fill="hold"/>
                                            <p:tgtEl>
                                              <p:spTgt spid="29"/>
                                            </p:tgtEl>
                                            <p:attrNameLst>
                                              <p:attrName>ppt_x</p:attrName>
                                            </p:attrNameLst>
                                          </p:cBhvr>
                                          <p:tavLst>
                                            <p:tav tm="0">
                                              <p:val>
                                                <p:strVal val="0-#ppt_w/2"/>
                                              </p:val>
                                            </p:tav>
                                            <p:tav tm="100000">
                                              <p:val>
                                                <p:strVal val="#ppt_x"/>
                                              </p:val>
                                            </p:tav>
                                          </p:tavLst>
                                        </p:anim>
                                        <p:anim calcmode="lin" valueType="num">
                                          <p:cBhvr additive="base">
                                            <p:cTn id="10" dur="1750" fill="hold"/>
                                            <p:tgtEl>
                                              <p:spTgt spid="29"/>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50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1750" fill="hold"/>
                                            <p:tgtEl>
                                              <p:spTgt spid="28"/>
                                            </p:tgtEl>
                                            <p:attrNameLst>
                                              <p:attrName>ppt_x</p:attrName>
                                            </p:attrNameLst>
                                          </p:cBhvr>
                                          <p:tavLst>
                                            <p:tav tm="0">
                                              <p:val>
                                                <p:strVal val="0-#ppt_w/2"/>
                                              </p:val>
                                            </p:tav>
                                            <p:tav tm="100000">
                                              <p:val>
                                                <p:strVal val="#ppt_x"/>
                                              </p:val>
                                            </p:tav>
                                          </p:tavLst>
                                        </p:anim>
                                        <p:anim calcmode="lin" valueType="num">
                                          <p:cBhvr additive="base">
                                            <p:cTn id="14" dur="1750" fill="hold"/>
                                            <p:tgtEl>
                                              <p:spTgt spid="2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6" presetClass="entr" presetSubtype="32" fill="hold" grpId="0" nodeType="withEffect">
                                      <p:stCondLst>
                                        <p:cond delay="750"/>
                                      </p:stCondLst>
                                      <p:childTnLst>
                                        <p:set>
                                          <p:cBhvr>
                                            <p:cTn id="23" dur="1" fill="hold">
                                              <p:stCondLst>
                                                <p:cond delay="0"/>
                                              </p:stCondLst>
                                            </p:cTn>
                                            <p:tgtEl>
                                              <p:spTgt spid="39"/>
                                            </p:tgtEl>
                                            <p:attrNameLst>
                                              <p:attrName>style.visibility</p:attrName>
                                            </p:attrNameLst>
                                          </p:cBhvr>
                                          <p:to>
                                            <p:strVal val="visible"/>
                                          </p:to>
                                        </p:set>
                                        <p:animEffect transition="in" filter="circle(out)">
                                          <p:cBhvr>
                                            <p:cTn id="24" dur="1000"/>
                                            <p:tgtEl>
                                              <p:spTgt spid="39"/>
                                            </p:tgtEl>
                                          </p:cBhvr>
                                        </p:animEffect>
                                      </p:childTnLst>
                                    </p:cTn>
                                  </p:par>
                                  <p:par>
                                    <p:cTn id="25" presetID="2" presetClass="entr" presetSubtype="8" fill="hold" grpId="0" nodeType="withEffect">
                                      <p:stCondLst>
                                        <p:cond delay="1500"/>
                                      </p:stCondLst>
                                      <p:iterate type="lt">
                                        <p:tmPct val="0"/>
                                      </p:iterate>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750" fill="hold"/>
                                            <p:tgtEl>
                                              <p:spTgt spid="30"/>
                                            </p:tgtEl>
                                            <p:attrNameLst>
                                              <p:attrName>ppt_x</p:attrName>
                                            </p:attrNameLst>
                                          </p:cBhvr>
                                          <p:tavLst>
                                            <p:tav tm="0">
                                              <p:val>
                                                <p:strVal val="1+#ppt_w/2"/>
                                              </p:val>
                                            </p:tav>
                                            <p:tav tm="100000">
                                              <p:val>
                                                <p:strVal val="#ppt_x"/>
                                              </p:val>
                                            </p:tav>
                                          </p:tavLst>
                                        </p:anim>
                                        <p:anim calcmode="lin" valueType="num">
                                          <p:cBhvr additive="base">
                                            <p:cTn id="32" dur="1750" fill="hold"/>
                                            <p:tgtEl>
                                              <p:spTgt spid="30"/>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1750"/>
                                      </p:stCondLst>
                                      <p:iterate type="lt">
                                        <p:tmPct val="10000"/>
                                      </p:iterate>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1"/>
                                            </p:tgtEl>
                                            <p:attrNameLst>
                                              <p:attrName>ppt_y</p:attrName>
                                            </p:attrNameLst>
                                          </p:cBhvr>
                                          <p:tavLst>
                                            <p:tav tm="0">
                                              <p:val>
                                                <p:strVal val="#ppt_y"/>
                                              </p:val>
                                            </p:tav>
                                            <p:tav tm="100000">
                                              <p:val>
                                                <p:strVal val="#ppt_y"/>
                                              </p:val>
                                            </p:tav>
                                          </p:tavLst>
                                        </p:anim>
                                        <p:anim calcmode="lin" valueType="num">
                                          <p:cBhvr>
                                            <p:cTn id="3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1"/>
                                            </p:tgtEl>
                                          </p:cBhvr>
                                        </p:animEffect>
                                      </p:childTnLst>
                                    </p:cTn>
                                  </p:par>
                                  <p:par>
                                    <p:cTn id="40" presetID="26" presetClass="emph" presetSubtype="0" fill="hold" grpId="1" nodeType="withEffect">
                                      <p:stCondLst>
                                        <p:cond delay="2250"/>
                                      </p:stCondLst>
                                      <p:iterate type="lt">
                                        <p:tmPct val="0"/>
                                      </p:iterate>
                                      <p:childTnLst>
                                        <p:animEffect transition="out" filter="fade">
                                          <p:cBhvr>
                                            <p:cTn id="41" dur="500" tmFilter="0, 0; .2, .5; .8, .5; 1, 0"/>
                                            <p:tgtEl>
                                              <p:spTgt spid="31"/>
                                            </p:tgtEl>
                                          </p:cBhvr>
                                        </p:animEffect>
                                        <p:animScale>
                                          <p:cBhvr>
                                            <p:cTn id="42" dur="250" autoRev="1" fill="hold"/>
                                            <p:tgtEl>
                                              <p:spTgt spid="31"/>
                                            </p:tgtEl>
                                          </p:cBhvr>
                                          <p:by x="105000" y="105000"/>
                                        </p:animScale>
                                      </p:childTnLst>
                                    </p:cTn>
                                  </p:par>
                                </p:childTnLst>
                              </p:cTn>
                            </p:par>
                            <p:par>
                              <p:cTn id="43" fill="hold">
                                <p:stCondLst>
                                  <p:cond delay="2750"/>
                                </p:stCondLst>
                                <p:childTnLst>
                                  <p:par>
                                    <p:cTn id="44" presetID="23" presetClass="entr" presetSubtype="272"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strVal val="2/3*#ppt_w"/>
                                              </p:val>
                                            </p:tav>
                                            <p:tav tm="100000">
                                              <p:val>
                                                <p:strVal val="#ppt_w"/>
                                              </p:val>
                                            </p:tav>
                                          </p:tavLst>
                                        </p:anim>
                                        <p:anim calcmode="lin" valueType="num">
                                          <p:cBhvr>
                                            <p:cTn id="47" dur="500" fill="hold"/>
                                            <p:tgtEl>
                                              <p:spTgt spid="35"/>
                                            </p:tgtEl>
                                            <p:attrNameLst>
                                              <p:attrName>ppt_h</p:attrName>
                                            </p:attrNameLst>
                                          </p:cBhvr>
                                          <p:tavLst>
                                            <p:tav tm="0">
                                              <p:val>
                                                <p:strVal val="2/3*#ppt_h"/>
                                              </p:val>
                                            </p:tav>
                                            <p:tav tm="100000">
                                              <p:val>
                                                <p:strVal val="#ppt_h"/>
                                              </p:val>
                                            </p:tav>
                                          </p:tavLst>
                                        </p:anim>
                                      </p:childTnLst>
                                    </p:cTn>
                                  </p:par>
                                </p:childTnLst>
                              </p:cTn>
                            </p:par>
                            <p:par>
                              <p:cTn id="48" fill="hold">
                                <p:stCondLst>
                                  <p:cond delay="3250"/>
                                </p:stCondLst>
                                <p:childTnLst>
                                  <p:par>
                                    <p:cTn id="49" presetID="23" presetClass="entr" presetSubtype="272"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strVal val="2/3*#ppt_w"/>
                                              </p:val>
                                            </p:tav>
                                            <p:tav tm="100000">
                                              <p:val>
                                                <p:strVal val="#ppt_w"/>
                                              </p:val>
                                            </p:tav>
                                          </p:tavLst>
                                        </p:anim>
                                        <p:anim calcmode="lin" valueType="num">
                                          <p:cBhvr>
                                            <p:cTn id="52" dur="500" fill="hold"/>
                                            <p:tgtEl>
                                              <p:spTgt spid="36"/>
                                            </p:tgtEl>
                                            <p:attrNameLst>
                                              <p:attrName>ppt_h</p:attrName>
                                            </p:attrNameLst>
                                          </p:cBhvr>
                                          <p:tavLst>
                                            <p:tav tm="0">
                                              <p:val>
                                                <p:strVal val="2/3*#ppt_h"/>
                                              </p:val>
                                            </p:tav>
                                            <p:tav tm="100000">
                                              <p:val>
                                                <p:strVal val="#ppt_h"/>
                                              </p:val>
                                            </p:tav>
                                          </p:tavLst>
                                        </p:anim>
                                      </p:childTnLst>
                                    </p:cTn>
                                  </p:par>
                                </p:childTnLst>
                              </p:cTn>
                            </p:par>
                            <p:par>
                              <p:cTn id="53" fill="hold">
                                <p:stCondLst>
                                  <p:cond delay="3750"/>
                                </p:stCondLst>
                                <p:childTnLst>
                                  <p:par>
                                    <p:cTn id="54" presetID="23" presetClass="entr" presetSubtype="272"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strVal val="2/3*#ppt_w"/>
                                              </p:val>
                                            </p:tav>
                                            <p:tav tm="100000">
                                              <p:val>
                                                <p:strVal val="#ppt_w"/>
                                              </p:val>
                                            </p:tav>
                                          </p:tavLst>
                                        </p:anim>
                                        <p:anim calcmode="lin" valueType="num">
                                          <p:cBhvr>
                                            <p:cTn id="57" dur="500" fill="hold"/>
                                            <p:tgtEl>
                                              <p:spTgt spid="37"/>
                                            </p:tgtEl>
                                            <p:attrNameLst>
                                              <p:attrName>ppt_h</p:attrName>
                                            </p:attrNameLst>
                                          </p:cBhvr>
                                          <p:tavLst>
                                            <p:tav tm="0">
                                              <p:val>
                                                <p:strVal val="2/3*#ppt_h"/>
                                              </p:val>
                                            </p:tav>
                                            <p:tav tm="100000">
                                              <p:val>
                                                <p:strVal val="#ppt_h"/>
                                              </p:val>
                                            </p:tav>
                                          </p:tavLst>
                                        </p:anim>
                                      </p:childTnLst>
                                    </p:cTn>
                                  </p:par>
                                </p:childTnLst>
                              </p:cTn>
                            </p:par>
                            <p:par>
                              <p:cTn id="58" fill="hold">
                                <p:stCondLst>
                                  <p:cond delay="4250"/>
                                </p:stCondLst>
                                <p:childTnLst>
                                  <p:par>
                                    <p:cTn id="59" presetID="23" presetClass="entr" presetSubtype="272"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strVal val="2/3*#ppt_w"/>
                                              </p:val>
                                            </p:tav>
                                            <p:tav tm="100000">
                                              <p:val>
                                                <p:strVal val="#ppt_w"/>
                                              </p:val>
                                            </p:tav>
                                          </p:tavLst>
                                        </p:anim>
                                        <p:anim calcmode="lin" valueType="num">
                                          <p:cBhvr>
                                            <p:cTn id="62" dur="500" fill="hold"/>
                                            <p:tgtEl>
                                              <p:spTgt spid="38"/>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18"/>
                    </p:tgtEl>
                  </p:cMediaNode>
                </p:audio>
              </p:childTnLst>
            </p:cTn>
          </p:par>
        </p:tnLst>
        <p:bldLst>
          <p:bldP spid="24" grpId="0" animBg="1"/>
          <p:bldP spid="28" grpId="0" animBg="1"/>
          <p:bldP spid="29" grpId="0" animBg="1"/>
          <p:bldP spid="30" grpId="0" animBg="1"/>
          <p:bldP spid="31" grpId="0"/>
          <p:bldP spid="31" grpId="1"/>
          <p:bldP spid="35" grpId="0"/>
          <p:bldP spid="36" grpId="0"/>
          <p:bldP spid="37" grpId="0"/>
          <p:bldP spid="38" grpId="0"/>
          <p:bldP spid="39" grpId="0"/>
          <p:bldP spid="4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SubTitle_4"/>
          <p:cNvSpPr/>
          <p:nvPr>
            <p:custDataLst>
              <p:tags r:id="rId1"/>
            </p:custDataLst>
          </p:nvPr>
        </p:nvSpPr>
        <p:spPr>
          <a:xfrm>
            <a:off x="7554010" y="3441794"/>
            <a:ext cx="2519362" cy="598487"/>
          </a:xfrm>
          <a:prstGeom prst="rect">
            <a:avLst/>
          </a:prstGeom>
          <a:ln/>
        </p:spPr>
        <p:style>
          <a:lnRef idx="0">
            <a:schemeClr val="accent4"/>
          </a:lnRef>
          <a:fillRef idx="3">
            <a:schemeClr val="accent4"/>
          </a:fillRef>
          <a:effectRef idx="3">
            <a:schemeClr val="accent4"/>
          </a:effectRef>
          <a:fontRef idx="minor">
            <a:schemeClr val="lt1"/>
          </a:fontRef>
        </p:style>
        <p:txBody>
          <a:bodyPr anchor="ctr">
            <a:normAutofit/>
          </a:bodyPr>
          <a:lstStyle/>
          <a:p>
            <a:pPr algn="ctr" eaLnBrk="1" fontAlgn="auto" hangingPunct="1">
              <a:spcBef>
                <a:spcPts val="0"/>
              </a:spcBef>
              <a:spcAft>
                <a:spcPts val="0"/>
              </a:spcAft>
              <a:defRPr/>
            </a:pPr>
            <a:r>
              <a:rPr lang="zh-CN" altLang="en-US" sz="2000" b="1" dirty="0" smtClean="0">
                <a:solidFill>
                  <a:srgbClr val="FFFFFF"/>
                </a:solidFill>
                <a:latin typeface="Arial" panose="020B0604020202020204" pitchFamily="34" charset="0"/>
                <a:ea typeface="微软雅黑" panose="020B0503020204020204" pitchFamily="34" charset="-122"/>
              </a:rPr>
              <a:t>关键字</a:t>
            </a:r>
            <a:endParaRPr lang="zh-CN" altLang="en-US" sz="2000" b="1" dirty="0">
              <a:solidFill>
                <a:srgbClr val="FFFFFF"/>
              </a:solidFill>
              <a:latin typeface="Arial" panose="020B0604020202020204" pitchFamily="34" charset="0"/>
              <a:ea typeface="微软雅黑" panose="020B0503020204020204" pitchFamily="34" charset="-122"/>
            </a:endParaRPr>
          </a:p>
        </p:txBody>
      </p:sp>
      <p:sp>
        <p:nvSpPr>
          <p:cNvPr id="3" name="MH_SubTitle_3"/>
          <p:cNvSpPr/>
          <p:nvPr>
            <p:custDataLst>
              <p:tags r:id="rId2"/>
            </p:custDataLst>
          </p:nvPr>
        </p:nvSpPr>
        <p:spPr>
          <a:xfrm>
            <a:off x="7554010" y="4124419"/>
            <a:ext cx="2519362" cy="598487"/>
          </a:xfrm>
          <a:prstGeom prst="rect">
            <a:avLst/>
          </a:prstGeom>
          <a:ln/>
        </p:spPr>
        <p:style>
          <a:lnRef idx="0">
            <a:schemeClr val="accent3"/>
          </a:lnRef>
          <a:fillRef idx="3">
            <a:schemeClr val="accent3"/>
          </a:fillRef>
          <a:effectRef idx="3">
            <a:schemeClr val="accent3"/>
          </a:effectRef>
          <a:fontRef idx="minor">
            <a:schemeClr val="lt1"/>
          </a:fontRef>
        </p:style>
        <p:txBody>
          <a:bodyPr anchor="ctr">
            <a:normAutofit/>
          </a:bodyPr>
          <a:lstStyle/>
          <a:p>
            <a:pPr algn="ctr" eaLnBrk="1" fontAlgn="auto" hangingPunct="1">
              <a:spcBef>
                <a:spcPts val="0"/>
              </a:spcBef>
              <a:spcAft>
                <a:spcPts val="0"/>
              </a:spcAft>
              <a:defRPr/>
            </a:pPr>
            <a:r>
              <a:rPr lang="zh-CN" altLang="en-US" sz="2000" b="1" dirty="0" smtClean="0">
                <a:solidFill>
                  <a:srgbClr val="FFFFFF"/>
                </a:solidFill>
                <a:latin typeface="Arial" panose="020B0604020202020204" pitchFamily="34" charset="0"/>
                <a:ea typeface="微软雅黑" panose="020B0503020204020204" pitchFamily="34" charset="-122"/>
              </a:rPr>
              <a:t>关键字</a:t>
            </a:r>
            <a:endParaRPr lang="zh-CN" altLang="en-US" sz="2000" b="1" dirty="0">
              <a:solidFill>
                <a:srgbClr val="FFFFFF"/>
              </a:solidFill>
              <a:latin typeface="Arial" panose="020B0604020202020204" pitchFamily="34" charset="0"/>
              <a:ea typeface="微软雅黑" panose="020B0503020204020204" pitchFamily="34" charset="-122"/>
            </a:endParaRPr>
          </a:p>
        </p:txBody>
      </p:sp>
      <p:sp>
        <p:nvSpPr>
          <p:cNvPr id="4" name="MH_SubTitle_2"/>
          <p:cNvSpPr/>
          <p:nvPr>
            <p:custDataLst>
              <p:tags r:id="rId3"/>
            </p:custDataLst>
          </p:nvPr>
        </p:nvSpPr>
        <p:spPr>
          <a:xfrm>
            <a:off x="7554010" y="4807044"/>
            <a:ext cx="2519362" cy="598487"/>
          </a:xfrm>
          <a:prstGeom prst="rect">
            <a:avLst/>
          </a:prstGeom>
          <a:solidFill>
            <a:schemeClr val="tx1">
              <a:lumMod val="50000"/>
              <a:lumOff val="50000"/>
            </a:schemeClr>
          </a:solidFill>
          <a:ln/>
        </p:spPr>
        <p:style>
          <a:lnRef idx="0">
            <a:schemeClr val="accent6"/>
          </a:lnRef>
          <a:fillRef idx="3">
            <a:schemeClr val="accent6"/>
          </a:fillRef>
          <a:effectRef idx="3">
            <a:schemeClr val="accent6"/>
          </a:effectRef>
          <a:fontRef idx="minor">
            <a:schemeClr val="lt1"/>
          </a:fontRef>
        </p:style>
        <p:txBody>
          <a:bodyPr anchor="ctr">
            <a:normAutofit/>
          </a:bodyPr>
          <a:lstStyle/>
          <a:p>
            <a:pPr algn="ctr" eaLnBrk="1" fontAlgn="auto" hangingPunct="1">
              <a:spcBef>
                <a:spcPts val="0"/>
              </a:spcBef>
              <a:spcAft>
                <a:spcPts val="0"/>
              </a:spcAft>
              <a:defRPr/>
            </a:pPr>
            <a:r>
              <a:rPr lang="zh-CN" altLang="en-US" sz="2000" b="1" dirty="0" smtClean="0">
                <a:solidFill>
                  <a:srgbClr val="FFFFFF"/>
                </a:solidFill>
                <a:latin typeface="Arial" panose="020B0604020202020204" pitchFamily="34" charset="0"/>
                <a:ea typeface="微软雅黑" panose="020B0503020204020204" pitchFamily="34" charset="-122"/>
              </a:rPr>
              <a:t>关键字</a:t>
            </a:r>
            <a:endParaRPr lang="zh-CN" altLang="en-US" sz="2000" b="1" dirty="0">
              <a:solidFill>
                <a:srgbClr val="FFFFFF"/>
              </a:solidFill>
              <a:latin typeface="Arial" panose="020B0604020202020204" pitchFamily="34" charset="0"/>
              <a:ea typeface="微软雅黑" panose="020B0503020204020204" pitchFamily="34" charset="-122"/>
            </a:endParaRPr>
          </a:p>
        </p:txBody>
      </p:sp>
      <p:sp>
        <p:nvSpPr>
          <p:cNvPr id="5" name="MH_SubTitle_1"/>
          <p:cNvSpPr/>
          <p:nvPr>
            <p:custDataLst>
              <p:tags r:id="rId4"/>
            </p:custDataLst>
          </p:nvPr>
        </p:nvSpPr>
        <p:spPr>
          <a:xfrm>
            <a:off x="7554010" y="5489669"/>
            <a:ext cx="2519362" cy="598487"/>
          </a:xfrm>
          <a:prstGeom prst="rect">
            <a:avLst/>
          </a:prstGeom>
          <a:ln/>
        </p:spPr>
        <p:style>
          <a:lnRef idx="0">
            <a:schemeClr val="accent3"/>
          </a:lnRef>
          <a:fillRef idx="3">
            <a:schemeClr val="accent3"/>
          </a:fillRef>
          <a:effectRef idx="3">
            <a:schemeClr val="accent3"/>
          </a:effectRef>
          <a:fontRef idx="minor">
            <a:schemeClr val="lt1"/>
          </a:fontRef>
        </p:style>
        <p:txBody>
          <a:bodyPr anchor="ctr">
            <a:normAutofit/>
          </a:bodyPr>
          <a:lstStyle/>
          <a:p>
            <a:pPr algn="ctr" eaLnBrk="1" fontAlgn="auto" hangingPunct="1">
              <a:spcBef>
                <a:spcPts val="0"/>
              </a:spcBef>
              <a:spcAft>
                <a:spcPts val="0"/>
              </a:spcAft>
              <a:defRPr/>
            </a:pPr>
            <a:r>
              <a:rPr lang="zh-CN" altLang="en-US" sz="2000" b="1" dirty="0" smtClean="0">
                <a:solidFill>
                  <a:srgbClr val="FFFFFF"/>
                </a:solidFill>
                <a:latin typeface="Arial" panose="020B0604020202020204" pitchFamily="34" charset="0"/>
                <a:ea typeface="微软雅黑" panose="020B0503020204020204" pitchFamily="34" charset="-122"/>
              </a:rPr>
              <a:t>关键字</a:t>
            </a:r>
            <a:endParaRPr lang="zh-CN" altLang="en-US" sz="2000" b="1" dirty="0">
              <a:solidFill>
                <a:srgbClr val="FFFFFF"/>
              </a:solidFill>
              <a:latin typeface="Arial" panose="020B0604020202020204" pitchFamily="34" charset="0"/>
              <a:ea typeface="微软雅黑" panose="020B0503020204020204" pitchFamily="34" charset="-122"/>
            </a:endParaRPr>
          </a:p>
        </p:txBody>
      </p:sp>
      <p:sp>
        <p:nvSpPr>
          <p:cNvPr id="6" name="MH_Title_1"/>
          <p:cNvSpPr txBox="1">
            <a:spLocks/>
          </p:cNvSpPr>
          <p:nvPr>
            <p:custDataLst>
              <p:tags r:id="rId5"/>
            </p:custDataLst>
          </p:nvPr>
        </p:nvSpPr>
        <p:spPr bwMode="auto">
          <a:xfrm>
            <a:off x="1342678" y="2789331"/>
            <a:ext cx="3906837"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r>
              <a:rPr lang="zh-CN" altLang="en-US" sz="2800" dirty="0">
                <a:solidFill>
                  <a:schemeClr val="accent2"/>
                </a:solidFill>
                <a:latin typeface="Calibri"/>
                <a:ea typeface="微软雅黑"/>
              </a:rPr>
              <a:t>添加关键字</a:t>
            </a:r>
          </a:p>
        </p:txBody>
      </p:sp>
      <p:sp>
        <p:nvSpPr>
          <p:cNvPr id="7" name="MH_Desc_1"/>
          <p:cNvSpPr txBox="1">
            <a:spLocks/>
          </p:cNvSpPr>
          <p:nvPr>
            <p:custDataLst>
              <p:tags r:id="rId6"/>
            </p:custDataLst>
          </p:nvPr>
        </p:nvSpPr>
        <p:spPr bwMode="auto">
          <a:xfrm>
            <a:off x="1342678" y="3384644"/>
            <a:ext cx="3906837"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a:lnSpc>
                <a:spcPct val="120000"/>
              </a:lnSpc>
              <a:defRPr/>
            </a:pPr>
            <a:r>
              <a:rPr lang="zh-CN" altLang="en-US" sz="17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a:t>
            </a:r>
            <a:r>
              <a:rPr lang="zh-CN" altLang="en-US" sz="1700" kern="0" dirty="0" smtClean="0">
                <a:solidFill>
                  <a:prstClr val="black">
                    <a:lumMod val="75000"/>
                    <a:lumOff val="25000"/>
                  </a:prstClr>
                </a:solidFill>
                <a:latin typeface="微软雅黑" pitchFamily="34" charset="-122"/>
                <a:ea typeface="微软雅黑" pitchFamily="34" charset="-122"/>
              </a:rPr>
              <a:t>。</a:t>
            </a:r>
            <a:r>
              <a:rPr lang="zh-CN" altLang="en-US" sz="17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a:t>
            </a:r>
            <a:r>
              <a:rPr lang="zh-CN" altLang="en-US" sz="1700" kern="0" dirty="0" smtClean="0">
                <a:solidFill>
                  <a:prstClr val="black">
                    <a:lumMod val="75000"/>
                    <a:lumOff val="25000"/>
                  </a:prstClr>
                </a:solidFill>
                <a:latin typeface="微软雅黑" pitchFamily="34" charset="-122"/>
                <a:ea typeface="微软雅黑" pitchFamily="34" charset="-122"/>
              </a:rPr>
              <a:t>。</a:t>
            </a:r>
            <a:r>
              <a:rPr lang="zh-CN" altLang="en-US" sz="17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a:t>
            </a:r>
            <a:r>
              <a:rPr lang="zh-CN" altLang="en-US" sz="1700" kern="0" dirty="0" smtClean="0">
                <a:solidFill>
                  <a:prstClr val="black">
                    <a:lumMod val="75000"/>
                    <a:lumOff val="25000"/>
                  </a:prstClr>
                </a:solidFill>
                <a:latin typeface="微软雅黑" pitchFamily="34" charset="-122"/>
                <a:ea typeface="微软雅黑" pitchFamily="34" charset="-122"/>
              </a:rPr>
              <a:t>。</a:t>
            </a:r>
            <a:r>
              <a:rPr lang="zh-CN" altLang="en-US" sz="1700" kern="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a:t>
            </a:r>
            <a:r>
              <a:rPr lang="zh-CN" altLang="en-US" sz="1700" kern="0" dirty="0" smtClean="0">
                <a:solidFill>
                  <a:prstClr val="black">
                    <a:lumMod val="75000"/>
                    <a:lumOff val="25000"/>
                  </a:prstClr>
                </a:solidFill>
                <a:latin typeface="微软雅黑" pitchFamily="34" charset="-122"/>
                <a:ea typeface="微软雅黑" pitchFamily="34" charset="-122"/>
              </a:rPr>
              <a:t>。</a:t>
            </a:r>
            <a:endParaRPr lang="zh-CN" altLang="en-US" sz="1700" kern="0" dirty="0">
              <a:solidFill>
                <a:prstClr val="black">
                  <a:lumMod val="75000"/>
                  <a:lumOff val="25000"/>
                </a:prstClr>
              </a:solidFill>
              <a:latin typeface="微软雅黑" pitchFamily="34" charset="-122"/>
              <a:ea typeface="微软雅黑" pitchFamily="34" charset="-122"/>
            </a:endParaRPr>
          </a:p>
          <a:p>
            <a:pPr defTabSz="1219170">
              <a:lnSpc>
                <a:spcPct val="120000"/>
              </a:lnSpc>
              <a:defRPr/>
            </a:pPr>
            <a:endParaRPr lang="zh-CN" altLang="en-US" sz="1700" kern="0" dirty="0">
              <a:solidFill>
                <a:prstClr val="black">
                  <a:lumMod val="75000"/>
                  <a:lumOff val="25000"/>
                </a:prstClr>
              </a:solidFill>
              <a:latin typeface="微软雅黑" pitchFamily="34" charset="-122"/>
              <a:ea typeface="微软雅黑" pitchFamily="34" charset="-122"/>
            </a:endParaRPr>
          </a:p>
          <a:p>
            <a:pPr lvl="0" defTabSz="1219170">
              <a:lnSpc>
                <a:spcPct val="120000"/>
              </a:lnSpc>
              <a:defRPr/>
            </a:pPr>
            <a:endParaRPr lang="zh-CN" altLang="en-US" sz="1700" kern="0" dirty="0">
              <a:solidFill>
                <a:prstClr val="black">
                  <a:lumMod val="75000"/>
                  <a:lumOff val="25000"/>
                </a:prstClr>
              </a:solidFill>
              <a:latin typeface="微软雅黑" pitchFamily="34" charset="-122"/>
              <a:ea typeface="微软雅黑" pitchFamily="34" charset="-122"/>
            </a:endParaRPr>
          </a:p>
        </p:txBody>
      </p:sp>
      <p:sp>
        <p:nvSpPr>
          <p:cNvPr id="8" name="MH_SubTitle_5"/>
          <p:cNvSpPr/>
          <p:nvPr>
            <p:custDataLst>
              <p:tags r:id="rId7"/>
            </p:custDataLst>
          </p:nvPr>
        </p:nvSpPr>
        <p:spPr>
          <a:xfrm>
            <a:off x="6780897" y="1401856"/>
            <a:ext cx="4086225" cy="1971675"/>
          </a:xfrm>
          <a:prstGeom prst="upArrow">
            <a:avLst>
              <a:gd name="adj1" fmla="val 61514"/>
              <a:gd name="adj2" fmla="val 83131"/>
            </a:avLst>
          </a:prstGeom>
          <a:ln/>
        </p:spPr>
        <p:style>
          <a:lnRef idx="0">
            <a:schemeClr val="accent3"/>
          </a:lnRef>
          <a:fillRef idx="3">
            <a:schemeClr val="accent3"/>
          </a:fillRef>
          <a:effectRef idx="3">
            <a:schemeClr val="accent3"/>
          </a:effectRef>
          <a:fontRef idx="minor">
            <a:schemeClr val="lt1"/>
          </a:fontRef>
        </p:style>
        <p:txBody>
          <a:bodyPr anchor="ctr">
            <a:normAutofit/>
          </a:bodyPr>
          <a:lstStyle/>
          <a:p>
            <a:pPr algn="ctr" eaLnBrk="1" hangingPunct="1">
              <a:lnSpc>
                <a:spcPct val="130000"/>
              </a:lnSpc>
              <a:defRPr/>
            </a:pPr>
            <a:r>
              <a:rPr lang="zh-CN" altLang="en-US" sz="2400" b="1" dirty="0">
                <a:solidFill>
                  <a:srgbClr val="FFFFFF"/>
                </a:solidFill>
                <a:latin typeface="Arial" panose="020B0604020202020204" pitchFamily="34" charset="0"/>
                <a:ea typeface="微软雅黑" panose="020B0503020204020204" pitchFamily="34" charset="-122"/>
              </a:rPr>
              <a:t>关键字</a:t>
            </a:r>
          </a:p>
        </p:txBody>
      </p:sp>
      <p:cxnSp>
        <p:nvCxnSpPr>
          <p:cNvPr id="9" name="直接连接符 8"/>
          <p:cNvCxnSpPr/>
          <p:nvPr/>
        </p:nvCxnSpPr>
        <p:spPr>
          <a:xfrm>
            <a:off x="3176" y="404907"/>
            <a:ext cx="12190413" cy="0"/>
          </a:xfrm>
          <a:prstGeom prst="line">
            <a:avLst/>
          </a:prstGeom>
          <a:noFill/>
          <a:ln w="9525" cap="flat" cmpd="sng" algn="ctr">
            <a:solidFill>
              <a:srgbClr val="414455"/>
            </a:solidFill>
            <a:prstDash val="dash"/>
          </a:ln>
          <a:effectLst/>
        </p:spPr>
      </p:cxnSp>
      <p:sp>
        <p:nvSpPr>
          <p:cNvPr id="10" name="流程图: 离页连接符 9"/>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11" name="TextBox 10"/>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3935777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750"/>
                                        <p:tgtEl>
                                          <p:spTgt spid="9"/>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100000">
                                          <p:val>
                                            <p:strVal val="#ppt_x"/>
                                          </p:val>
                                        </p:tav>
                                      </p:tavLst>
                                    </p:anim>
                                    <p:anim calcmode="lin" valueType="num">
                                      <p:cBhvr>
                                        <p:cTn id="11" dur="500" fill="hold"/>
                                        <p:tgtEl>
                                          <p:spTgt spid="10"/>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ppt_h/2"/>
                                          </p:val>
                                        </p:tav>
                                        <p:tav tm="100000">
                                          <p:val>
                                            <p:strVal val="#ppt_y"/>
                                          </p:val>
                                        </p:tav>
                                      </p:tavLst>
                                    </p:anim>
                                    <p:anim calcmode="lin" valueType="num">
                                      <p:cBhvr>
                                        <p:cTn id="17" dur="250" fill="hold"/>
                                        <p:tgtEl>
                                          <p:spTgt spid="11"/>
                                        </p:tgtEl>
                                        <p:attrNameLst>
                                          <p:attrName>ppt_w</p:attrName>
                                        </p:attrNameLst>
                                      </p:cBhvr>
                                      <p:tavLst>
                                        <p:tav tm="0">
                                          <p:val>
                                            <p:strVal val="#ppt_w"/>
                                          </p:val>
                                        </p:tav>
                                        <p:tav tm="100000">
                                          <p:val>
                                            <p:strVal val="#ppt_w"/>
                                          </p:val>
                                        </p:tav>
                                      </p:tavLst>
                                    </p:anim>
                                    <p:anim calcmode="lin" valueType="num">
                                      <p:cBhvr>
                                        <p:cTn id="18" dur="25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375" autoRev="1" fill="hold">
                                          <p:stCondLst>
                                            <p:cond delay="0"/>
                                          </p:stCondLst>
                                        </p:cTn>
                                        <p:tgtEl>
                                          <p:spTgt spid="6"/>
                                        </p:tgtEl>
                                        <p:attrNameLst>
                                          <p:attrName>ppt_w</p:attrName>
                                        </p:attrNameLst>
                                      </p:cBhvr>
                                    </p:anim>
                                    <p:anim by="(#ppt_w*0.50)" calcmode="lin" valueType="num">
                                      <p:cBhvr>
                                        <p:cTn id="23" dur="375" decel="50000" autoRev="1" fill="hold">
                                          <p:stCondLst>
                                            <p:cond delay="0"/>
                                          </p:stCondLst>
                                        </p:cTn>
                                        <p:tgtEl>
                                          <p:spTgt spid="6"/>
                                        </p:tgtEl>
                                        <p:attrNameLst>
                                          <p:attrName>ppt_x</p:attrName>
                                        </p:attrNameLst>
                                      </p:cBhvr>
                                    </p:anim>
                                    <p:anim from="(-#ppt_h/2)" to="(#ppt_y)" calcmode="lin" valueType="num">
                                      <p:cBhvr>
                                        <p:cTn id="24" dur="750" fill="hold">
                                          <p:stCondLst>
                                            <p:cond delay="0"/>
                                          </p:stCondLst>
                                        </p:cTn>
                                        <p:tgtEl>
                                          <p:spTgt spid="6"/>
                                        </p:tgtEl>
                                        <p:attrNameLst>
                                          <p:attrName>ppt_y</p:attrName>
                                        </p:attrNameLst>
                                      </p:cBhvr>
                                    </p:anim>
                                    <p:animRot by="21600000">
                                      <p:cBhvr>
                                        <p:cTn id="25" dur="750" fill="hold">
                                          <p:stCondLst>
                                            <p:cond delay="0"/>
                                          </p:stCondLst>
                                        </p:cTn>
                                        <p:tgtEl>
                                          <p:spTgt spid="6"/>
                                        </p:tgtEl>
                                        <p:attrNameLst>
                                          <p:attrName>r</p:attrName>
                                        </p:attrNameLst>
                                      </p:cBhvr>
                                    </p:animRot>
                                  </p:childTnLst>
                                </p:cTn>
                              </p:par>
                              <p:par>
                                <p:cTn id="26" presetID="53" presetClass="entr" presetSubtype="16" fill="hold" grpId="0" nodeType="withEffect">
                                  <p:stCondLst>
                                    <p:cond delay="750"/>
                                  </p:stCondLst>
                                  <p:childTnLst>
                                    <p:set>
                                      <p:cBhvr>
                                        <p:cTn id="27" dur="1" fill="hold">
                                          <p:stCondLst>
                                            <p:cond delay="0"/>
                                          </p:stCondLst>
                                        </p:cTn>
                                        <p:tgtEl>
                                          <p:spTgt spid="7"/>
                                        </p:tgtEl>
                                        <p:attrNameLst>
                                          <p:attrName>style.visibility</p:attrName>
                                        </p:attrNameLst>
                                      </p:cBhvr>
                                      <p:to>
                                        <p:strVal val="visible"/>
                                      </p:to>
                                    </p:set>
                                    <p:anim calcmode="lin" valueType="num">
                                      <p:cBhvr>
                                        <p:cTn id="28" dur="750" fill="hold"/>
                                        <p:tgtEl>
                                          <p:spTgt spid="7"/>
                                        </p:tgtEl>
                                        <p:attrNameLst>
                                          <p:attrName>ppt_w</p:attrName>
                                        </p:attrNameLst>
                                      </p:cBhvr>
                                      <p:tavLst>
                                        <p:tav tm="0">
                                          <p:val>
                                            <p:fltVal val="0"/>
                                          </p:val>
                                        </p:tav>
                                        <p:tav tm="100000">
                                          <p:val>
                                            <p:strVal val="#ppt_w"/>
                                          </p:val>
                                        </p:tav>
                                      </p:tavLst>
                                    </p:anim>
                                    <p:anim calcmode="lin" valueType="num">
                                      <p:cBhvr>
                                        <p:cTn id="29" dur="750" fill="hold"/>
                                        <p:tgtEl>
                                          <p:spTgt spid="7"/>
                                        </p:tgtEl>
                                        <p:attrNameLst>
                                          <p:attrName>ppt_h</p:attrName>
                                        </p:attrNameLst>
                                      </p:cBhvr>
                                      <p:tavLst>
                                        <p:tav tm="0">
                                          <p:val>
                                            <p:fltVal val="0"/>
                                          </p:val>
                                        </p:tav>
                                        <p:tav tm="100000">
                                          <p:val>
                                            <p:strVal val="#ppt_h"/>
                                          </p:val>
                                        </p:tav>
                                      </p:tavLst>
                                    </p:anim>
                                    <p:animEffect transition="in" filter="fade">
                                      <p:cBhvr>
                                        <p:cTn id="30" dur="750"/>
                                        <p:tgtEl>
                                          <p:spTgt spid="7"/>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p:tgtEl>
                                          <p:spTgt spid="5"/>
                                        </p:tgtEl>
                                        <p:attrNameLst>
                                          <p:attrName>ppt_y</p:attrName>
                                        </p:attrNameLst>
                                      </p:cBhvr>
                                      <p:tavLst>
                                        <p:tav tm="0">
                                          <p:val>
                                            <p:strVal val="#ppt_y+#ppt_h*1.125000"/>
                                          </p:val>
                                        </p:tav>
                                        <p:tav tm="100000">
                                          <p:val>
                                            <p:strVal val="#ppt_y"/>
                                          </p:val>
                                        </p:tav>
                                      </p:tavLst>
                                    </p:anim>
                                    <p:animEffect transition="in" filter="wipe(up)">
                                      <p:cBhvr>
                                        <p:cTn id="35" dur="500"/>
                                        <p:tgtEl>
                                          <p:spTgt spid="5"/>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p:tgtEl>
                                          <p:spTgt spid="4"/>
                                        </p:tgtEl>
                                        <p:attrNameLst>
                                          <p:attrName>ppt_y</p:attrName>
                                        </p:attrNameLst>
                                      </p:cBhvr>
                                      <p:tavLst>
                                        <p:tav tm="0">
                                          <p:val>
                                            <p:strVal val="#ppt_y+#ppt_h*1.125000"/>
                                          </p:val>
                                        </p:tav>
                                        <p:tav tm="100000">
                                          <p:val>
                                            <p:strVal val="#ppt_y"/>
                                          </p:val>
                                        </p:tav>
                                      </p:tavLst>
                                    </p:anim>
                                    <p:animEffect transition="in" filter="wipe(up)">
                                      <p:cBhvr>
                                        <p:cTn id="40" dur="500"/>
                                        <p:tgtEl>
                                          <p:spTgt spid="4"/>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ppt_y</p:attrName>
                                        </p:attrNameLst>
                                      </p:cBhvr>
                                      <p:tavLst>
                                        <p:tav tm="0">
                                          <p:val>
                                            <p:strVal val="#ppt_y+#ppt_h*1.125000"/>
                                          </p:val>
                                        </p:tav>
                                        <p:tav tm="100000">
                                          <p:val>
                                            <p:strVal val="#ppt_y"/>
                                          </p:val>
                                        </p:tav>
                                      </p:tavLst>
                                    </p:anim>
                                    <p:animEffect transition="in" filter="wipe(up)">
                                      <p:cBhvr>
                                        <p:cTn id="45" dur="500"/>
                                        <p:tgtEl>
                                          <p:spTgt spid="3"/>
                                        </p:tgtEl>
                                      </p:cBhvr>
                                    </p:animEffect>
                                  </p:childTnLst>
                                </p:cTn>
                              </p:par>
                            </p:childTnLst>
                          </p:cTn>
                        </p:par>
                        <p:par>
                          <p:cTn id="46" fill="hold">
                            <p:stCondLst>
                              <p:cond delay="4500"/>
                            </p:stCondLst>
                            <p:childTnLst>
                              <p:par>
                                <p:cTn id="47" presetID="12" presetClass="entr" presetSubtype="4"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p:tgtEl>
                                          <p:spTgt spid="2"/>
                                        </p:tgtEl>
                                        <p:attrNameLst>
                                          <p:attrName>ppt_y</p:attrName>
                                        </p:attrNameLst>
                                      </p:cBhvr>
                                      <p:tavLst>
                                        <p:tav tm="0">
                                          <p:val>
                                            <p:strVal val="#ppt_y+#ppt_h*1.125000"/>
                                          </p:val>
                                        </p:tav>
                                        <p:tav tm="100000">
                                          <p:val>
                                            <p:strVal val="#ppt_y"/>
                                          </p:val>
                                        </p:tav>
                                      </p:tavLst>
                                    </p:anim>
                                    <p:animEffect transition="in" filter="wipe(up)">
                                      <p:cBhvr>
                                        <p:cTn id="50" dur="500"/>
                                        <p:tgtEl>
                                          <p:spTgt spid="2"/>
                                        </p:tgtEl>
                                      </p:cBhvr>
                                    </p:animEffect>
                                  </p:childTnLst>
                                </p:cTn>
                              </p:par>
                            </p:childTnLst>
                          </p:cTn>
                        </p:par>
                        <p:par>
                          <p:cTn id="51" fill="hold">
                            <p:stCondLst>
                              <p:cond delay="5000"/>
                            </p:stCondLst>
                            <p:childTnLst>
                              <p:par>
                                <p:cTn id="52" presetID="2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animBg="1"/>
      <p:bldP spid="10" grpId="0" bldLvl="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6000" y="424"/>
            <a:ext cx="6094077" cy="6858741"/>
          </a:xfrm>
          <a:prstGeom prst="rect">
            <a:avLst/>
          </a:prstGeom>
          <a:blipFill dpi="0" rotWithShape="1">
            <a:blip r:embed="rId3">
              <a:extLst>
                <a:ext uri="{28A0092B-C50C-407E-A947-70E740481C1C}">
                  <a14:useLocalDpi xmlns:a14="http://schemas.microsoft.com/office/drawing/2010/main" val="0"/>
                </a:ext>
              </a:extLst>
            </a:blip>
            <a:srcRect/>
            <a:stretch>
              <a:fillRect l="-1" r="-65608"/>
            </a:stretch>
          </a:bli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35" y="424"/>
            <a:ext cx="475901" cy="6858741"/>
          </a:xfrm>
          <a:prstGeom prst="rect">
            <a:avLst/>
          </a:prstGeom>
          <a:ln/>
        </p:spPr>
        <p:style>
          <a:lnRef idx="0">
            <a:schemeClr val="accent2"/>
          </a:lnRef>
          <a:fillRef idx="3">
            <a:schemeClr val="accent2"/>
          </a:fillRef>
          <a:effectRef idx="3">
            <a:schemeClr val="accent2"/>
          </a:effectRef>
          <a:fontRef idx="minor">
            <a:schemeClr val="lt1"/>
          </a:fontRef>
        </p:style>
        <p:txBody>
          <a:bodyPr lIns="86703" tIns="43352" rIns="86703" bIns="4335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cs"/>
            </a:endParaRPr>
          </a:p>
        </p:txBody>
      </p:sp>
      <p:sp>
        <p:nvSpPr>
          <p:cNvPr id="10" name="文本框 4"/>
          <p:cNvSpPr txBox="1"/>
          <p:nvPr/>
        </p:nvSpPr>
        <p:spPr>
          <a:xfrm>
            <a:off x="548245" y="2424783"/>
            <a:ext cx="4394833" cy="3088372"/>
          </a:xfrm>
          <a:prstGeom prst="rect">
            <a:avLst/>
          </a:prstGeom>
          <a:noFill/>
        </p:spPr>
        <p:txBody>
          <a:bodyPr wrap="square" lIns="86703" tIns="43352" rIns="86703" bIns="4335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添加目录文本</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添加关键文字</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lang="zh-CN" altLang="en-US" sz="5000" b="1" kern="0" cap="all" dirty="0" smtClean="0">
                <a:ln w="3175">
                  <a:solidFill>
                    <a:sysClr val="window" lastClr="FFFFFF"/>
                  </a:solidFill>
                </a:ln>
                <a:solidFill>
                  <a:srgbClr val="002060"/>
                </a:solidFill>
                <a:effectLst>
                  <a:outerShdw blurRad="50800" dist="38100" dir="5400000" algn="t" rotWithShape="0">
                    <a:prstClr val="black">
                      <a:alpha val="40000"/>
                    </a:prstClr>
                  </a:outerShdw>
                </a:effectLst>
                <a:ea typeface="微软雅黑" panose="020B0503020204020204" pitchFamily="34" charset="-122"/>
              </a:rPr>
              <a:t>添加关键文字</a:t>
            </a:r>
            <a:endParaRPr kumimoji="0" lang="zh-CN" altLang="en-US" sz="5000" b="1" i="0" u="none" strike="noStrike" kern="0" cap="all" spc="0" normalizeH="0" baseline="0" noProof="0" dirty="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p:txBody>
      </p:sp>
      <p:sp>
        <p:nvSpPr>
          <p:cNvPr id="12" name="AutoShape 3"/>
          <p:cNvSpPr>
            <a:spLocks noChangeAspect="1" noChangeArrowheads="1" noTextEdit="1"/>
          </p:cNvSpPr>
          <p:nvPr/>
        </p:nvSpPr>
        <p:spPr bwMode="auto">
          <a:xfrm>
            <a:off x="6815798" y="-110374"/>
            <a:ext cx="5374280" cy="702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5" rIns="91428" bIns="45715" numCol="1" anchor="t" anchorCtr="0" compatLnSpc="1"/>
          <a:lstStyle/>
          <a:p>
            <a:endParaRPr lang="zh-CN" altLang="en-US">
              <a:ea typeface="微软雅黑" panose="020B0503020204020204" pitchFamily="34" charset="-122"/>
            </a:endParaRPr>
          </a:p>
        </p:txBody>
      </p:sp>
      <p:grpSp>
        <p:nvGrpSpPr>
          <p:cNvPr id="13" name="组合 12"/>
          <p:cNvGrpSpPr/>
          <p:nvPr/>
        </p:nvGrpSpPr>
        <p:grpSpPr>
          <a:xfrm>
            <a:off x="653315" y="1269554"/>
            <a:ext cx="1275673" cy="1050429"/>
            <a:chOff x="4304043" y="1286668"/>
            <a:chExt cx="3837944" cy="2757793"/>
          </a:xfrm>
          <a:solidFill>
            <a:srgbClr val="C00000"/>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ea"/>
                <a:sym typeface="+mn-lt"/>
              </a:endParaRPr>
            </a:p>
          </p:txBody>
        </p:sp>
        <p:sp>
          <p:nvSpPr>
            <p:cNvPr id="15" name="圆角矩形 14"/>
            <p:cNvSpPr/>
            <p:nvPr/>
          </p:nvSpPr>
          <p:spPr>
            <a:xfrm>
              <a:off x="4351930" y="1367697"/>
              <a:ext cx="3742172" cy="2595722"/>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Calibri"/>
                  <a:ea typeface="微软雅黑" panose="020B0503020204020204" pitchFamily="34" charset="-122"/>
                  <a:cs typeface="+mn-ea"/>
                  <a:sym typeface="+mn-lt"/>
                </a:rPr>
                <a:t>2</a:t>
              </a:r>
              <a:endParaRPr kumimoji="0" lang="zh-CN" altLang="en-US" sz="6600" b="0" i="0" u="none" strike="noStrike" kern="0" cap="none" spc="0" normalizeH="0" baseline="0" noProof="0" dirty="0">
                <a:ln>
                  <a:noFill/>
                </a:ln>
                <a:solidFill>
                  <a:sysClr val="window" lastClr="FFFFFF"/>
                </a:solidFill>
                <a:effectLst/>
                <a:uLnTx/>
                <a:uFillTx/>
                <a:latin typeface="Calibri"/>
                <a:ea typeface="微软雅黑" panose="020B0503020204020204" pitchFamily="34" charset="-122"/>
                <a:cs typeface="+mn-ea"/>
                <a:sym typeface="+mn-lt"/>
              </a:endParaRPr>
            </a:p>
          </p:txBody>
        </p:sp>
      </p:grpSp>
      <p:sp>
        <p:nvSpPr>
          <p:cNvPr id="17" name="矩形 16"/>
          <p:cNvSpPr/>
          <p:nvPr/>
        </p:nvSpPr>
        <p:spPr>
          <a:xfrm>
            <a:off x="8130075" y="0"/>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矩形 17"/>
          <p:cNvSpPr/>
          <p:nvPr/>
        </p:nvSpPr>
        <p:spPr>
          <a:xfrm>
            <a:off x="6096000" y="4578515"/>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矩形 18"/>
          <p:cNvSpPr/>
          <p:nvPr/>
        </p:nvSpPr>
        <p:spPr>
          <a:xfrm>
            <a:off x="10164152" y="2301839"/>
            <a:ext cx="2026261" cy="223200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Rectangle 6"/>
          <p:cNvSpPr>
            <a:spLocks noChangeArrowheads="1"/>
          </p:cNvSpPr>
          <p:nvPr/>
        </p:nvSpPr>
        <p:spPr bwMode="auto">
          <a:xfrm>
            <a:off x="8097838"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10126663"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097588" y="2247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6097588" y="4533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9933103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23" presetClass="entr" presetSubtype="28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6" presetClass="entr" presetSubtype="4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750"/>
                                        <p:tgtEl>
                                          <p:spTgt spid="20"/>
                                        </p:tgtEl>
                                      </p:cBhvr>
                                    </p:animEffect>
                                  </p:childTnLst>
                                </p:cTn>
                              </p:par>
                              <p:par>
                                <p:cTn id="22" presetID="16" presetClass="entr" presetSubtype="4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Horizontal)">
                                      <p:cBhvr>
                                        <p:cTn id="24" dur="750"/>
                                        <p:tgtEl>
                                          <p:spTgt spid="21"/>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750"/>
                                        <p:tgtEl>
                                          <p:spTgt spid="2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outVertical)">
                                      <p:cBhvr>
                                        <p:cTn id="30" dur="750"/>
                                        <p:tgtEl>
                                          <p:spTgt spid="2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7" grpId="0" animBg="1"/>
      <p:bldP spid="18" grpId="0" animBg="1"/>
      <p:bldP spid="19" grpId="0" animBg="1"/>
      <p:bldP spid="20" grpId="0" animBg="1"/>
      <p:bldP spid="21" grpId="0" animBg="1"/>
      <p:bldP spid="22"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
        <p:nvSpPr>
          <p:cNvPr id="5" name="形状 4"/>
          <p:cNvSpPr/>
          <p:nvPr/>
        </p:nvSpPr>
        <p:spPr>
          <a:xfrm>
            <a:off x="4676043" y="2628365"/>
            <a:ext cx="1076157" cy="1076547"/>
          </a:xfrm>
          <a:prstGeom prst="gear9">
            <a:avLst/>
          </a:prstGeom>
          <a:gradFill rotWithShape="1">
            <a:gsLst>
              <a:gs pos="0">
                <a:srgbClr val="49C1AD">
                  <a:shade val="51000"/>
                  <a:satMod val="130000"/>
                </a:srgbClr>
              </a:gs>
              <a:gs pos="80000">
                <a:srgbClr val="49C1AD">
                  <a:shade val="93000"/>
                  <a:satMod val="130000"/>
                </a:srgbClr>
              </a:gs>
              <a:gs pos="100000">
                <a:srgbClr val="49C1A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p>
      <p:sp>
        <p:nvSpPr>
          <p:cNvPr id="6" name="圆角矩形 5"/>
          <p:cNvSpPr/>
          <p:nvPr/>
        </p:nvSpPr>
        <p:spPr>
          <a:xfrm>
            <a:off x="7607374" y="2179269"/>
            <a:ext cx="3740488" cy="672230"/>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700" b="1" kern="0" spc="67" dirty="0">
                <a:ln w="11430">
                  <a:noFill/>
                </a:ln>
                <a:latin typeface="+mn-ea"/>
                <a:ea typeface="+mn-ea"/>
              </a:rPr>
              <a:t>输入关键文本</a:t>
            </a:r>
          </a:p>
        </p:txBody>
      </p:sp>
      <p:sp>
        <p:nvSpPr>
          <p:cNvPr id="7" name="圆角矩形 6"/>
          <p:cNvSpPr/>
          <p:nvPr/>
        </p:nvSpPr>
        <p:spPr>
          <a:xfrm>
            <a:off x="841037" y="2179269"/>
            <a:ext cx="3740488" cy="672230"/>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700" b="1" kern="0" spc="67" dirty="0" smtClean="0">
                <a:ln w="11430">
                  <a:noFill/>
                </a:ln>
                <a:latin typeface="+mn-ea"/>
                <a:ea typeface="+mn-ea"/>
              </a:rPr>
              <a:t>输入关键文本</a:t>
            </a:r>
            <a:endParaRPr lang="zh-CN" altLang="en-US" sz="2700" b="1" kern="0" spc="67" dirty="0">
              <a:ln w="11430">
                <a:noFill/>
              </a:ln>
              <a:latin typeface="+mn-ea"/>
              <a:ea typeface="+mn-ea"/>
            </a:endParaRPr>
          </a:p>
        </p:txBody>
      </p:sp>
      <p:sp>
        <p:nvSpPr>
          <p:cNvPr id="8" name="形状 7"/>
          <p:cNvSpPr/>
          <p:nvPr/>
        </p:nvSpPr>
        <p:spPr>
          <a:xfrm>
            <a:off x="4676044" y="3739553"/>
            <a:ext cx="1456617" cy="1457144"/>
          </a:xfrm>
          <a:prstGeom prst="gear9">
            <a:avLst/>
          </a:prstGeom>
          <a:gradFill rotWithShape="1">
            <a:gsLst>
              <a:gs pos="0">
                <a:srgbClr val="1F497D">
                  <a:shade val="51000"/>
                  <a:satMod val="130000"/>
                </a:srgbClr>
              </a:gs>
              <a:gs pos="80000">
                <a:srgbClr val="1F497D">
                  <a:shade val="93000"/>
                  <a:satMod val="130000"/>
                </a:srgbClr>
              </a:gs>
              <a:gs pos="100000">
                <a:srgbClr val="1F497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p>
      <p:sp>
        <p:nvSpPr>
          <p:cNvPr id="9" name="形状 8"/>
          <p:cNvSpPr/>
          <p:nvPr/>
        </p:nvSpPr>
        <p:spPr>
          <a:xfrm>
            <a:off x="5775893" y="2133650"/>
            <a:ext cx="1272862" cy="1273323"/>
          </a:xfrm>
          <a:prstGeom prst="gear9">
            <a:avLst/>
          </a:prstGeom>
          <a:gradFill rotWithShape="1">
            <a:gsLst>
              <a:gs pos="0">
                <a:srgbClr val="3EBAC0">
                  <a:shade val="51000"/>
                  <a:satMod val="130000"/>
                </a:srgbClr>
              </a:gs>
              <a:gs pos="80000">
                <a:srgbClr val="3EBAC0">
                  <a:shade val="93000"/>
                  <a:satMod val="130000"/>
                </a:srgbClr>
              </a:gs>
              <a:gs pos="100000">
                <a:srgbClr val="3EBAC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p>
      <p:sp>
        <p:nvSpPr>
          <p:cNvPr id="10" name="形状 9"/>
          <p:cNvSpPr/>
          <p:nvPr/>
        </p:nvSpPr>
        <p:spPr>
          <a:xfrm>
            <a:off x="6365541" y="3516824"/>
            <a:ext cx="1060767" cy="1061151"/>
          </a:xfrm>
          <a:prstGeom prst="gear9">
            <a:avLst/>
          </a:prstGeom>
          <a:gradFill rotWithShape="1">
            <a:gsLst>
              <a:gs pos="0">
                <a:srgbClr val="02B9E7">
                  <a:shade val="51000"/>
                  <a:satMod val="130000"/>
                </a:srgbClr>
              </a:gs>
              <a:gs pos="80000">
                <a:srgbClr val="02B9E7">
                  <a:shade val="93000"/>
                  <a:satMod val="130000"/>
                </a:srgbClr>
              </a:gs>
              <a:gs pos="100000">
                <a:srgbClr val="02B9E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p>
      <p:sp>
        <p:nvSpPr>
          <p:cNvPr id="11" name="流程图: 决策 10"/>
          <p:cNvSpPr/>
          <p:nvPr/>
        </p:nvSpPr>
        <p:spPr>
          <a:xfrm>
            <a:off x="3887249" y="2962369"/>
            <a:ext cx="4265537" cy="1222764"/>
          </a:xfrm>
          <a:prstGeom prst="flowChartDecision">
            <a:avLst/>
          </a:prstGeom>
          <a:solidFill>
            <a:srgbClr val="FFFFFF">
              <a:alpha val="67843"/>
            </a:srgbClr>
          </a:solidFill>
          <a:effectLst/>
        </p:spPr>
        <p:txBody>
          <a:bodyPr wrap="square" lIns="121917" tIns="60958" rIns="121917" bIns="60958">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7" normalizeH="0" baseline="0" noProof="0" dirty="0" smtClean="0">
                <a:ln w="11430"/>
                <a:solidFill>
                  <a:srgbClr val="F79646"/>
                </a:solidFill>
                <a:effectLst>
                  <a:outerShdw blurRad="76200" dist="50800" dir="5400000" algn="tl" rotWithShape="0">
                    <a:srgbClr val="000000">
                      <a:alpha val="65000"/>
                    </a:srgbClr>
                  </a:outerShdw>
                </a:effectLst>
                <a:uLnTx/>
                <a:uFillTx/>
                <a:latin typeface="+mn-ea"/>
                <a:ea typeface="+mn-ea"/>
              </a:rPr>
              <a:t>关键文本</a:t>
            </a:r>
            <a:endParaRPr kumimoji="0" lang="zh-CN" altLang="en-US" sz="3200" b="1" i="0" u="none" strike="noStrike" kern="0" cap="none" spc="67" normalizeH="0" baseline="0" noProof="0" dirty="0">
              <a:ln w="11430"/>
              <a:solidFill>
                <a:srgbClr val="F79646"/>
              </a:solidFill>
              <a:effectLst>
                <a:outerShdw blurRad="76200" dist="50800" dir="5400000" algn="tl" rotWithShape="0">
                  <a:srgbClr val="000000">
                    <a:alpha val="65000"/>
                  </a:srgbClr>
                </a:outerShdw>
              </a:effectLst>
              <a:uLnTx/>
              <a:uFillTx/>
              <a:latin typeface="+mn-ea"/>
              <a:ea typeface="+mn-ea"/>
            </a:endParaRPr>
          </a:p>
        </p:txBody>
      </p:sp>
      <p:sp>
        <p:nvSpPr>
          <p:cNvPr id="12" name="圆角矩形 11"/>
          <p:cNvSpPr/>
          <p:nvPr/>
        </p:nvSpPr>
        <p:spPr>
          <a:xfrm>
            <a:off x="841037" y="4620066"/>
            <a:ext cx="3740488" cy="672230"/>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700" b="1" kern="0" spc="67" dirty="0">
                <a:ln w="11430">
                  <a:noFill/>
                </a:ln>
                <a:latin typeface="+mn-ea"/>
                <a:ea typeface="+mn-ea"/>
              </a:rPr>
              <a:t>输入关键文本</a:t>
            </a:r>
          </a:p>
        </p:txBody>
      </p:sp>
      <p:sp>
        <p:nvSpPr>
          <p:cNvPr id="13" name="圆角矩形 12"/>
          <p:cNvSpPr/>
          <p:nvPr/>
        </p:nvSpPr>
        <p:spPr>
          <a:xfrm>
            <a:off x="7607374" y="4620066"/>
            <a:ext cx="3740488" cy="672230"/>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700" b="1" kern="0" spc="67" dirty="0">
                <a:ln w="11430">
                  <a:noFill/>
                </a:ln>
                <a:latin typeface="+mn-ea"/>
                <a:ea typeface="+mn-ea"/>
              </a:rPr>
              <a:t>输入关键文本</a:t>
            </a:r>
          </a:p>
        </p:txBody>
      </p:sp>
      <p:sp>
        <p:nvSpPr>
          <p:cNvPr id="14" name="矩形 13"/>
          <p:cNvSpPr/>
          <p:nvPr/>
        </p:nvSpPr>
        <p:spPr>
          <a:xfrm>
            <a:off x="752462" y="2981731"/>
            <a:ext cx="3829063" cy="843304"/>
          </a:xfrm>
          <a:prstGeom prst="rect">
            <a:avLst/>
          </a:prstGeom>
        </p:spPr>
        <p:txBody>
          <a:bodyPr wrap="square" lIns="121917" tIns="60958" rIns="121917" bIns="60958">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mj-ea"/>
                <a:ea typeface="+mj-ea"/>
                <a:sym typeface="方正兰亭黑_GBK" panose="02000000000000000000" pitchFamily="2" charset="-122"/>
              </a:rPr>
              <a:t>您的内容打在这里，或者通过复制您的文本后，在此框中选择粘贴。</a:t>
            </a:r>
          </a:p>
        </p:txBody>
      </p:sp>
      <p:sp>
        <p:nvSpPr>
          <p:cNvPr id="15" name="矩形 14"/>
          <p:cNvSpPr/>
          <p:nvPr/>
        </p:nvSpPr>
        <p:spPr>
          <a:xfrm>
            <a:off x="7607301" y="3095667"/>
            <a:ext cx="3740562" cy="843304"/>
          </a:xfrm>
          <a:prstGeom prst="rect">
            <a:avLst/>
          </a:prstGeom>
        </p:spPr>
        <p:txBody>
          <a:bodyPr wrap="square" lIns="121917" tIns="60958" rIns="121917" bIns="60958">
            <a:spAutoFit/>
          </a:bodyPr>
          <a:lstStyle/>
          <a:p>
            <a:pPr lvl="0">
              <a:lnSpc>
                <a:spcPct val="130000"/>
              </a:lnSpc>
              <a:spcBef>
                <a:spcPct val="0"/>
              </a:spcBef>
            </a:pPr>
            <a:r>
              <a:rPr lang="zh-CN" altLang="en-US" sz="1800" dirty="0">
                <a:solidFill>
                  <a:prstClr val="black">
                    <a:lumMod val="85000"/>
                    <a:lumOff val="15000"/>
                  </a:prstClr>
                </a:solidFill>
                <a:latin typeface="+mj-ea"/>
                <a:ea typeface="+mj-ea"/>
                <a:sym typeface="方正兰亭黑_GBK" panose="02000000000000000000" pitchFamily="2" charset="-122"/>
              </a:rPr>
              <a:t>您的内容打在这里，或者通过复制您的文本后，在此框中选择粘贴。</a:t>
            </a:r>
          </a:p>
        </p:txBody>
      </p:sp>
      <p:sp>
        <p:nvSpPr>
          <p:cNvPr id="16" name="矩形 15"/>
          <p:cNvSpPr/>
          <p:nvPr/>
        </p:nvSpPr>
        <p:spPr>
          <a:xfrm>
            <a:off x="841037" y="5524055"/>
            <a:ext cx="3740488" cy="843304"/>
          </a:xfrm>
          <a:prstGeom prst="rect">
            <a:avLst/>
          </a:prstGeom>
        </p:spPr>
        <p:txBody>
          <a:bodyPr wrap="square" lIns="121917" tIns="60958" rIns="121917" bIns="60958">
            <a:spAutoFit/>
          </a:bodyPr>
          <a:lstStyle/>
          <a:p>
            <a:pPr lvl="0">
              <a:lnSpc>
                <a:spcPct val="130000"/>
              </a:lnSpc>
              <a:spcBef>
                <a:spcPct val="0"/>
              </a:spcBef>
            </a:pPr>
            <a:r>
              <a:rPr lang="zh-CN" altLang="en-US" sz="1800" dirty="0">
                <a:solidFill>
                  <a:prstClr val="black">
                    <a:lumMod val="85000"/>
                    <a:lumOff val="15000"/>
                  </a:prstClr>
                </a:solidFill>
                <a:latin typeface="+mj-ea"/>
                <a:ea typeface="+mj-ea"/>
                <a:sym typeface="方正兰亭黑_GBK" panose="02000000000000000000" pitchFamily="2" charset="-122"/>
              </a:rPr>
              <a:t>您的内容打在这里，或者通过复制您的文本后，在此框中选择粘贴。</a:t>
            </a:r>
          </a:p>
        </p:txBody>
      </p:sp>
      <p:sp>
        <p:nvSpPr>
          <p:cNvPr id="17" name="矩形 16"/>
          <p:cNvSpPr/>
          <p:nvPr/>
        </p:nvSpPr>
        <p:spPr>
          <a:xfrm>
            <a:off x="7607374" y="5524055"/>
            <a:ext cx="3740488" cy="843304"/>
          </a:xfrm>
          <a:prstGeom prst="rect">
            <a:avLst/>
          </a:prstGeom>
        </p:spPr>
        <p:txBody>
          <a:bodyPr wrap="square" lIns="121917" tIns="60958" rIns="121917" bIns="60958">
            <a:spAutoFit/>
          </a:bodyPr>
          <a:lstStyle/>
          <a:p>
            <a:pPr lvl="0">
              <a:lnSpc>
                <a:spcPct val="130000"/>
              </a:lnSpc>
              <a:spcBef>
                <a:spcPct val="0"/>
              </a:spcBef>
            </a:pPr>
            <a:r>
              <a:rPr lang="zh-CN" altLang="en-US" sz="1800" dirty="0">
                <a:solidFill>
                  <a:prstClr val="black">
                    <a:lumMod val="85000"/>
                    <a:lumOff val="15000"/>
                  </a:prstClr>
                </a:solidFill>
                <a:latin typeface="+mj-ea"/>
                <a:ea typeface="+mj-ea"/>
                <a:sym typeface="方正兰亭黑_GBK" panose="02000000000000000000" pitchFamily="2" charset="-122"/>
              </a:rPr>
              <a:t>您的内容打在这里，或者通过复制您的文本后，在此框中选择粘贴。</a:t>
            </a:r>
          </a:p>
        </p:txBody>
      </p:sp>
    </p:spTree>
    <p:extLst>
      <p:ext uri="{BB962C8B-B14F-4D97-AF65-F5344CB8AC3E}">
        <p14:creationId xmlns:p14="http://schemas.microsoft.com/office/powerpoint/2010/main" val="396036724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8" presetClass="emph" presetSubtype="0" fill="hold" nodeType="withEffect">
                                  <p:stCondLst>
                                    <p:cond delay="0"/>
                                  </p:stCondLst>
                                  <p:childTnLst>
                                    <p:animRot by="21600000">
                                      <p:cBhvr>
                                        <p:cTn id="33" dur="1000" fill="hold"/>
                                        <p:tgtEl>
                                          <p:spTgt spid="5"/>
                                        </p:tgtEl>
                                        <p:attrNameLst>
                                          <p:attrName>r</p:attrName>
                                        </p:attrNameLst>
                                      </p:cBhvr>
                                    </p:animRot>
                                  </p:childTnLst>
                                </p:cTn>
                              </p:par>
                              <p:par>
                                <p:cTn id="34" presetID="8" presetClass="emph" presetSubtype="0" fill="hold" nodeType="withEffect">
                                  <p:stCondLst>
                                    <p:cond delay="0"/>
                                  </p:stCondLst>
                                  <p:childTnLst>
                                    <p:animRot by="21600000">
                                      <p:cBhvr>
                                        <p:cTn id="35" dur="1000" fill="hold"/>
                                        <p:tgtEl>
                                          <p:spTgt spid="9"/>
                                        </p:tgtEl>
                                        <p:attrNameLst>
                                          <p:attrName>r</p:attrName>
                                        </p:attrNameLst>
                                      </p:cBhvr>
                                    </p:animRot>
                                  </p:childTnLst>
                                </p:cTn>
                              </p:par>
                              <p:par>
                                <p:cTn id="36" presetID="8" presetClass="emph" presetSubtype="0" fill="hold" nodeType="withEffect">
                                  <p:stCondLst>
                                    <p:cond delay="0"/>
                                  </p:stCondLst>
                                  <p:childTnLst>
                                    <p:animRot by="21600000">
                                      <p:cBhvr>
                                        <p:cTn id="37" dur="1000" fill="hold"/>
                                        <p:tgtEl>
                                          <p:spTgt spid="8"/>
                                        </p:tgtEl>
                                        <p:attrNameLst>
                                          <p:attrName>r</p:attrName>
                                        </p:attrNameLst>
                                      </p:cBhvr>
                                    </p:animRot>
                                  </p:childTnLst>
                                </p:cTn>
                              </p:par>
                              <p:par>
                                <p:cTn id="38" presetID="8" presetClass="emph" presetSubtype="0" fill="hold" nodeType="withEffect">
                                  <p:stCondLst>
                                    <p:cond delay="0"/>
                                  </p:stCondLst>
                                  <p:childTnLst>
                                    <p:animRot by="21600000">
                                      <p:cBhvr>
                                        <p:cTn id="39" dur="1000" fill="hold"/>
                                        <p:tgtEl>
                                          <p:spTgt spid="10"/>
                                        </p:tgtEl>
                                        <p:attrNameLst>
                                          <p:attrName>r</p:attrName>
                                        </p:attrNameLst>
                                      </p:cBhvr>
                                    </p:animRo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Effect transition="in" filter="fade">
                                      <p:cBhvr>
                                        <p:cTn id="44" dur="1000"/>
                                        <p:tgtEl>
                                          <p:spTgt spid="11"/>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righ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5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1000" fill="hold"/>
                                        <p:tgtEl>
                                          <p:spTgt spid="1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anim calcmode="lin" valueType="num">
                                      <p:cBhvr>
                                        <p:cTn id="77" dur="1000" fill="hold"/>
                                        <p:tgtEl>
                                          <p:spTgt spid="17"/>
                                        </p:tgtEl>
                                        <p:attrNameLst>
                                          <p:attrName>ppt_x</p:attrName>
                                        </p:attrNameLst>
                                      </p:cBhvr>
                                      <p:tavLst>
                                        <p:tav tm="0">
                                          <p:val>
                                            <p:strVal val="#ppt_x"/>
                                          </p:val>
                                        </p:tav>
                                        <p:tav tm="100000">
                                          <p:val>
                                            <p:strVal val="#ppt_x"/>
                                          </p:val>
                                        </p:tav>
                                      </p:tavLst>
                                    </p:anim>
                                    <p:anim calcmode="lin" valueType="num">
                                      <p:cBhvr>
                                        <p:cTn id="7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6" grpId="0" animBg="1"/>
      <p:bldP spid="7" grpId="0" animBg="1"/>
      <p:bldP spid="11" grpId="0" animBg="1"/>
      <p:bldP spid="12" grpId="0" animBg="1"/>
      <p:bldP spid="13" grpId="0" animBg="1"/>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7"/>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6930676" y="1667060"/>
            <a:ext cx="4780312" cy="4599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
          <p:cNvSpPr>
            <a:spLocks noChangeArrowheads="1"/>
          </p:cNvSpPr>
          <p:nvPr/>
        </p:nvSpPr>
        <p:spPr bwMode="auto">
          <a:xfrm>
            <a:off x="478582" y="5387431"/>
            <a:ext cx="6353386" cy="92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28" tIns="44214" rIns="88428" bIns="44214">
            <a:spAutoFit/>
          </a:bodyPr>
          <a:lstStyle/>
          <a:p>
            <a:pPr algn="just">
              <a:lnSpc>
                <a:spcPct val="150000"/>
              </a:lnSpc>
              <a:buFont typeface="Arial" pitchFamily="34" charset="0"/>
              <a:buNone/>
            </a:pPr>
            <a:r>
              <a:rPr lang="zh-CN" altLang="en-US" sz="1200" dirty="0">
                <a:solidFill>
                  <a:srgbClr val="595959"/>
                </a:solidFill>
                <a:latin typeface="微软雅黑" pitchFamily="34" charset="-122"/>
                <a:ea typeface="微软雅黑" pitchFamily="34" charset="-122"/>
                <a:sym typeface="微软雅黑" pitchFamily="34" charset="-122"/>
              </a:rPr>
              <a:t>模板中的文字是随机填充的，若要替换成自己的文字，切勿删除文本框。请替换文字（可有两种做法）</a:t>
            </a:r>
            <a:r>
              <a:rPr lang="zh-CN" altLang="en-US" sz="1200" dirty="0" smtClean="0">
                <a:solidFill>
                  <a:srgbClr val="595959"/>
                </a:solidFill>
                <a:latin typeface="微软雅黑" pitchFamily="34" charset="-122"/>
                <a:ea typeface="微软雅黑" pitchFamily="34" charset="-122"/>
                <a:sym typeface="微软雅黑" pitchFamily="34" charset="-122"/>
              </a:rPr>
              <a:t>：</a:t>
            </a:r>
            <a:r>
              <a:rPr lang="en-US" altLang="zh-CN" sz="1200" dirty="0" smtClean="0">
                <a:solidFill>
                  <a:srgbClr val="595959"/>
                </a:solidFill>
                <a:latin typeface="微软雅黑" pitchFamily="34" charset="-122"/>
                <a:ea typeface="微软雅黑" pitchFamily="34" charset="-122"/>
                <a:sym typeface="微软雅黑" pitchFamily="34" charset="-122"/>
              </a:rPr>
              <a:t>M1</a:t>
            </a:r>
            <a:r>
              <a:rPr lang="zh-CN" altLang="en-US" sz="1200" dirty="0">
                <a:solidFill>
                  <a:srgbClr val="595959"/>
                </a:solidFill>
                <a:latin typeface="微软雅黑" pitchFamily="34" charset="-122"/>
                <a:ea typeface="微软雅黑" pitchFamily="34" charset="-122"/>
                <a:sym typeface="微软雅黑" pitchFamily="34" charset="-122"/>
              </a:rPr>
              <a:t>：只删除掉框内文字</a:t>
            </a:r>
            <a:r>
              <a:rPr lang="en-US" altLang="zh-CN" sz="1200" dirty="0">
                <a:solidFill>
                  <a:srgbClr val="595959"/>
                </a:solidFill>
                <a:latin typeface="微软雅黑" pitchFamily="34" charset="-122"/>
                <a:ea typeface="微软雅黑" pitchFamily="34" charset="-122"/>
                <a:sym typeface="微软雅黑" pitchFamily="34" charset="-122"/>
              </a:rPr>
              <a:t>(</a:t>
            </a:r>
            <a:r>
              <a:rPr lang="zh-CN" altLang="en-US" sz="1200" dirty="0">
                <a:solidFill>
                  <a:srgbClr val="595959"/>
                </a:solidFill>
                <a:latin typeface="微软雅黑" pitchFamily="34" charset="-122"/>
                <a:ea typeface="微软雅黑" pitchFamily="34" charset="-122"/>
                <a:sym typeface="微软雅黑" pitchFamily="34" charset="-122"/>
              </a:rPr>
              <a:t>不删除框），重新输入</a:t>
            </a:r>
            <a:r>
              <a:rPr lang="zh-CN" altLang="en-US" sz="1200" dirty="0" smtClean="0">
                <a:solidFill>
                  <a:srgbClr val="595959"/>
                </a:solidFill>
                <a:latin typeface="微软雅黑" pitchFamily="34" charset="-122"/>
                <a:ea typeface="微软雅黑" pitchFamily="34" charset="-122"/>
                <a:sym typeface="微软雅黑" pitchFamily="34" charset="-122"/>
              </a:rPr>
              <a:t>。</a:t>
            </a:r>
            <a:r>
              <a:rPr lang="en-US" altLang="zh-CN" sz="1200" dirty="0" smtClean="0">
                <a:solidFill>
                  <a:srgbClr val="595959"/>
                </a:solidFill>
                <a:latin typeface="微软雅黑" pitchFamily="34" charset="-122"/>
                <a:ea typeface="微软雅黑" pitchFamily="34" charset="-122"/>
                <a:sym typeface="微软雅黑" pitchFamily="34" charset="-122"/>
              </a:rPr>
              <a:t>M2</a:t>
            </a:r>
            <a:r>
              <a:rPr lang="zh-CN" altLang="en-US" sz="1200" dirty="0">
                <a:solidFill>
                  <a:srgbClr val="595959"/>
                </a:solidFill>
                <a:latin typeface="微软雅黑" pitchFamily="34" charset="-122"/>
                <a:ea typeface="微软雅黑" pitchFamily="34" charset="-122"/>
                <a:sym typeface="微软雅黑" pitchFamily="34" charset="-122"/>
              </a:rPr>
              <a:t>：复制需要的文字→单击目标文本框→选中框内文字→右击→在右键菜单选择粘贴的方式：“只保留文本”。</a:t>
            </a:r>
          </a:p>
        </p:txBody>
      </p:sp>
      <p:pic>
        <p:nvPicPr>
          <p:cNvPr id="7170" name="Picture 2" descr="E:\企业文化\企业文化图片\PPt用途\方版本\ppt宝藏_pptbz.com_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3192352" y="3529046"/>
            <a:ext cx="1775273" cy="177579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企业文化\企业文化图片\PPt用途\方版本\ppt宝藏_pptbz.com_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5056695" y="1671519"/>
            <a:ext cx="1775273" cy="17561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p:cNvPicPr preferRelativeResize="0">
            <a:picLocks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9794" y="1650328"/>
            <a:ext cx="2520000" cy="365451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192352" y="1650329"/>
            <a:ext cx="1775273" cy="1781357"/>
            <a:chOff x="3367373" y="1265044"/>
            <a:chExt cx="1872602" cy="1878469"/>
          </a:xfrm>
        </p:grpSpPr>
        <p:sp>
          <p:nvSpPr>
            <p:cNvPr id="23" name="Rectangle 12"/>
            <p:cNvSpPr>
              <a:spLocks noChangeAspect="1" noChangeArrowheads="1"/>
            </p:cNvSpPr>
            <p:nvPr/>
          </p:nvSpPr>
          <p:spPr bwMode="auto">
            <a:xfrm>
              <a:off x="3367373" y="1265044"/>
              <a:ext cx="1872602" cy="1874222"/>
            </a:xfrm>
            <a:prstGeom prst="rect">
              <a:avLst/>
            </a:prstGeom>
            <a:solidFill>
              <a:schemeClr val="accent2"/>
            </a:solidFill>
            <a:ln>
              <a:noFill/>
            </a:ln>
          </p:spPr>
          <p:txBody>
            <a:bodyPr lIns="66347" tIns="44560" rIns="66347" bIns="44560" anchor="ctr"/>
            <a:lstStyle/>
            <a:p>
              <a:pPr algn="ctr"/>
              <a:endParaRPr lang="zh-CN" altLang="zh-CN" sz="1500">
                <a:solidFill>
                  <a:srgbClr val="FFFFFF"/>
                </a:solidFill>
                <a:ea typeface="微软雅黑" panose="020B0503020204020204" pitchFamily="34" charset="-122"/>
                <a:cs typeface="Segoe UI" panose="020B0502040204020203" pitchFamily="34" charset="0"/>
                <a:sym typeface="Segoe UI" panose="020B0502040204020203" pitchFamily="34" charset="0"/>
              </a:endParaRPr>
            </a:p>
          </p:txBody>
        </p:sp>
        <p:grpSp>
          <p:nvGrpSpPr>
            <p:cNvPr id="2" name="组合 1"/>
            <p:cNvGrpSpPr/>
            <p:nvPr/>
          </p:nvGrpSpPr>
          <p:grpSpPr>
            <a:xfrm>
              <a:off x="3393291" y="1682870"/>
              <a:ext cx="1785128" cy="1460643"/>
              <a:chOff x="3393291" y="1682870"/>
              <a:chExt cx="1785128" cy="1460643"/>
            </a:xfrm>
          </p:grpSpPr>
          <p:sp>
            <p:nvSpPr>
              <p:cNvPr id="24" name="Rectangle 13"/>
              <p:cNvSpPr>
                <a:spLocks noChangeArrowheads="1"/>
              </p:cNvSpPr>
              <p:nvPr/>
            </p:nvSpPr>
            <p:spPr bwMode="auto">
              <a:xfrm>
                <a:off x="3393291" y="2752110"/>
                <a:ext cx="1785128" cy="39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9" tIns="46629" rIns="93259" bIns="46629">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Freeform 23"/>
              <p:cNvSpPr>
                <a:spLocks noEditPoints="1"/>
              </p:cNvSpPr>
              <p:nvPr/>
            </p:nvSpPr>
            <p:spPr bwMode="auto">
              <a:xfrm>
                <a:off x="3780449" y="1682870"/>
                <a:ext cx="1010812" cy="840382"/>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lIns="128564" tIns="64282" rIns="128564" bIns="64282"/>
              <a:lstStyle/>
              <a:p>
                <a:pPr fontAlgn="auto">
                  <a:spcBef>
                    <a:spcPts val="0"/>
                  </a:spcBef>
                  <a:spcAft>
                    <a:spcPts val="0"/>
                  </a:spcAft>
                  <a:defRPr/>
                </a:pPr>
                <a:endParaRPr lang="en-US" sz="3200">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5056695" y="3529045"/>
            <a:ext cx="1775273" cy="1775794"/>
            <a:chOff x="5333929" y="3246179"/>
            <a:chExt cx="1872602" cy="1872602"/>
          </a:xfrm>
          <a:solidFill>
            <a:srgbClr val="E60000"/>
          </a:solidFill>
        </p:grpSpPr>
        <p:grpSp>
          <p:nvGrpSpPr>
            <p:cNvPr id="3" name="组合 2"/>
            <p:cNvGrpSpPr/>
            <p:nvPr/>
          </p:nvGrpSpPr>
          <p:grpSpPr>
            <a:xfrm>
              <a:off x="5333929" y="3246179"/>
              <a:ext cx="1872602" cy="1872602"/>
              <a:chOff x="5227250" y="3066257"/>
              <a:chExt cx="1835150" cy="1835150"/>
            </a:xfrm>
            <a:grpFill/>
          </p:grpSpPr>
          <p:sp>
            <p:nvSpPr>
              <p:cNvPr id="25" name="Rectangle 14"/>
              <p:cNvSpPr>
                <a:spLocks noChangeAspect="1" noChangeArrowheads="1"/>
              </p:cNvSpPr>
              <p:nvPr/>
            </p:nvSpPr>
            <p:spPr bwMode="auto">
              <a:xfrm>
                <a:off x="5227250" y="3066257"/>
                <a:ext cx="1835150" cy="1835150"/>
              </a:xfrm>
              <a:prstGeom prst="rect">
                <a:avLst/>
              </a:prstGeom>
              <a:solidFill>
                <a:schemeClr val="bg1">
                  <a:lumMod val="65000"/>
                </a:schemeClr>
              </a:solidFill>
              <a:ln>
                <a:noFill/>
              </a:ln>
            </p:spPr>
            <p:txBody>
              <a:bodyPr lIns="61394" tIns="40599" rIns="61394" bIns="40599" anchor="ctr"/>
              <a:lstStyle/>
              <a:p>
                <a:pPr algn="ctr"/>
                <a:endParaRPr lang="zh-CN" altLang="zh-CN" sz="1500">
                  <a:solidFill>
                    <a:srgbClr val="FFFFFF"/>
                  </a:solidFill>
                  <a:ea typeface="微软雅黑" panose="020B0503020204020204" pitchFamily="34" charset="-122"/>
                  <a:cs typeface="Segoe UI" panose="020B0502040204020203" pitchFamily="34" charset="0"/>
                  <a:sym typeface="Segoe UI" panose="020B0502040204020203" pitchFamily="34" charset="0"/>
                </a:endParaRPr>
              </a:p>
            </p:txBody>
          </p:sp>
          <p:sp>
            <p:nvSpPr>
              <p:cNvPr id="26" name="Rectangle 15"/>
              <p:cNvSpPr>
                <a:spLocks noChangeArrowheads="1"/>
              </p:cNvSpPr>
              <p:nvPr/>
            </p:nvSpPr>
            <p:spPr bwMode="auto">
              <a:xfrm>
                <a:off x="5268525" y="4495007"/>
                <a:ext cx="1738313" cy="3835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3259" tIns="46629" rIns="93259" bIns="46629">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5" name="Freeform 143"/>
            <p:cNvSpPr>
              <a:spLocks noEditPoints="1"/>
            </p:cNvSpPr>
            <p:nvPr/>
          </p:nvSpPr>
          <p:spPr bwMode="auto">
            <a:xfrm>
              <a:off x="5821740" y="3554335"/>
              <a:ext cx="907144" cy="93048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lIns="128564" tIns="64282" rIns="128564" bIns="64282"/>
            <a:lstStyle/>
            <a:p>
              <a:pPr fontAlgn="auto">
                <a:spcBef>
                  <a:spcPts val="0"/>
                </a:spcBef>
                <a:spcAft>
                  <a:spcPts val="0"/>
                </a:spcAft>
                <a:defRPr/>
              </a:pPr>
              <a:endParaRPr lang="en-US" sz="3200" dirty="0">
                <a:latin typeface="微软雅黑" panose="020B0503020204020204" pitchFamily="34" charset="-122"/>
                <a:ea typeface="微软雅黑" panose="020B0503020204020204" pitchFamily="34" charset="-122"/>
              </a:endParaRPr>
            </a:p>
          </p:txBody>
        </p:sp>
      </p:grpSp>
      <p:cxnSp>
        <p:nvCxnSpPr>
          <p:cNvPr id="29" name="直接连接符 28"/>
          <p:cNvCxnSpPr/>
          <p:nvPr/>
        </p:nvCxnSpPr>
        <p:spPr>
          <a:xfrm>
            <a:off x="3176" y="404907"/>
            <a:ext cx="12190413" cy="0"/>
          </a:xfrm>
          <a:prstGeom prst="line">
            <a:avLst/>
          </a:prstGeom>
          <a:noFill/>
          <a:ln w="9525" cap="flat" cmpd="sng" algn="ctr">
            <a:solidFill>
              <a:srgbClr val="414455"/>
            </a:solidFill>
            <a:prstDash val="dash"/>
          </a:ln>
          <a:effectLst/>
        </p:spPr>
      </p:cxnSp>
      <p:sp>
        <p:nvSpPr>
          <p:cNvPr id="30" name="流程图: 离页连接符 29"/>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31" name="TextBox 30"/>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right)">
                                      <p:cBhvr>
                                        <p:cTn id="7" dur="750"/>
                                        <p:tgtEl>
                                          <p:spTgt spid="29"/>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ppt_x</p:attrName>
                                        </p:attrNameLst>
                                      </p:cBhvr>
                                      <p:tavLst>
                                        <p:tav tm="0">
                                          <p:val>
                                            <p:strVal val="#ppt_x"/>
                                          </p:val>
                                        </p:tav>
                                        <p:tav tm="100000">
                                          <p:val>
                                            <p:strVal val="#ppt_x"/>
                                          </p:val>
                                        </p:tav>
                                      </p:tavLst>
                                    </p:anim>
                                    <p:anim calcmode="lin" valueType="num">
                                      <p:cBhvr>
                                        <p:cTn id="11" dur="500" fill="hold"/>
                                        <p:tgtEl>
                                          <p:spTgt spid="30"/>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31"/>
                                        </p:tgtEl>
                                        <p:attrNameLst>
                                          <p:attrName>style.visibility</p:attrName>
                                        </p:attrNameLst>
                                      </p:cBhvr>
                                      <p:to>
                                        <p:strVal val="visible"/>
                                      </p:to>
                                    </p:set>
                                    <p:anim calcmode="lin" valueType="num">
                                      <p:cBhvr>
                                        <p:cTn id="15" dur="250" fill="hold"/>
                                        <p:tgtEl>
                                          <p:spTgt spid="31"/>
                                        </p:tgtEl>
                                        <p:attrNameLst>
                                          <p:attrName>ppt_x</p:attrName>
                                        </p:attrNameLst>
                                      </p:cBhvr>
                                      <p:tavLst>
                                        <p:tav tm="0">
                                          <p:val>
                                            <p:strVal val="#ppt_x"/>
                                          </p:val>
                                        </p:tav>
                                        <p:tav tm="100000">
                                          <p:val>
                                            <p:strVal val="#ppt_x"/>
                                          </p:val>
                                        </p:tav>
                                      </p:tavLst>
                                    </p:anim>
                                    <p:anim calcmode="lin" valueType="num">
                                      <p:cBhvr>
                                        <p:cTn id="16" dur="250" fill="hold"/>
                                        <p:tgtEl>
                                          <p:spTgt spid="31"/>
                                        </p:tgtEl>
                                        <p:attrNameLst>
                                          <p:attrName>ppt_y</p:attrName>
                                        </p:attrNameLst>
                                      </p:cBhvr>
                                      <p:tavLst>
                                        <p:tav tm="0">
                                          <p:val>
                                            <p:strVal val="#ppt_y-#ppt_h/2"/>
                                          </p:val>
                                        </p:tav>
                                        <p:tav tm="100000">
                                          <p:val>
                                            <p:strVal val="#ppt_y"/>
                                          </p:val>
                                        </p:tav>
                                      </p:tavLst>
                                    </p:anim>
                                    <p:anim calcmode="lin" valueType="num">
                                      <p:cBhvr>
                                        <p:cTn id="17" dur="250" fill="hold"/>
                                        <p:tgtEl>
                                          <p:spTgt spid="31"/>
                                        </p:tgtEl>
                                        <p:attrNameLst>
                                          <p:attrName>ppt_w</p:attrName>
                                        </p:attrNameLst>
                                      </p:cBhvr>
                                      <p:tavLst>
                                        <p:tav tm="0">
                                          <p:val>
                                            <p:strVal val="#ppt_w"/>
                                          </p:val>
                                        </p:tav>
                                        <p:tav tm="100000">
                                          <p:val>
                                            <p:strVal val="#ppt_w"/>
                                          </p:val>
                                        </p:tav>
                                      </p:tavLst>
                                    </p:anim>
                                    <p:anim calcmode="lin" valueType="num">
                                      <p:cBhvr>
                                        <p:cTn id="18" dur="250" fill="hold"/>
                                        <p:tgtEl>
                                          <p:spTgt spid="3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2" presetClass="entr" presetSubtype="0" fill="hold" nodeType="afterEffect">
                                  <p:stCondLst>
                                    <p:cond delay="0"/>
                                  </p:stCondLst>
                                  <p:childTnLst>
                                    <p:set>
                                      <p:cBhvr>
                                        <p:cTn id="21" dur="1" fill="hold">
                                          <p:stCondLst>
                                            <p:cond delay="0"/>
                                          </p:stCondLst>
                                        </p:cTn>
                                        <p:tgtEl>
                                          <p:spTgt spid="7172"/>
                                        </p:tgtEl>
                                        <p:attrNameLst>
                                          <p:attrName>style.visibility</p:attrName>
                                        </p:attrNameLst>
                                      </p:cBhvr>
                                      <p:to>
                                        <p:strVal val="visible"/>
                                      </p:to>
                                    </p:set>
                                    <p:animScale>
                                      <p:cBhvr>
                                        <p:cTn id="22" dur="500" decel="50000" fill="hold">
                                          <p:stCondLst>
                                            <p:cond delay="0"/>
                                          </p:stCondLst>
                                        </p:cTn>
                                        <p:tgtEl>
                                          <p:spTgt spid="71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7172"/>
                                        </p:tgtEl>
                                        <p:attrNameLst>
                                          <p:attrName>ppt_x</p:attrName>
                                          <p:attrName>ppt_y</p:attrName>
                                        </p:attrNameLst>
                                      </p:cBhvr>
                                    </p:animMotion>
                                    <p:animEffect transition="in" filter="fade">
                                      <p:cBhvr>
                                        <p:cTn id="24" dur="500"/>
                                        <p:tgtEl>
                                          <p:spTgt spid="7172"/>
                                        </p:tgtEl>
                                      </p:cBhvr>
                                    </p:animEffect>
                                  </p:childTnLst>
                                </p:cTn>
                              </p:par>
                              <p:par>
                                <p:cTn id="25" presetID="52" presetClass="entr" presetSubtype="0" fill="hold" nodeType="withEffect">
                                  <p:stCondLst>
                                    <p:cond delay="250"/>
                                  </p:stCondLst>
                                  <p:childTnLst>
                                    <p:set>
                                      <p:cBhvr>
                                        <p:cTn id="26" dur="1" fill="hold">
                                          <p:stCondLst>
                                            <p:cond delay="0"/>
                                          </p:stCondLst>
                                        </p:cTn>
                                        <p:tgtEl>
                                          <p:spTgt spid="7170"/>
                                        </p:tgtEl>
                                        <p:attrNameLst>
                                          <p:attrName>style.visibility</p:attrName>
                                        </p:attrNameLst>
                                      </p:cBhvr>
                                      <p:to>
                                        <p:strVal val="visible"/>
                                      </p:to>
                                    </p:set>
                                    <p:animScale>
                                      <p:cBhvr>
                                        <p:cTn id="27" dur="500" decel="50000" fill="hold">
                                          <p:stCondLst>
                                            <p:cond delay="0"/>
                                          </p:stCondLst>
                                        </p:cTn>
                                        <p:tgtEl>
                                          <p:spTgt spid="71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7170"/>
                                        </p:tgtEl>
                                        <p:attrNameLst>
                                          <p:attrName>ppt_x</p:attrName>
                                          <p:attrName>ppt_y</p:attrName>
                                        </p:attrNameLst>
                                      </p:cBhvr>
                                    </p:animMotion>
                                    <p:animEffect transition="in" filter="fade">
                                      <p:cBhvr>
                                        <p:cTn id="29" dur="500"/>
                                        <p:tgtEl>
                                          <p:spTgt spid="7170"/>
                                        </p:tgtEl>
                                      </p:cBhvr>
                                    </p:animEffect>
                                  </p:childTnLst>
                                </p:cTn>
                              </p:par>
                              <p:par>
                                <p:cTn id="30" presetID="52" presetClass="entr" presetSubtype="0" fill="hold" nodeType="withEffect">
                                  <p:stCondLst>
                                    <p:cond delay="50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52" presetClass="entr" presetSubtype="0" fill="hold" nodeType="withEffect">
                                  <p:stCondLst>
                                    <p:cond delay="750"/>
                                  </p:stCondLst>
                                  <p:childTnLst>
                                    <p:set>
                                      <p:cBhvr>
                                        <p:cTn id="36" dur="1" fill="hold">
                                          <p:stCondLst>
                                            <p:cond delay="0"/>
                                          </p:stCondLst>
                                        </p:cTn>
                                        <p:tgtEl>
                                          <p:spTgt spid="7171"/>
                                        </p:tgtEl>
                                        <p:attrNameLst>
                                          <p:attrName>style.visibility</p:attrName>
                                        </p:attrNameLst>
                                      </p:cBhvr>
                                      <p:to>
                                        <p:strVal val="visible"/>
                                      </p:to>
                                    </p:set>
                                    <p:animScale>
                                      <p:cBhvr>
                                        <p:cTn id="37" dur="500" decel="50000" fill="hold">
                                          <p:stCondLst>
                                            <p:cond delay="0"/>
                                          </p:stCondLst>
                                        </p:cTn>
                                        <p:tgtEl>
                                          <p:spTgt spid="71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171"/>
                                        </p:tgtEl>
                                        <p:attrNameLst>
                                          <p:attrName>ppt_x</p:attrName>
                                          <p:attrName>ppt_y</p:attrName>
                                        </p:attrNameLst>
                                      </p:cBhvr>
                                    </p:animMotion>
                                    <p:animEffect transition="in" filter="fade">
                                      <p:cBhvr>
                                        <p:cTn id="39" dur="500"/>
                                        <p:tgtEl>
                                          <p:spTgt spid="7171"/>
                                        </p:tgtEl>
                                      </p:cBhvr>
                                    </p:animEffect>
                                  </p:childTnLst>
                                </p:cTn>
                              </p:par>
                              <p:par>
                                <p:cTn id="40" presetID="52" presetClass="entr" presetSubtype="0" fill="hold" nodeType="withEffect">
                                  <p:stCondLst>
                                    <p:cond delay="1000"/>
                                  </p:stCondLst>
                                  <p:childTnLst>
                                    <p:set>
                                      <p:cBhvr>
                                        <p:cTn id="41" dur="1" fill="hold">
                                          <p:stCondLst>
                                            <p:cond delay="0"/>
                                          </p:stCondLst>
                                        </p:cTn>
                                        <p:tgtEl>
                                          <p:spTgt spid="4"/>
                                        </p:tgtEl>
                                        <p:attrNameLst>
                                          <p:attrName>style.visibility</p:attrName>
                                        </p:attrNameLst>
                                      </p:cBhvr>
                                      <p:to>
                                        <p:strVal val="visible"/>
                                      </p:to>
                                    </p:set>
                                    <p:animScale>
                                      <p:cBhvr>
                                        <p:cTn id="42"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4"/>
                                        </p:tgtEl>
                                        <p:attrNameLst>
                                          <p:attrName>ppt_x</p:attrName>
                                          <p:attrName>ppt_y</p:attrName>
                                        </p:attrNameLst>
                                      </p:cBhvr>
                                    </p:animMotion>
                                    <p:animEffect transition="in" filter="fade">
                                      <p:cBhvr>
                                        <p:cTn id="44" dur="500"/>
                                        <p:tgtEl>
                                          <p:spTgt spid="4"/>
                                        </p:tgtEl>
                                      </p:cBhvr>
                                    </p:animEffect>
                                  </p:childTnLst>
                                </p:cTn>
                              </p:par>
                              <p:par>
                                <p:cTn id="45" presetID="22" presetClass="entr" presetSubtype="2" fill="hold" nodeType="withEffect">
                                  <p:stCondLst>
                                    <p:cond delay="125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750"/>
                                        <p:tgtEl>
                                          <p:spTgt spid="28"/>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0" grpId="0" bldLvl="0" animBg="1"/>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75" y="5527225"/>
            <a:ext cx="1270670" cy="576064"/>
          </a:xfrm>
          <a:prstGeom prst="rect">
            <a:avLst/>
          </a:prstGeom>
          <a:solidFill>
            <a:schemeClr val="accent2"/>
          </a:solidFill>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endParaRPr>
          </a:p>
        </p:txBody>
      </p:sp>
      <p:sp>
        <p:nvSpPr>
          <p:cNvPr id="3" name="矩形 2"/>
          <p:cNvSpPr/>
          <p:nvPr/>
        </p:nvSpPr>
        <p:spPr>
          <a:xfrm>
            <a:off x="10932667" y="5527225"/>
            <a:ext cx="1270670" cy="576064"/>
          </a:xfrm>
          <a:prstGeom prst="rect">
            <a:avLst/>
          </a:prstGeom>
          <a:solidFill>
            <a:schemeClr val="accent2"/>
          </a:solidFill>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endParaRPr>
          </a:p>
        </p:txBody>
      </p:sp>
      <p:sp>
        <p:nvSpPr>
          <p:cNvPr id="4" name="矩形 3"/>
          <p:cNvSpPr/>
          <p:nvPr/>
        </p:nvSpPr>
        <p:spPr>
          <a:xfrm>
            <a:off x="1379961" y="5527225"/>
            <a:ext cx="9433048" cy="576064"/>
          </a:xfrm>
          <a:prstGeom prst="rect">
            <a:avLst/>
          </a:prstGeom>
          <a:solidFill>
            <a:schemeClr val="bg1">
              <a:lumMod val="85000"/>
            </a:schemeClr>
          </a:solidFill>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endParaRPr>
          </a:p>
        </p:txBody>
      </p:sp>
      <p:sp>
        <p:nvSpPr>
          <p:cNvPr id="5" name="Rectangle 47"/>
          <p:cNvSpPr>
            <a:spLocks noChangeArrowheads="1"/>
          </p:cNvSpPr>
          <p:nvPr/>
        </p:nvSpPr>
        <p:spPr bwMode="auto">
          <a:xfrm>
            <a:off x="1414686" y="1844824"/>
            <a:ext cx="1777443" cy="369332"/>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lIns="0" tIns="0" rIns="0" bIns="0">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Tx/>
              <a:buFontTx/>
              <a:buNone/>
            </a:pPr>
            <a:r>
              <a:rPr lang="zh-CN" altLang="en-US" sz="2400" dirty="0" smtClean="0">
                <a:solidFill>
                  <a:schemeClr val="bg1"/>
                </a:solidFill>
                <a:latin typeface="微软雅黑" pitchFamily="34" charset="-122"/>
                <a:ea typeface="微软雅黑" pitchFamily="34" charset="-122"/>
              </a:rPr>
              <a:t>添加小标题</a:t>
            </a:r>
            <a:endParaRPr lang="zh-CN" altLang="en-US" sz="2400" dirty="0">
              <a:solidFill>
                <a:schemeClr val="bg1"/>
              </a:solidFill>
            </a:endParaRPr>
          </a:p>
        </p:txBody>
      </p:sp>
      <p:sp>
        <p:nvSpPr>
          <p:cNvPr id="6" name="Rectangle 47"/>
          <p:cNvSpPr>
            <a:spLocks noChangeArrowheads="1"/>
          </p:cNvSpPr>
          <p:nvPr/>
        </p:nvSpPr>
        <p:spPr bwMode="auto">
          <a:xfrm>
            <a:off x="3933135" y="1844824"/>
            <a:ext cx="1777443" cy="369332"/>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lIns="0" tIns="0" rIns="0" bIns="0">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Tx/>
              <a:buFontTx/>
              <a:buNone/>
            </a:pPr>
            <a:r>
              <a:rPr lang="zh-CN" altLang="en-US" sz="2400" dirty="0" smtClean="0">
                <a:solidFill>
                  <a:schemeClr val="bg1"/>
                </a:solidFill>
                <a:latin typeface="微软雅黑" pitchFamily="34" charset="-122"/>
                <a:ea typeface="微软雅黑" pitchFamily="34" charset="-122"/>
              </a:rPr>
              <a:t>添加小标题</a:t>
            </a:r>
            <a:endParaRPr lang="zh-CN" altLang="en-US" sz="2400" dirty="0">
              <a:solidFill>
                <a:schemeClr val="bg1"/>
              </a:solidFill>
            </a:endParaRPr>
          </a:p>
        </p:txBody>
      </p:sp>
      <p:sp>
        <p:nvSpPr>
          <p:cNvPr id="7" name="Rectangle 47"/>
          <p:cNvSpPr>
            <a:spLocks noChangeArrowheads="1"/>
          </p:cNvSpPr>
          <p:nvPr/>
        </p:nvSpPr>
        <p:spPr bwMode="auto">
          <a:xfrm>
            <a:off x="6436563" y="1844824"/>
            <a:ext cx="1777443" cy="369332"/>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lIns="0" tIns="0" rIns="0" bIns="0">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Tx/>
              <a:buFontTx/>
              <a:buNone/>
            </a:pPr>
            <a:r>
              <a:rPr lang="zh-CN" altLang="en-US" sz="2400" dirty="0" smtClean="0">
                <a:solidFill>
                  <a:schemeClr val="bg1"/>
                </a:solidFill>
                <a:latin typeface="微软雅黑" pitchFamily="34" charset="-122"/>
                <a:ea typeface="微软雅黑" pitchFamily="34" charset="-122"/>
              </a:rPr>
              <a:t>添加小标题</a:t>
            </a:r>
            <a:endParaRPr lang="zh-CN" altLang="en-US" sz="2400" dirty="0">
              <a:solidFill>
                <a:schemeClr val="bg1"/>
              </a:solidFill>
            </a:endParaRPr>
          </a:p>
        </p:txBody>
      </p:sp>
      <p:sp>
        <p:nvSpPr>
          <p:cNvPr id="8" name="Rectangle 47"/>
          <p:cNvSpPr>
            <a:spLocks noChangeArrowheads="1"/>
          </p:cNvSpPr>
          <p:nvPr/>
        </p:nvSpPr>
        <p:spPr bwMode="auto">
          <a:xfrm>
            <a:off x="8939990" y="1844824"/>
            <a:ext cx="1777443" cy="369332"/>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lIns="0" tIns="0" rIns="0" bIns="0">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Tx/>
              <a:buFontTx/>
              <a:buNone/>
            </a:pPr>
            <a:r>
              <a:rPr lang="zh-CN" altLang="en-US" sz="2400" dirty="0" smtClean="0">
                <a:solidFill>
                  <a:schemeClr val="bg1"/>
                </a:solidFill>
                <a:latin typeface="微软雅黑" pitchFamily="34" charset="-122"/>
                <a:ea typeface="微软雅黑" pitchFamily="34" charset="-122"/>
              </a:rPr>
              <a:t>添加小标题</a:t>
            </a:r>
            <a:endParaRPr lang="zh-CN" altLang="en-US" sz="2400" dirty="0">
              <a:solidFill>
                <a:schemeClr val="bg1"/>
              </a:solidFill>
            </a:endParaRPr>
          </a:p>
        </p:txBody>
      </p:sp>
      <p:grpSp>
        <p:nvGrpSpPr>
          <p:cNvPr id="9" name="组合 8"/>
          <p:cNvGrpSpPr/>
          <p:nvPr/>
        </p:nvGrpSpPr>
        <p:grpSpPr>
          <a:xfrm>
            <a:off x="1379961" y="2348881"/>
            <a:ext cx="1922765" cy="2160240"/>
            <a:chOff x="1379961" y="2555168"/>
            <a:chExt cx="1922765" cy="2160240"/>
          </a:xfrm>
        </p:grpSpPr>
        <p:sp>
          <p:nvSpPr>
            <p:cNvPr id="10" name="折角形 9"/>
            <p:cNvSpPr/>
            <p:nvPr/>
          </p:nvSpPr>
          <p:spPr>
            <a:xfrm>
              <a:off x="1379961" y="2555168"/>
              <a:ext cx="1922765" cy="2160240"/>
            </a:xfrm>
            <a:prstGeom prst="foldedCorner">
              <a:avLst/>
            </a:prstGeom>
            <a:solidFill>
              <a:schemeClr val="bg1"/>
            </a:solidFill>
            <a:ln w="38100">
              <a:solidFill>
                <a:schemeClr val="accent2"/>
              </a:solidFill>
            </a:ln>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latin typeface="+mj-ea"/>
                <a:ea typeface="+mj-ea"/>
              </a:endParaRPr>
            </a:p>
          </p:txBody>
        </p:sp>
        <p:sp>
          <p:nvSpPr>
            <p:cNvPr id="11" name="矩形 10"/>
            <p:cNvSpPr/>
            <p:nvPr/>
          </p:nvSpPr>
          <p:spPr>
            <a:xfrm>
              <a:off x="1457196" y="2811987"/>
              <a:ext cx="1749851" cy="1508101"/>
            </a:xfrm>
            <a:prstGeom prst="rect">
              <a:avLst/>
            </a:prstGeom>
          </p:spPr>
          <p:txBody>
            <a:bodyPr wrap="square" lIns="121917" tIns="60958" rIns="121917" bIns="60958">
              <a:spAutoFit/>
            </a:bodyPr>
            <a:lstStyle/>
            <a:p>
              <a:pPr algn="ctr">
                <a:lnSpc>
                  <a:spcPct val="120000"/>
                </a:lnSpc>
              </a:pPr>
              <a:r>
                <a:rPr lang="zh-CN" altLang="en-US" sz="1500" dirty="0" smtClean="0">
                  <a:solidFill>
                    <a:schemeClr val="tx1">
                      <a:lumMod val="65000"/>
                      <a:lumOff val="35000"/>
                    </a:schemeClr>
                  </a:solidFill>
                  <a:latin typeface="+mj-ea"/>
                  <a:ea typeface="+mj-ea"/>
                </a:rPr>
                <a:t>您的内容打在这里，或者通过复制您的文本后，在此框中选择粘贴。</a:t>
              </a:r>
              <a:endParaRPr lang="zh-CN" altLang="en-US" sz="1500" dirty="0">
                <a:solidFill>
                  <a:schemeClr val="tx1">
                    <a:lumMod val="65000"/>
                    <a:lumOff val="35000"/>
                  </a:schemeClr>
                </a:solidFill>
                <a:latin typeface="+mj-ea"/>
                <a:ea typeface="+mj-ea"/>
              </a:endParaRPr>
            </a:p>
          </p:txBody>
        </p:sp>
      </p:grpSp>
      <p:grpSp>
        <p:nvGrpSpPr>
          <p:cNvPr id="12" name="组合 11"/>
          <p:cNvGrpSpPr/>
          <p:nvPr/>
        </p:nvGrpSpPr>
        <p:grpSpPr>
          <a:xfrm>
            <a:off x="3883389" y="2348881"/>
            <a:ext cx="1922765" cy="2160240"/>
            <a:chOff x="3883389" y="2555168"/>
            <a:chExt cx="1922765" cy="2160240"/>
          </a:xfrm>
        </p:grpSpPr>
        <p:sp>
          <p:nvSpPr>
            <p:cNvPr id="13" name="折角形 12"/>
            <p:cNvSpPr/>
            <p:nvPr/>
          </p:nvSpPr>
          <p:spPr>
            <a:xfrm>
              <a:off x="3883389" y="2555168"/>
              <a:ext cx="1922765" cy="2160240"/>
            </a:xfrm>
            <a:prstGeom prst="foldedCorner">
              <a:avLst/>
            </a:prstGeom>
            <a:solidFill>
              <a:schemeClr val="bg1"/>
            </a:solidFill>
            <a:ln w="38100">
              <a:solidFill>
                <a:schemeClr val="accent2"/>
              </a:solidFill>
            </a:ln>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latin typeface="+mj-ea"/>
                <a:ea typeface="+mj-ea"/>
              </a:endParaRPr>
            </a:p>
          </p:txBody>
        </p:sp>
        <p:sp>
          <p:nvSpPr>
            <p:cNvPr id="14" name="矩形 13"/>
            <p:cNvSpPr/>
            <p:nvPr/>
          </p:nvSpPr>
          <p:spPr>
            <a:xfrm>
              <a:off x="3969845" y="2811987"/>
              <a:ext cx="1749851" cy="1508101"/>
            </a:xfrm>
            <a:prstGeom prst="rect">
              <a:avLst/>
            </a:prstGeom>
          </p:spPr>
          <p:txBody>
            <a:bodyPr wrap="square" lIns="121917" tIns="60958" rIns="121917" bIns="60958">
              <a:spAutoFit/>
            </a:bodyPr>
            <a:lstStyle/>
            <a:p>
              <a:pPr algn="ctr">
                <a:lnSpc>
                  <a:spcPct val="120000"/>
                </a:lnSpc>
              </a:pPr>
              <a:r>
                <a:rPr lang="zh-CN" altLang="en-US" sz="1500" dirty="0" smtClean="0">
                  <a:solidFill>
                    <a:schemeClr val="tx1">
                      <a:lumMod val="65000"/>
                      <a:lumOff val="35000"/>
                    </a:schemeClr>
                  </a:solidFill>
                  <a:latin typeface="+mj-ea"/>
                  <a:ea typeface="+mj-ea"/>
                </a:rPr>
                <a:t>您的内容打在这里，或者通过复制您的文本后，在此框中选择粘贴。</a:t>
              </a:r>
              <a:endParaRPr lang="zh-CN" altLang="en-US" sz="1500" dirty="0">
                <a:solidFill>
                  <a:schemeClr val="tx1">
                    <a:lumMod val="65000"/>
                    <a:lumOff val="35000"/>
                  </a:schemeClr>
                </a:solidFill>
                <a:latin typeface="+mj-ea"/>
                <a:ea typeface="+mj-ea"/>
              </a:endParaRPr>
            </a:p>
          </p:txBody>
        </p:sp>
      </p:grpSp>
      <p:grpSp>
        <p:nvGrpSpPr>
          <p:cNvPr id="15" name="组合 14"/>
          <p:cNvGrpSpPr/>
          <p:nvPr/>
        </p:nvGrpSpPr>
        <p:grpSpPr>
          <a:xfrm>
            <a:off x="6386817" y="2348881"/>
            <a:ext cx="1922765" cy="2160240"/>
            <a:chOff x="6386817" y="2555168"/>
            <a:chExt cx="1922765" cy="2160240"/>
          </a:xfrm>
        </p:grpSpPr>
        <p:sp>
          <p:nvSpPr>
            <p:cNvPr id="16" name="折角形 15"/>
            <p:cNvSpPr/>
            <p:nvPr/>
          </p:nvSpPr>
          <p:spPr>
            <a:xfrm>
              <a:off x="6386817" y="2555168"/>
              <a:ext cx="1922765" cy="2160240"/>
            </a:xfrm>
            <a:prstGeom prst="foldedCorner">
              <a:avLst/>
            </a:prstGeom>
            <a:solidFill>
              <a:schemeClr val="bg1"/>
            </a:solidFill>
            <a:ln w="38100">
              <a:solidFill>
                <a:schemeClr val="accent2"/>
              </a:solidFill>
            </a:ln>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latin typeface="+mj-ea"/>
                <a:ea typeface="+mj-ea"/>
              </a:endParaRPr>
            </a:p>
          </p:txBody>
        </p:sp>
        <p:sp>
          <p:nvSpPr>
            <p:cNvPr id="17" name="矩形 16"/>
            <p:cNvSpPr/>
            <p:nvPr/>
          </p:nvSpPr>
          <p:spPr>
            <a:xfrm>
              <a:off x="6473273" y="2811987"/>
              <a:ext cx="1749851" cy="1508101"/>
            </a:xfrm>
            <a:prstGeom prst="rect">
              <a:avLst/>
            </a:prstGeom>
          </p:spPr>
          <p:txBody>
            <a:bodyPr wrap="square" lIns="121917" tIns="60958" rIns="121917" bIns="60958">
              <a:spAutoFit/>
            </a:bodyPr>
            <a:lstStyle/>
            <a:p>
              <a:pPr algn="ctr">
                <a:lnSpc>
                  <a:spcPct val="120000"/>
                </a:lnSpc>
              </a:pPr>
              <a:r>
                <a:rPr lang="zh-CN" altLang="en-US" sz="1500" dirty="0" smtClean="0">
                  <a:solidFill>
                    <a:schemeClr val="tx1">
                      <a:lumMod val="65000"/>
                      <a:lumOff val="35000"/>
                    </a:schemeClr>
                  </a:solidFill>
                  <a:latin typeface="+mj-ea"/>
                  <a:ea typeface="+mj-ea"/>
                </a:rPr>
                <a:t>您的内容打在这里，或者通过复制您的文本后，在此框中选择粘贴。</a:t>
              </a:r>
              <a:endParaRPr lang="zh-CN" altLang="en-US" sz="1500" dirty="0">
                <a:solidFill>
                  <a:schemeClr val="tx1">
                    <a:lumMod val="65000"/>
                    <a:lumOff val="35000"/>
                  </a:schemeClr>
                </a:solidFill>
                <a:latin typeface="+mj-ea"/>
                <a:ea typeface="+mj-ea"/>
              </a:endParaRPr>
            </a:p>
          </p:txBody>
        </p:sp>
      </p:grpSp>
      <p:grpSp>
        <p:nvGrpSpPr>
          <p:cNvPr id="18" name="组合 17"/>
          <p:cNvGrpSpPr/>
          <p:nvPr/>
        </p:nvGrpSpPr>
        <p:grpSpPr>
          <a:xfrm>
            <a:off x="8890244" y="2348881"/>
            <a:ext cx="1922765" cy="2160240"/>
            <a:chOff x="8890244" y="2555168"/>
            <a:chExt cx="1922765" cy="2160240"/>
          </a:xfrm>
        </p:grpSpPr>
        <p:sp>
          <p:nvSpPr>
            <p:cNvPr id="19" name="折角形 18"/>
            <p:cNvSpPr/>
            <p:nvPr/>
          </p:nvSpPr>
          <p:spPr>
            <a:xfrm>
              <a:off x="8890244" y="2555168"/>
              <a:ext cx="1922765" cy="2160240"/>
            </a:xfrm>
            <a:prstGeom prst="foldedCorner">
              <a:avLst/>
            </a:prstGeom>
            <a:solidFill>
              <a:schemeClr val="bg1"/>
            </a:solidFill>
            <a:ln w="38100">
              <a:solidFill>
                <a:schemeClr val="accent2"/>
              </a:solidFill>
            </a:ln>
          </p:spPr>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a:lnSpc>
                  <a:spcPct val="120000"/>
                </a:lnSpc>
              </a:pPr>
              <a:endParaRPr lang="zh-CN" altLang="en-US" sz="1600" dirty="0">
                <a:solidFill>
                  <a:schemeClr val="tx1">
                    <a:lumMod val="65000"/>
                    <a:lumOff val="35000"/>
                  </a:schemeClr>
                </a:solidFill>
                <a:latin typeface="+mj-ea"/>
                <a:ea typeface="+mj-ea"/>
              </a:endParaRPr>
            </a:p>
          </p:txBody>
        </p:sp>
        <p:sp>
          <p:nvSpPr>
            <p:cNvPr id="20" name="矩形 19"/>
            <p:cNvSpPr/>
            <p:nvPr/>
          </p:nvSpPr>
          <p:spPr>
            <a:xfrm>
              <a:off x="8976700" y="2811987"/>
              <a:ext cx="1749851" cy="1508101"/>
            </a:xfrm>
            <a:prstGeom prst="rect">
              <a:avLst/>
            </a:prstGeom>
          </p:spPr>
          <p:txBody>
            <a:bodyPr wrap="square" lIns="121917" tIns="60958" rIns="121917" bIns="60958">
              <a:spAutoFit/>
            </a:bodyPr>
            <a:lstStyle/>
            <a:p>
              <a:pPr algn="ctr">
                <a:lnSpc>
                  <a:spcPct val="120000"/>
                </a:lnSpc>
              </a:pPr>
              <a:r>
                <a:rPr lang="zh-CN" altLang="en-US" sz="1500" dirty="0" smtClean="0">
                  <a:solidFill>
                    <a:schemeClr val="tx1">
                      <a:lumMod val="65000"/>
                      <a:lumOff val="35000"/>
                    </a:schemeClr>
                  </a:solidFill>
                  <a:latin typeface="+mj-ea"/>
                  <a:ea typeface="+mj-ea"/>
                </a:rPr>
                <a:t>您的内容打在这里，或者通过复制您的文本后，在此框中选择粘贴。</a:t>
              </a:r>
              <a:endParaRPr lang="zh-CN" altLang="en-US" sz="1500" dirty="0">
                <a:solidFill>
                  <a:schemeClr val="tx1">
                    <a:lumMod val="65000"/>
                    <a:lumOff val="35000"/>
                  </a:schemeClr>
                </a:solidFill>
                <a:latin typeface="+mj-ea"/>
                <a:ea typeface="+mj-ea"/>
              </a:endParaRPr>
            </a:p>
          </p:txBody>
        </p:sp>
      </p:grpSp>
      <p:sp>
        <p:nvSpPr>
          <p:cNvPr id="21" name="矩形 20"/>
          <p:cNvSpPr/>
          <p:nvPr/>
        </p:nvSpPr>
        <p:spPr>
          <a:xfrm>
            <a:off x="1189403" y="5044178"/>
            <a:ext cx="10245153" cy="461148"/>
          </a:xfrm>
          <a:prstGeom prst="rect">
            <a:avLst/>
          </a:prstGeom>
        </p:spPr>
        <p:txBody>
          <a:bodyPr wrap="square" lIns="121917" tIns="60958" rIns="121917" bIns="60958">
            <a:spAutoFit/>
          </a:bodyPr>
          <a:lstStyle/>
          <a:p>
            <a:pPr algn="ctr">
              <a:lnSpc>
                <a:spcPct val="120000"/>
              </a:lnSpc>
            </a:pPr>
            <a:r>
              <a:rPr lang="zh-CN" altLang="en-US" sz="2000" dirty="0" smtClean="0">
                <a:solidFill>
                  <a:schemeClr val="tx1">
                    <a:lumMod val="75000"/>
                    <a:lumOff val="25000"/>
                  </a:schemeClr>
                </a:solidFill>
                <a:latin typeface="+mn-ea"/>
                <a:ea typeface="+mn-ea"/>
              </a:rPr>
              <a:t>您的内容打在这里，或者通过复制您的文本后，在此框中选择粘贴。</a:t>
            </a:r>
            <a:endParaRPr lang="zh-CN" altLang="en-US" sz="2000" dirty="0">
              <a:solidFill>
                <a:schemeClr val="tx1">
                  <a:lumMod val="75000"/>
                  <a:lumOff val="25000"/>
                </a:schemeClr>
              </a:solidFill>
              <a:latin typeface="+mn-ea"/>
              <a:ea typeface="+mn-ea"/>
            </a:endParaRPr>
          </a:p>
        </p:txBody>
      </p:sp>
      <p:cxnSp>
        <p:nvCxnSpPr>
          <p:cNvPr id="22" name="直接连接符 21"/>
          <p:cNvCxnSpPr/>
          <p:nvPr/>
        </p:nvCxnSpPr>
        <p:spPr>
          <a:xfrm>
            <a:off x="3176" y="404907"/>
            <a:ext cx="12190413" cy="0"/>
          </a:xfrm>
          <a:prstGeom prst="line">
            <a:avLst/>
          </a:prstGeom>
          <a:noFill/>
          <a:ln w="9525" cap="flat" cmpd="sng" algn="ctr">
            <a:solidFill>
              <a:srgbClr val="414455"/>
            </a:solidFill>
            <a:prstDash val="dash"/>
          </a:ln>
          <a:effectLst/>
        </p:spPr>
      </p:cxnSp>
      <p:sp>
        <p:nvSpPr>
          <p:cNvPr id="23" name="流程图: 离页连接符 2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4" name="TextBox 2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19791742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750"/>
                                        <p:tgtEl>
                                          <p:spTgt spid="2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ppt_x</p:attrName>
                                        </p:attrNameLst>
                                      </p:cBhvr>
                                      <p:tavLst>
                                        <p:tav tm="0">
                                          <p:val>
                                            <p:strVal val="#ppt_x"/>
                                          </p:val>
                                        </p:tav>
                                        <p:tav tm="100000">
                                          <p:val>
                                            <p:strVal val="#ppt_x"/>
                                          </p:val>
                                        </p:tav>
                                      </p:tavLst>
                                    </p:anim>
                                    <p:anim calcmode="lin" valueType="num">
                                      <p:cBhvr>
                                        <p:cTn id="11" dur="500" fill="hold"/>
                                        <p:tgtEl>
                                          <p:spTgt spid="2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ppt_x</p:attrName>
                                        </p:attrNameLst>
                                      </p:cBhvr>
                                      <p:tavLst>
                                        <p:tav tm="0">
                                          <p:val>
                                            <p:strVal val="#ppt_x"/>
                                          </p:val>
                                        </p:tav>
                                        <p:tav tm="100000">
                                          <p:val>
                                            <p:strVal val="#ppt_x"/>
                                          </p:val>
                                        </p:tav>
                                      </p:tavLst>
                                    </p:anim>
                                    <p:anim calcmode="lin" valueType="num">
                                      <p:cBhvr>
                                        <p:cTn id="16" dur="250" fill="hold"/>
                                        <p:tgtEl>
                                          <p:spTgt spid="24"/>
                                        </p:tgtEl>
                                        <p:attrNameLst>
                                          <p:attrName>ppt_y</p:attrName>
                                        </p:attrNameLst>
                                      </p:cBhvr>
                                      <p:tavLst>
                                        <p:tav tm="0">
                                          <p:val>
                                            <p:strVal val="#ppt_y-#ppt_h/2"/>
                                          </p:val>
                                        </p:tav>
                                        <p:tav tm="100000">
                                          <p:val>
                                            <p:strVal val="#ppt_y"/>
                                          </p:val>
                                        </p:tav>
                                      </p:tavLst>
                                    </p:anim>
                                    <p:anim calcmode="lin" valueType="num">
                                      <p:cBhvr>
                                        <p:cTn id="17" dur="250" fill="hold"/>
                                        <p:tgtEl>
                                          <p:spTgt spid="24"/>
                                        </p:tgtEl>
                                        <p:attrNameLst>
                                          <p:attrName>ppt_w</p:attrName>
                                        </p:attrNameLst>
                                      </p:cBhvr>
                                      <p:tavLst>
                                        <p:tav tm="0">
                                          <p:val>
                                            <p:strVal val="#ppt_w"/>
                                          </p:val>
                                        </p:tav>
                                        <p:tav tm="100000">
                                          <p:val>
                                            <p:strVal val="#ppt_w"/>
                                          </p:val>
                                        </p:tav>
                                      </p:tavLst>
                                    </p:anim>
                                    <p:anim calcmode="lin" valueType="num">
                                      <p:cBhvr>
                                        <p:cTn id="18" dur="250" fill="hold"/>
                                        <p:tgtEl>
                                          <p:spTgt spid="2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0-#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750"/>
                                        <p:tgtEl>
                                          <p:spTgt spid="21"/>
                                        </p:tgtEl>
                                      </p:cBhvr>
                                    </p:animEffect>
                                    <p:anim calcmode="lin" valueType="num">
                                      <p:cBhvr>
                                        <p:cTn id="36" dur="750" fill="hold"/>
                                        <p:tgtEl>
                                          <p:spTgt spid="21"/>
                                        </p:tgtEl>
                                        <p:attrNameLst>
                                          <p:attrName>ppt_x</p:attrName>
                                        </p:attrNameLst>
                                      </p:cBhvr>
                                      <p:tavLst>
                                        <p:tav tm="0">
                                          <p:val>
                                            <p:strVal val="#ppt_x"/>
                                          </p:val>
                                        </p:tav>
                                        <p:tav tm="100000">
                                          <p:val>
                                            <p:strVal val="#ppt_x"/>
                                          </p:val>
                                        </p:tav>
                                      </p:tavLst>
                                    </p:anim>
                                    <p:anim calcmode="lin" valueType="num">
                                      <p:cBhvr>
                                        <p:cTn id="37" dur="75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250"/>
                            </p:stCondLst>
                            <p:childTnLst>
                              <p:par>
                                <p:cTn id="39" presetID="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750" fill="hold"/>
                                        <p:tgtEl>
                                          <p:spTgt spid="5"/>
                                        </p:tgtEl>
                                        <p:attrNameLst>
                                          <p:attrName>ppt_x</p:attrName>
                                        </p:attrNameLst>
                                      </p:cBhvr>
                                      <p:tavLst>
                                        <p:tav tm="0">
                                          <p:val>
                                            <p:strVal val="#ppt_x"/>
                                          </p:val>
                                        </p:tav>
                                        <p:tav tm="100000">
                                          <p:val>
                                            <p:strVal val="#ppt_x"/>
                                          </p:val>
                                        </p:tav>
                                      </p:tavLst>
                                    </p:anim>
                                    <p:anim calcmode="lin" valueType="num">
                                      <p:cBhvr additive="base">
                                        <p:cTn id="42" dur="750" fill="hold"/>
                                        <p:tgtEl>
                                          <p:spTgt spid="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750" fill="hold"/>
                                        <p:tgtEl>
                                          <p:spTgt spid="6"/>
                                        </p:tgtEl>
                                        <p:attrNameLst>
                                          <p:attrName>ppt_x</p:attrName>
                                        </p:attrNameLst>
                                      </p:cBhvr>
                                      <p:tavLst>
                                        <p:tav tm="0">
                                          <p:val>
                                            <p:strVal val="#ppt_x"/>
                                          </p:val>
                                        </p:tav>
                                        <p:tav tm="100000">
                                          <p:val>
                                            <p:strVal val="#ppt_x"/>
                                          </p:val>
                                        </p:tav>
                                      </p:tavLst>
                                    </p:anim>
                                    <p:anim calcmode="lin" valueType="num">
                                      <p:cBhvr additive="base">
                                        <p:cTn id="46" dur="750" fill="hold"/>
                                        <p:tgtEl>
                                          <p:spTgt spid="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750" fill="hold"/>
                                        <p:tgtEl>
                                          <p:spTgt spid="7"/>
                                        </p:tgtEl>
                                        <p:attrNameLst>
                                          <p:attrName>ppt_x</p:attrName>
                                        </p:attrNameLst>
                                      </p:cBhvr>
                                      <p:tavLst>
                                        <p:tav tm="0">
                                          <p:val>
                                            <p:strVal val="#ppt_x"/>
                                          </p:val>
                                        </p:tav>
                                        <p:tav tm="100000">
                                          <p:val>
                                            <p:strVal val="#ppt_x"/>
                                          </p:val>
                                        </p:tav>
                                      </p:tavLst>
                                    </p:anim>
                                    <p:anim calcmode="lin" valueType="num">
                                      <p:cBhvr additive="base">
                                        <p:cTn id="50" dur="750" fill="hold"/>
                                        <p:tgtEl>
                                          <p:spTgt spid="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750" fill="hold"/>
                                        <p:tgtEl>
                                          <p:spTgt spid="8"/>
                                        </p:tgtEl>
                                        <p:attrNameLst>
                                          <p:attrName>ppt_x</p:attrName>
                                        </p:attrNameLst>
                                      </p:cBhvr>
                                      <p:tavLst>
                                        <p:tav tm="0">
                                          <p:val>
                                            <p:strVal val="#ppt_x"/>
                                          </p:val>
                                        </p:tav>
                                        <p:tav tm="100000">
                                          <p:val>
                                            <p:strVal val="#ppt_x"/>
                                          </p:val>
                                        </p:tav>
                                      </p:tavLst>
                                    </p:anim>
                                    <p:anim calcmode="lin" valueType="num">
                                      <p:cBhvr additive="base">
                                        <p:cTn id="54" dur="750" fill="hold"/>
                                        <p:tgtEl>
                                          <p:spTgt spid="8"/>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18" presetClass="entr" presetSubtype="6"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strips(downRight)">
                                      <p:cBhvr>
                                        <p:cTn id="58" dur="750"/>
                                        <p:tgtEl>
                                          <p:spTgt spid="9"/>
                                        </p:tgtEl>
                                      </p:cBhvr>
                                    </p:animEffect>
                                  </p:childTnLst>
                                </p:cTn>
                              </p:par>
                              <p:par>
                                <p:cTn id="59" presetID="18" presetClass="entr" presetSubtype="6" fill="hold" nodeType="withEffect">
                                  <p:stCondLst>
                                    <p:cond delay="500"/>
                                  </p:stCondLst>
                                  <p:childTnLst>
                                    <p:set>
                                      <p:cBhvr>
                                        <p:cTn id="60" dur="1" fill="hold">
                                          <p:stCondLst>
                                            <p:cond delay="0"/>
                                          </p:stCondLst>
                                        </p:cTn>
                                        <p:tgtEl>
                                          <p:spTgt spid="12"/>
                                        </p:tgtEl>
                                        <p:attrNameLst>
                                          <p:attrName>style.visibility</p:attrName>
                                        </p:attrNameLst>
                                      </p:cBhvr>
                                      <p:to>
                                        <p:strVal val="visible"/>
                                      </p:to>
                                    </p:set>
                                    <p:animEffect transition="in" filter="strips(downRight)">
                                      <p:cBhvr>
                                        <p:cTn id="61" dur="750"/>
                                        <p:tgtEl>
                                          <p:spTgt spid="12"/>
                                        </p:tgtEl>
                                      </p:cBhvr>
                                    </p:animEffect>
                                  </p:childTnLst>
                                </p:cTn>
                              </p:par>
                              <p:par>
                                <p:cTn id="62" presetID="18" presetClass="entr" presetSubtype="6" fill="hold" nodeType="withEffect">
                                  <p:stCondLst>
                                    <p:cond delay="1000"/>
                                  </p:stCondLst>
                                  <p:childTnLst>
                                    <p:set>
                                      <p:cBhvr>
                                        <p:cTn id="63" dur="1" fill="hold">
                                          <p:stCondLst>
                                            <p:cond delay="0"/>
                                          </p:stCondLst>
                                        </p:cTn>
                                        <p:tgtEl>
                                          <p:spTgt spid="15"/>
                                        </p:tgtEl>
                                        <p:attrNameLst>
                                          <p:attrName>style.visibility</p:attrName>
                                        </p:attrNameLst>
                                      </p:cBhvr>
                                      <p:to>
                                        <p:strVal val="visible"/>
                                      </p:to>
                                    </p:set>
                                    <p:animEffect transition="in" filter="strips(downRight)">
                                      <p:cBhvr>
                                        <p:cTn id="64" dur="750"/>
                                        <p:tgtEl>
                                          <p:spTgt spid="15"/>
                                        </p:tgtEl>
                                      </p:cBhvr>
                                    </p:animEffect>
                                  </p:childTnLst>
                                </p:cTn>
                              </p:par>
                              <p:par>
                                <p:cTn id="65" presetID="18" presetClass="entr" presetSubtype="6" fill="hold" nodeType="withEffect">
                                  <p:stCondLst>
                                    <p:cond delay="1500"/>
                                  </p:stCondLst>
                                  <p:childTnLst>
                                    <p:set>
                                      <p:cBhvr>
                                        <p:cTn id="66" dur="1" fill="hold">
                                          <p:stCondLst>
                                            <p:cond delay="0"/>
                                          </p:stCondLst>
                                        </p:cTn>
                                        <p:tgtEl>
                                          <p:spTgt spid="18"/>
                                        </p:tgtEl>
                                        <p:attrNameLst>
                                          <p:attrName>style.visibility</p:attrName>
                                        </p:attrNameLst>
                                      </p:cBhvr>
                                      <p:to>
                                        <p:strVal val="visible"/>
                                      </p:to>
                                    </p:set>
                                    <p:animEffect transition="in" filter="strips(downRight)">
                                      <p:cBhvr>
                                        <p:cTn id="6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21" grpId="0"/>
      <p:bldP spid="23" grpId="0" bldLvl="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a:xfrm>
            <a:off x="677701" y="1878678"/>
            <a:ext cx="3218700" cy="4143404"/>
          </a:xfrm>
          <a:prstGeom prst="flowChartAlternateProcess">
            <a:avLst/>
          </a:prstGeom>
          <a:noFill/>
          <a:ln w="57150">
            <a:solidFill>
              <a:schemeClr val="accent2"/>
            </a:solidFill>
          </a:ln>
          <a:effectLst>
            <a:outerShdw blurRad="50800" dist="38100" dir="8100000" algn="tr" rotWithShape="0">
              <a:prstClr val="black">
                <a:alpha val="40000"/>
              </a:prst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0007" dir="1500000" sy="-30000" kx="800400" algn="bl" rotWithShape="0">
                  <a:prstClr val="black">
                    <a:alpha val="20000"/>
                  </a:prstClr>
                </a:outerShdw>
              </a:effectLst>
            </a:endParaRPr>
          </a:p>
        </p:txBody>
      </p:sp>
      <p:sp>
        <p:nvSpPr>
          <p:cNvPr id="3" name="TextBox 2"/>
          <p:cNvSpPr txBox="1"/>
          <p:nvPr/>
        </p:nvSpPr>
        <p:spPr>
          <a:xfrm>
            <a:off x="1054646" y="4566765"/>
            <a:ext cx="2448272" cy="1274195"/>
          </a:xfrm>
          <a:prstGeom prst="rect">
            <a:avLst/>
          </a:prstGeom>
          <a:noFill/>
        </p:spPr>
        <p:txBody>
          <a:bodyPr wrap="square" rtlCol="0">
            <a:spAutoFit/>
          </a:bodyPr>
          <a:lstStyle/>
          <a:p>
            <a:pPr>
              <a:lnSpc>
                <a:spcPct val="120000"/>
              </a:lnSpc>
            </a:pPr>
            <a:r>
              <a:rPr lang="zh-CN" altLang="en-US" sz="1600" dirty="0" smtClean="0">
                <a:solidFill>
                  <a:schemeClr val="tx1">
                    <a:lumMod val="75000"/>
                    <a:lumOff val="25000"/>
                  </a:schemeClr>
                </a:solidFill>
                <a:latin typeface="+mj-ea"/>
                <a:ea typeface="+mj-ea"/>
              </a:rPr>
              <a:t>您的内容打在这里，或者通过复制您的文本后，在此框中选择粘贴，并选择只保留文字。</a:t>
            </a:r>
          </a:p>
        </p:txBody>
      </p:sp>
      <p:sp>
        <p:nvSpPr>
          <p:cNvPr id="4" name="流程图: 可选过程 3"/>
          <p:cNvSpPr/>
          <p:nvPr/>
        </p:nvSpPr>
        <p:spPr>
          <a:xfrm>
            <a:off x="4585099" y="1878678"/>
            <a:ext cx="3133997" cy="4071966"/>
          </a:xfrm>
          <a:prstGeom prst="flowChartAlternateProcess">
            <a:avLst/>
          </a:prstGeom>
          <a:noFill/>
          <a:ln w="57150">
            <a:solidFill>
              <a:schemeClr val="accent4"/>
            </a:solidFill>
          </a:ln>
          <a:effectLst>
            <a:outerShdw blurRad="50800" dist="38100" dir="8100000" algn="tr" rotWithShape="0">
              <a:prstClr val="black">
                <a:alpha val="40000"/>
              </a:prst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0007" dir="1500000" sy="-30000" kx="800400" algn="bl" rotWithShape="0">
                  <a:prstClr val="black">
                    <a:alpha val="20000"/>
                  </a:prstClr>
                </a:outerShdw>
              </a:effectLst>
            </a:endParaRPr>
          </a:p>
        </p:txBody>
      </p:sp>
      <p:sp>
        <p:nvSpPr>
          <p:cNvPr id="5" name="TextBox 4"/>
          <p:cNvSpPr txBox="1"/>
          <p:nvPr/>
        </p:nvSpPr>
        <p:spPr>
          <a:xfrm>
            <a:off x="4832075" y="4566765"/>
            <a:ext cx="2524676" cy="1274195"/>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mj-ea"/>
                <a:ea typeface="+mj-ea"/>
              </a:rPr>
              <a:t>您的内容打在这里，或者通过复制您的文本后，在此框中选择粘贴，并选择只保留文字。</a:t>
            </a:r>
          </a:p>
        </p:txBody>
      </p:sp>
      <p:sp>
        <p:nvSpPr>
          <p:cNvPr id="6" name="流程图: 可选过程 5"/>
          <p:cNvSpPr/>
          <p:nvPr/>
        </p:nvSpPr>
        <p:spPr>
          <a:xfrm>
            <a:off x="8416367" y="1878678"/>
            <a:ext cx="3049295" cy="4071966"/>
          </a:xfrm>
          <a:prstGeom prst="flowChartAlternateProcess">
            <a:avLst/>
          </a:prstGeom>
          <a:noFill/>
          <a:ln w="57150">
            <a:solidFill>
              <a:srgbClr val="7E7A9F"/>
            </a:solidFill>
          </a:ln>
          <a:effectLst>
            <a:outerShdw blurRad="50800" dist="38100" dir="8100000" algn="tr" rotWithShape="0">
              <a:prstClr val="black">
                <a:alpha val="40000"/>
              </a:prst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0007" dir="1500000" sy="-30000" kx="800400" algn="bl" rotWithShape="0">
                  <a:prstClr val="black">
                    <a:alpha val="20000"/>
                  </a:prstClr>
                </a:outerShdw>
              </a:effectLst>
            </a:endParaRPr>
          </a:p>
        </p:txBody>
      </p:sp>
      <p:sp>
        <p:nvSpPr>
          <p:cNvPr id="7" name="TextBox 6"/>
          <p:cNvSpPr txBox="1"/>
          <p:nvPr/>
        </p:nvSpPr>
        <p:spPr>
          <a:xfrm>
            <a:off x="8759515" y="4566765"/>
            <a:ext cx="2520267" cy="1274195"/>
          </a:xfrm>
          <a:prstGeom prst="rect">
            <a:avLst/>
          </a:prstGeom>
          <a:noFill/>
        </p:spPr>
        <p:txBody>
          <a:bodyPr wrap="square" rtlCol="0">
            <a:spAutoFit/>
          </a:bodyPr>
          <a:lstStyle/>
          <a:p>
            <a:pPr lvl="0">
              <a:lnSpc>
                <a:spcPct val="120000"/>
              </a:lnSpc>
            </a:pPr>
            <a:r>
              <a:rPr lang="zh-CN" altLang="en-US" sz="1600" dirty="0" smtClean="0">
                <a:solidFill>
                  <a:prstClr val="black">
                    <a:lumMod val="75000"/>
                    <a:lumOff val="25000"/>
                  </a:prstClr>
                </a:solidFill>
                <a:latin typeface="+mj-ea"/>
                <a:ea typeface="+mj-ea"/>
              </a:rPr>
              <a:t>您的内容打在这里，或者通过复制您的文本后，在此框中选择粘贴，并选择只保留文字。</a:t>
            </a:r>
            <a:endParaRPr lang="zh-CN" altLang="en-US" sz="1600" dirty="0">
              <a:solidFill>
                <a:prstClr val="black">
                  <a:lumMod val="75000"/>
                  <a:lumOff val="25000"/>
                </a:prstClr>
              </a:solidFill>
              <a:latin typeface="+mj-ea"/>
              <a:ea typeface="+mj-ea"/>
            </a:endParaRPr>
          </a:p>
        </p:txBody>
      </p:sp>
      <p:sp>
        <p:nvSpPr>
          <p:cNvPr id="8" name="圆角矩形 7"/>
          <p:cNvSpPr/>
          <p:nvPr/>
        </p:nvSpPr>
        <p:spPr>
          <a:xfrm>
            <a:off x="877378" y="2078649"/>
            <a:ext cx="2833773" cy="2160240"/>
          </a:xfrm>
          <a:prstGeom prst="roundRect">
            <a:avLst>
              <a:gd name="adj" fmla="val 22985"/>
            </a:avLst>
          </a:prstGeom>
          <a:blipFill dpi="0" rotWithShape="1">
            <a:blip r:embed="rId2"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9" name="圆角矩形 8"/>
          <p:cNvSpPr/>
          <p:nvPr/>
        </p:nvSpPr>
        <p:spPr>
          <a:xfrm>
            <a:off x="4735210" y="2078649"/>
            <a:ext cx="2833773" cy="2160240"/>
          </a:xfrm>
          <a:prstGeom prst="roundRect">
            <a:avLst>
              <a:gd name="adj" fmla="val 22985"/>
            </a:avLst>
          </a:prstGeom>
          <a:blipFill dpi="0" rotWithShape="1">
            <a:blip r:embed="rId3"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10" name="圆角矩形 9"/>
          <p:cNvSpPr/>
          <p:nvPr/>
        </p:nvSpPr>
        <p:spPr>
          <a:xfrm>
            <a:off x="8524127" y="2078649"/>
            <a:ext cx="2833773" cy="2160240"/>
          </a:xfrm>
          <a:prstGeom prst="roundRect">
            <a:avLst>
              <a:gd name="adj" fmla="val 22985"/>
            </a:avLst>
          </a:prstGeom>
          <a:blipFill dpi="0" rotWithShape="1">
            <a:blip r:embed="rId4"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cxnSp>
        <p:nvCxnSpPr>
          <p:cNvPr id="11" name="直接连接符 10"/>
          <p:cNvCxnSpPr/>
          <p:nvPr/>
        </p:nvCxnSpPr>
        <p:spPr>
          <a:xfrm>
            <a:off x="3176" y="404907"/>
            <a:ext cx="12190413" cy="0"/>
          </a:xfrm>
          <a:prstGeom prst="line">
            <a:avLst/>
          </a:prstGeom>
          <a:noFill/>
          <a:ln w="9525" cap="flat" cmpd="sng" algn="ctr">
            <a:solidFill>
              <a:srgbClr val="414455"/>
            </a:solidFill>
            <a:prstDash val="dash"/>
          </a:ln>
          <a:effectLst/>
        </p:spPr>
      </p:cxnSp>
      <p:sp>
        <p:nvSpPr>
          <p:cNvPr id="12" name="流程图: 离页连接符 11"/>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13" name="TextBox 12"/>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1637852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750"/>
                                        <p:tgtEl>
                                          <p:spTgt spid="11"/>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ppt_x</p:attrName>
                                        </p:attrNameLst>
                                      </p:cBhvr>
                                      <p:tavLst>
                                        <p:tav tm="0">
                                          <p:val>
                                            <p:strVal val="#ppt_x"/>
                                          </p:val>
                                        </p:tav>
                                        <p:tav tm="100000">
                                          <p:val>
                                            <p:strVal val="#ppt_x"/>
                                          </p:val>
                                        </p:tav>
                                      </p:tavLst>
                                    </p:anim>
                                    <p:anim calcmode="lin" valueType="num">
                                      <p:cBhvr>
                                        <p:cTn id="11" dur="500" fill="hold"/>
                                        <p:tgtEl>
                                          <p:spTgt spid="12"/>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250" fill="hold"/>
                                        <p:tgtEl>
                                          <p:spTgt spid="13"/>
                                        </p:tgtEl>
                                        <p:attrNameLst>
                                          <p:attrName>ppt_x</p:attrName>
                                        </p:attrNameLst>
                                      </p:cBhvr>
                                      <p:tavLst>
                                        <p:tav tm="0">
                                          <p:val>
                                            <p:strVal val="#ppt_x"/>
                                          </p:val>
                                        </p:tav>
                                        <p:tav tm="100000">
                                          <p:val>
                                            <p:strVal val="#ppt_x"/>
                                          </p:val>
                                        </p:tav>
                                      </p:tavLst>
                                    </p:anim>
                                    <p:anim calcmode="lin" valueType="num">
                                      <p:cBhvr>
                                        <p:cTn id="16" dur="250" fill="hold"/>
                                        <p:tgtEl>
                                          <p:spTgt spid="13"/>
                                        </p:tgtEl>
                                        <p:attrNameLst>
                                          <p:attrName>ppt_y</p:attrName>
                                        </p:attrNameLst>
                                      </p:cBhvr>
                                      <p:tavLst>
                                        <p:tav tm="0">
                                          <p:val>
                                            <p:strVal val="#ppt_y-#ppt_h/2"/>
                                          </p:val>
                                        </p:tav>
                                        <p:tav tm="100000">
                                          <p:val>
                                            <p:strVal val="#ppt_y"/>
                                          </p:val>
                                        </p:tav>
                                      </p:tavLst>
                                    </p:anim>
                                    <p:anim calcmode="lin" valueType="num">
                                      <p:cBhvr>
                                        <p:cTn id="17" dur="250" fill="hold"/>
                                        <p:tgtEl>
                                          <p:spTgt spid="13"/>
                                        </p:tgtEl>
                                        <p:attrNameLst>
                                          <p:attrName>ppt_w</p:attrName>
                                        </p:attrNameLst>
                                      </p:cBhvr>
                                      <p:tavLst>
                                        <p:tav tm="0">
                                          <p:val>
                                            <p:strVal val="#ppt_w"/>
                                          </p:val>
                                        </p:tav>
                                        <p:tav tm="100000">
                                          <p:val>
                                            <p:strVal val="#ppt_w"/>
                                          </p:val>
                                        </p:tav>
                                      </p:tavLst>
                                    </p:anim>
                                    <p:anim calcmode="lin" valueType="num">
                                      <p:cBhvr>
                                        <p:cTn id="18" dur="250" fill="hold"/>
                                        <p:tgtEl>
                                          <p:spTgt spid="1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52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23" presetClass="entr" presetSubtype="528"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5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 calcmode="lin" valueType="num">
                                      <p:cBhvr>
                                        <p:cTn id="36" dur="500" fill="hold"/>
                                        <p:tgtEl>
                                          <p:spTgt spid="10"/>
                                        </p:tgtEl>
                                        <p:attrNameLst>
                                          <p:attrName>ppt_x</p:attrName>
                                        </p:attrNameLst>
                                      </p:cBhvr>
                                      <p:tavLst>
                                        <p:tav tm="0">
                                          <p:val>
                                            <p:fltVal val="0.5"/>
                                          </p:val>
                                        </p:tav>
                                        <p:tav tm="100000">
                                          <p:val>
                                            <p:strVal val="#ppt_x"/>
                                          </p:val>
                                        </p:tav>
                                      </p:tavLst>
                                    </p:anim>
                                    <p:anim calcmode="lin" valueType="num">
                                      <p:cBhvr>
                                        <p:cTn id="37" dur="500" fill="hold"/>
                                        <p:tgtEl>
                                          <p:spTgt spid="10"/>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up)">
                                      <p:cBhvr>
                                        <p:cTn id="41" dur="500"/>
                                        <p:tgtEl>
                                          <p:spTgt spid="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500"/>
                                        <p:tgtEl>
                                          <p:spTgt spid="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par>
                          <p:cTn id="48" fill="hold">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randombar(horizontal)">
                                      <p:cBhvr>
                                        <p:cTn id="51" dur="500"/>
                                        <p:tgtEl>
                                          <p:spTgt spid="3"/>
                                        </p:tgtEl>
                                      </p:cBhvr>
                                    </p:animEffect>
                                  </p:childTnLst>
                                </p:cTn>
                              </p:par>
                            </p:childTnLst>
                          </p:cTn>
                        </p:par>
                        <p:par>
                          <p:cTn id="52" fill="hold">
                            <p:stCondLst>
                              <p:cond delay="3500"/>
                            </p:stCondLst>
                            <p:childTnLst>
                              <p:par>
                                <p:cTn id="53" presetID="14" presetClass="entr" presetSubtype="1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randombar(horizontal)">
                                      <p:cBhvr>
                                        <p:cTn id="55" dur="500"/>
                                        <p:tgtEl>
                                          <p:spTgt spid="5"/>
                                        </p:tgtEl>
                                      </p:cBhvr>
                                    </p:animEffect>
                                  </p:childTnLst>
                                </p:cTn>
                              </p:par>
                            </p:childTnLst>
                          </p:cTn>
                        </p:par>
                        <p:par>
                          <p:cTn id="56" fill="hold">
                            <p:stCondLst>
                              <p:cond delay="4000"/>
                            </p:stCondLst>
                            <p:childTnLst>
                              <p:par>
                                <p:cTn id="57" presetID="14" presetClass="entr" presetSubtype="1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randombar(horizontal)">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animBg="1"/>
      <p:bldP spid="10" grpId="0" animBg="1"/>
      <p:bldP spid="12"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grpSp>
        <p:nvGrpSpPr>
          <p:cNvPr id="5" name="组合 4"/>
          <p:cNvGrpSpPr/>
          <p:nvPr/>
        </p:nvGrpSpPr>
        <p:grpSpPr>
          <a:xfrm>
            <a:off x="470696" y="3185577"/>
            <a:ext cx="1986992" cy="1712925"/>
            <a:chOff x="622300" y="3066426"/>
            <a:chExt cx="1986992" cy="1712925"/>
          </a:xfrm>
        </p:grpSpPr>
        <p:sp>
          <p:nvSpPr>
            <p:cNvPr id="6" name="六边形 5"/>
            <p:cNvSpPr/>
            <p:nvPr/>
          </p:nvSpPr>
          <p:spPr>
            <a:xfrm>
              <a:off x="622300" y="3066426"/>
              <a:ext cx="1986992" cy="1712925"/>
            </a:xfrm>
            <a:prstGeom prst="hexagon">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buClrTx/>
                <a:buSzTx/>
                <a:buFontTx/>
                <a:buNone/>
                <a:tabLst/>
              </a:pPr>
              <a:endParaRPr kumimoji="0" lang="zh-CN" altLang="en-US" sz="4800" b="1" i="0" u="none" strike="noStrike" kern="0" cap="none" spc="0" normalizeH="0" baseline="0" noProof="0" dirty="0" smtClean="0">
                <a:ln>
                  <a:noFill/>
                </a:ln>
                <a:solidFill>
                  <a:srgbClr val="FF0000"/>
                </a:solidFill>
                <a:effectLst/>
                <a:uLnTx/>
                <a:uFillTx/>
                <a:latin typeface="+mn-ea"/>
                <a:ea typeface="+mn-ea"/>
              </a:endParaRPr>
            </a:p>
          </p:txBody>
        </p:sp>
        <p:sp>
          <p:nvSpPr>
            <p:cNvPr id="7" name="TextBox 6"/>
            <p:cNvSpPr txBox="1"/>
            <p:nvPr/>
          </p:nvSpPr>
          <p:spPr>
            <a:xfrm>
              <a:off x="984853" y="3578189"/>
              <a:ext cx="1261884" cy="523220"/>
            </a:xfrm>
            <a:prstGeom prst="rect">
              <a:avLst/>
            </a:prstGeom>
            <a:noFill/>
          </p:spPr>
          <p:txBody>
            <a:bodyPr wrap="none" rtlCol="0">
              <a:spAutoFit/>
            </a:bodyPr>
            <a:lstStyle/>
            <a:p>
              <a:pPr algn="ctr"/>
              <a:r>
                <a:rPr lang="zh-CN" altLang="en-US" sz="2800" b="1" dirty="0" smtClean="0">
                  <a:solidFill>
                    <a:srgbClr val="002060"/>
                  </a:solidFill>
                  <a:latin typeface="+mn-ea"/>
                  <a:ea typeface="+mn-ea"/>
                </a:rPr>
                <a:t>关键字</a:t>
              </a:r>
              <a:endParaRPr lang="zh-CN" altLang="en-US" sz="2800" b="1" dirty="0">
                <a:solidFill>
                  <a:srgbClr val="002060"/>
                </a:solidFill>
                <a:latin typeface="+mn-ea"/>
                <a:ea typeface="+mn-ea"/>
              </a:endParaRPr>
            </a:p>
          </p:txBody>
        </p:sp>
      </p:grpSp>
      <p:grpSp>
        <p:nvGrpSpPr>
          <p:cNvPr id="8" name="组合 7"/>
          <p:cNvGrpSpPr/>
          <p:nvPr/>
        </p:nvGrpSpPr>
        <p:grpSpPr>
          <a:xfrm>
            <a:off x="2156112" y="2027590"/>
            <a:ext cx="1986992" cy="1712925"/>
            <a:chOff x="2164925" y="1936903"/>
            <a:chExt cx="1986992" cy="1712925"/>
          </a:xfrm>
        </p:grpSpPr>
        <p:sp>
          <p:nvSpPr>
            <p:cNvPr id="9" name="六边形 8"/>
            <p:cNvSpPr/>
            <p:nvPr/>
          </p:nvSpPr>
          <p:spPr>
            <a:xfrm>
              <a:off x="2164925" y="1936903"/>
              <a:ext cx="1986992" cy="1712925"/>
            </a:xfrm>
            <a:prstGeom prst="hexagon">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buClrTx/>
                <a:buSzTx/>
                <a:buFontTx/>
                <a:buNone/>
                <a:tabLst/>
              </a:pPr>
              <a:endParaRPr kumimoji="0" lang="zh-CN" altLang="en-US" sz="4800" b="1" i="0" u="none" strike="noStrike" kern="0" cap="none" spc="0" normalizeH="0" baseline="0" noProof="0" dirty="0" smtClean="0">
                <a:ln>
                  <a:noFill/>
                </a:ln>
                <a:solidFill>
                  <a:srgbClr val="FF0000"/>
                </a:solidFill>
                <a:effectLst/>
                <a:uLnTx/>
                <a:uFillTx/>
                <a:latin typeface="+mn-ea"/>
                <a:ea typeface="+mn-ea"/>
              </a:endParaRPr>
            </a:p>
          </p:txBody>
        </p:sp>
        <p:sp>
          <p:nvSpPr>
            <p:cNvPr id="10" name="TextBox 9"/>
            <p:cNvSpPr txBox="1"/>
            <p:nvPr/>
          </p:nvSpPr>
          <p:spPr>
            <a:xfrm>
              <a:off x="2527476" y="2492777"/>
              <a:ext cx="1261885" cy="523220"/>
            </a:xfrm>
            <a:prstGeom prst="rect">
              <a:avLst/>
            </a:prstGeom>
            <a:noFill/>
          </p:spPr>
          <p:txBody>
            <a:bodyPr wrap="none" rtlCol="0">
              <a:spAutoFit/>
            </a:bodyPr>
            <a:lstStyle/>
            <a:p>
              <a:pPr algn="ctr"/>
              <a:r>
                <a:rPr lang="zh-CN" altLang="en-US" sz="2800" b="1" dirty="0">
                  <a:solidFill>
                    <a:srgbClr val="002060"/>
                  </a:solidFill>
                  <a:latin typeface="+mn-ea"/>
                  <a:ea typeface="+mn-ea"/>
                </a:rPr>
                <a:t>关键字</a:t>
              </a:r>
            </a:p>
          </p:txBody>
        </p:sp>
      </p:grpSp>
      <p:grpSp>
        <p:nvGrpSpPr>
          <p:cNvPr id="11" name="组合 10"/>
          <p:cNvGrpSpPr/>
          <p:nvPr/>
        </p:nvGrpSpPr>
        <p:grpSpPr>
          <a:xfrm>
            <a:off x="2156112" y="4348129"/>
            <a:ext cx="1986992" cy="1712925"/>
            <a:chOff x="2164925" y="4224058"/>
            <a:chExt cx="1986992" cy="1712925"/>
          </a:xfrm>
        </p:grpSpPr>
        <p:sp>
          <p:nvSpPr>
            <p:cNvPr id="12" name="六边形 11"/>
            <p:cNvSpPr/>
            <p:nvPr/>
          </p:nvSpPr>
          <p:spPr>
            <a:xfrm>
              <a:off x="2164925" y="4224058"/>
              <a:ext cx="1986992" cy="1712925"/>
            </a:xfrm>
            <a:prstGeom prst="hexagon">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buClrTx/>
                <a:buSzTx/>
                <a:buFontTx/>
                <a:buNone/>
                <a:tabLst/>
              </a:pPr>
              <a:endParaRPr kumimoji="0" lang="zh-CN" altLang="en-US" sz="4800" b="1" i="0" u="none" strike="noStrike" kern="0" cap="none" spc="0" normalizeH="0" baseline="0" noProof="0" dirty="0" smtClean="0">
                <a:ln>
                  <a:noFill/>
                </a:ln>
                <a:solidFill>
                  <a:srgbClr val="FF0000"/>
                </a:solidFill>
                <a:effectLst/>
                <a:uLnTx/>
                <a:uFillTx/>
                <a:latin typeface="+mn-ea"/>
                <a:ea typeface="+mn-ea"/>
              </a:endParaRPr>
            </a:p>
          </p:txBody>
        </p:sp>
        <p:sp>
          <p:nvSpPr>
            <p:cNvPr id="13" name="TextBox 12"/>
            <p:cNvSpPr txBox="1"/>
            <p:nvPr/>
          </p:nvSpPr>
          <p:spPr>
            <a:xfrm>
              <a:off x="2611040" y="4828107"/>
              <a:ext cx="1146469" cy="477054"/>
            </a:xfrm>
            <a:prstGeom prst="rect">
              <a:avLst/>
            </a:prstGeom>
            <a:noFill/>
          </p:spPr>
          <p:txBody>
            <a:bodyPr wrap="none" rtlCol="0">
              <a:spAutoFit/>
            </a:bodyPr>
            <a:lstStyle/>
            <a:p>
              <a:pPr algn="ctr"/>
              <a:r>
                <a:rPr lang="zh-CN" altLang="en-US" sz="2500" b="1" dirty="0">
                  <a:solidFill>
                    <a:srgbClr val="002060"/>
                  </a:solidFill>
                  <a:latin typeface="+mn-ea"/>
                  <a:ea typeface="+mn-ea"/>
                </a:rPr>
                <a:t>关键字</a:t>
              </a:r>
            </a:p>
          </p:txBody>
        </p:sp>
      </p:grpSp>
      <p:sp>
        <p:nvSpPr>
          <p:cNvPr id="14" name="TextBox 13"/>
          <p:cNvSpPr txBox="1"/>
          <p:nvPr/>
        </p:nvSpPr>
        <p:spPr>
          <a:xfrm>
            <a:off x="4676467" y="2006860"/>
            <a:ext cx="2698175" cy="523220"/>
          </a:xfrm>
          <a:prstGeom prst="rect">
            <a:avLst/>
          </a:prstGeom>
          <a:solidFill>
            <a:schemeClr val="accent3">
              <a:lumMod val="20000"/>
              <a:lumOff val="80000"/>
            </a:schemeClr>
          </a:solidFill>
        </p:spPr>
        <p:txBody>
          <a:bodyPr wrap="none" rtlCol="0">
            <a:spAutoFit/>
          </a:bodyPr>
          <a:lstStyle/>
          <a:p>
            <a:r>
              <a:rPr lang="zh-CN" altLang="en-US" sz="2800" dirty="0" smtClean="0">
                <a:solidFill>
                  <a:srgbClr val="002060"/>
                </a:solidFill>
                <a:latin typeface="+mn-ea"/>
                <a:ea typeface="+mn-ea"/>
              </a:rPr>
              <a:t>添加小标题文本</a:t>
            </a:r>
            <a:endParaRPr lang="zh-CN" altLang="en-US" sz="2800" dirty="0">
              <a:solidFill>
                <a:srgbClr val="002060"/>
              </a:solidFill>
              <a:latin typeface="+mn-ea"/>
              <a:ea typeface="+mn-ea"/>
            </a:endParaRPr>
          </a:p>
        </p:txBody>
      </p:sp>
      <p:sp>
        <p:nvSpPr>
          <p:cNvPr id="15" name="TextBox 14"/>
          <p:cNvSpPr txBox="1"/>
          <p:nvPr/>
        </p:nvSpPr>
        <p:spPr>
          <a:xfrm>
            <a:off x="4609792" y="2583464"/>
            <a:ext cx="2997582" cy="978729"/>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mj-ea"/>
                <a:ea typeface="+mj-ea"/>
              </a:rPr>
              <a:t>您的内容打在这里，或者通过复制您的文本后，在此框中选择粘贴，并选择只保留</a:t>
            </a:r>
            <a:r>
              <a:rPr lang="zh-CN" altLang="en-US" sz="1600" dirty="0" smtClean="0">
                <a:solidFill>
                  <a:prstClr val="black">
                    <a:lumMod val="75000"/>
                    <a:lumOff val="25000"/>
                  </a:prstClr>
                </a:solidFill>
                <a:latin typeface="+mj-ea"/>
                <a:ea typeface="+mj-ea"/>
              </a:rPr>
              <a:t>文字</a:t>
            </a:r>
            <a:endParaRPr lang="zh-CN" altLang="en-US" sz="1600" dirty="0">
              <a:solidFill>
                <a:prstClr val="black">
                  <a:lumMod val="75000"/>
                  <a:lumOff val="25000"/>
                </a:prstClr>
              </a:solidFill>
              <a:latin typeface="+mj-ea"/>
              <a:ea typeface="+mj-ea"/>
            </a:endParaRPr>
          </a:p>
        </p:txBody>
      </p:sp>
      <p:sp>
        <p:nvSpPr>
          <p:cNvPr id="16" name="TextBox 15"/>
          <p:cNvSpPr txBox="1"/>
          <p:nvPr/>
        </p:nvSpPr>
        <p:spPr>
          <a:xfrm>
            <a:off x="4679449" y="4352298"/>
            <a:ext cx="2695194" cy="523220"/>
          </a:xfrm>
          <a:prstGeom prst="rect">
            <a:avLst/>
          </a:prstGeom>
          <a:solidFill>
            <a:schemeClr val="accent4">
              <a:lumMod val="20000"/>
              <a:lumOff val="80000"/>
            </a:schemeClr>
          </a:solidFill>
        </p:spPr>
        <p:txBody>
          <a:bodyPr wrap="square" rtlCol="0">
            <a:spAutoFit/>
          </a:bodyPr>
          <a:lstStyle/>
          <a:p>
            <a:r>
              <a:rPr lang="zh-CN" altLang="en-US" sz="2800" dirty="0" smtClean="0">
                <a:solidFill>
                  <a:srgbClr val="002060"/>
                </a:solidFill>
                <a:latin typeface="+mn-ea"/>
                <a:ea typeface="+mn-ea"/>
              </a:rPr>
              <a:t>添加小标题文本</a:t>
            </a:r>
            <a:endParaRPr lang="zh-CN" altLang="en-US" sz="2800" dirty="0">
              <a:solidFill>
                <a:srgbClr val="002060"/>
              </a:solidFill>
              <a:latin typeface="+mn-ea"/>
              <a:ea typeface="+mn-ea"/>
            </a:endParaRPr>
          </a:p>
        </p:txBody>
      </p:sp>
      <p:sp>
        <p:nvSpPr>
          <p:cNvPr id="17" name="TextBox 16"/>
          <p:cNvSpPr txBox="1"/>
          <p:nvPr/>
        </p:nvSpPr>
        <p:spPr>
          <a:xfrm>
            <a:off x="4581217" y="5026761"/>
            <a:ext cx="3026157" cy="978729"/>
          </a:xfrm>
          <a:prstGeom prst="rect">
            <a:avLst/>
          </a:prstGeom>
          <a:noFill/>
        </p:spPr>
        <p:txBody>
          <a:bodyPr wrap="square" rtlCol="0">
            <a:spAutoFit/>
          </a:bodyPr>
          <a:lstStyle>
            <a:defPPr>
              <a:defRPr lang="zh-CN"/>
            </a:defPPr>
            <a:lvl1pPr lvl="0">
              <a:lnSpc>
                <a:spcPct val="120000"/>
              </a:lnSpc>
              <a:defRPr sz="1600">
                <a:solidFill>
                  <a:prstClr val="black">
                    <a:lumMod val="75000"/>
                    <a:lumOff val="25000"/>
                  </a:prstClr>
                </a:solidFill>
                <a:latin typeface="+mj-ea"/>
              </a:defRPr>
            </a:lvl1pPr>
          </a:lstStyle>
          <a:p>
            <a:r>
              <a:rPr lang="zh-CN" altLang="en-US" dirty="0">
                <a:ea typeface="+mj-ea"/>
              </a:rPr>
              <a:t>的内容打在这里，或者通过复制您的文本后，在此框中选择粘贴，并选择只保留</a:t>
            </a:r>
            <a:r>
              <a:rPr lang="zh-CN" altLang="en-US" dirty="0" smtClean="0">
                <a:ea typeface="+mj-ea"/>
              </a:rPr>
              <a:t>文字</a:t>
            </a:r>
            <a:endParaRPr lang="zh-CN" altLang="en-US" dirty="0">
              <a:ea typeface="+mj-ea"/>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6810" y="1662944"/>
            <a:ext cx="3215991" cy="2034396"/>
          </a:xfrm>
          <a:prstGeom prst="rect">
            <a:avLst/>
          </a:prstGeom>
          <a:effectLst>
            <a:softEdge rad="127000"/>
          </a:effectLst>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4262" y="4220560"/>
            <a:ext cx="3149973" cy="1968064"/>
          </a:xfrm>
          <a:prstGeom prst="rect">
            <a:avLst/>
          </a:prstGeom>
          <a:effectLst>
            <a:softEdge rad="127000"/>
          </a:effectLst>
        </p:spPr>
      </p:pic>
    </p:spTree>
    <p:extLst>
      <p:ext uri="{BB962C8B-B14F-4D97-AF65-F5344CB8AC3E}">
        <p14:creationId xmlns:p14="http://schemas.microsoft.com/office/powerpoint/2010/main" val="1658182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p:tgtEl>
                                          <p:spTgt spid="5"/>
                                        </p:tgtEl>
                                        <p:attrNameLst>
                                          <p:attrName>ppt_x</p:attrName>
                                        </p:attrNameLst>
                                      </p:cBhvr>
                                      <p:tavLst>
                                        <p:tav tm="0">
                                          <p:val>
                                            <p:strVal val="#ppt_x+#ppt_w*1.125000"/>
                                          </p:val>
                                        </p:tav>
                                        <p:tav tm="100000">
                                          <p:val>
                                            <p:strVal val="#ppt_x"/>
                                          </p:val>
                                        </p:tav>
                                      </p:tavLst>
                                    </p:anim>
                                    <p:animEffect transition="in" filter="wipe(left)">
                                      <p:cBhvr>
                                        <p:cTn id="23" dur="750"/>
                                        <p:tgtEl>
                                          <p:spTgt spid="5"/>
                                        </p:tgtEl>
                                      </p:cBhvr>
                                    </p:animEffect>
                                  </p:childTnLst>
                                </p:cTn>
                              </p:par>
                              <p:par>
                                <p:cTn id="24" presetID="12" presetClass="entr" presetSubtype="4" fill="hold" nodeType="withEffect">
                                  <p:stCondLst>
                                    <p:cond delay="5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p:tgtEl>
                                          <p:spTgt spid="8"/>
                                        </p:tgtEl>
                                        <p:attrNameLst>
                                          <p:attrName>ppt_y</p:attrName>
                                        </p:attrNameLst>
                                      </p:cBhvr>
                                      <p:tavLst>
                                        <p:tav tm="0">
                                          <p:val>
                                            <p:strVal val="#ppt_y+#ppt_h*1.125000"/>
                                          </p:val>
                                        </p:tav>
                                        <p:tav tm="100000">
                                          <p:val>
                                            <p:strVal val="#ppt_y"/>
                                          </p:val>
                                        </p:tav>
                                      </p:tavLst>
                                    </p:anim>
                                    <p:animEffect transition="in" filter="wipe(up)">
                                      <p:cBhvr>
                                        <p:cTn id="27" dur="750"/>
                                        <p:tgtEl>
                                          <p:spTgt spid="8"/>
                                        </p:tgtEl>
                                      </p:cBhvr>
                                    </p:animEffect>
                                  </p:childTnLst>
                                </p:cTn>
                              </p:par>
                              <p:par>
                                <p:cTn id="28" presetID="12" presetClass="entr" presetSubtype="1" fill="hold" nodeType="withEffect">
                                  <p:stCondLst>
                                    <p:cond delay="10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p:tgtEl>
                                          <p:spTgt spid="11"/>
                                        </p:tgtEl>
                                        <p:attrNameLst>
                                          <p:attrName>ppt_y</p:attrName>
                                        </p:attrNameLst>
                                      </p:cBhvr>
                                      <p:tavLst>
                                        <p:tav tm="0">
                                          <p:val>
                                            <p:strVal val="#ppt_y-#ppt_h*1.125000"/>
                                          </p:val>
                                        </p:tav>
                                        <p:tav tm="100000">
                                          <p:val>
                                            <p:strVal val="#ppt_y"/>
                                          </p:val>
                                        </p:tav>
                                      </p:tavLst>
                                    </p:anim>
                                    <p:animEffect transition="in" filter="wipe(down)">
                                      <p:cBhvr>
                                        <p:cTn id="31" dur="750"/>
                                        <p:tgtEl>
                                          <p:spTgt spid="11"/>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75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75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14" grpId="0" animBg="1"/>
      <p:bldP spid="15" grpId="0"/>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
        <p:nvSpPr>
          <p:cNvPr id="5" name="TextBox 4"/>
          <p:cNvSpPr txBox="1"/>
          <p:nvPr/>
        </p:nvSpPr>
        <p:spPr>
          <a:xfrm>
            <a:off x="979738" y="4256653"/>
            <a:ext cx="1121172" cy="584997"/>
          </a:xfrm>
          <a:prstGeom prst="rect">
            <a:avLst/>
          </a:prstGeom>
          <a:noFill/>
        </p:spPr>
        <p:txBody>
          <a:bodyPr wrap="square" lIns="91271" tIns="45635" rIns="91271" bIns="4563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solidFill>
              </a:rPr>
              <a:t>添加文本添加文本</a:t>
            </a:r>
          </a:p>
        </p:txBody>
      </p:sp>
      <p:sp>
        <p:nvSpPr>
          <p:cNvPr id="6" name="TextBox 5"/>
          <p:cNvSpPr txBox="1"/>
          <p:nvPr/>
        </p:nvSpPr>
        <p:spPr>
          <a:xfrm>
            <a:off x="2440792" y="2925616"/>
            <a:ext cx="1588326" cy="626054"/>
          </a:xfrm>
          <a:prstGeom prst="rect">
            <a:avLst/>
          </a:prstGeom>
          <a:noFill/>
        </p:spPr>
        <p:txBody>
          <a:bodyPr wrap="square" lIns="91271" tIns="45635" rIns="91271" bIns="45635" rtlCol="0" anchor="ctr">
            <a:spAutoFit/>
          </a:bodyPr>
          <a:lstStyle/>
          <a:p>
            <a:pPr algn="ctr"/>
            <a:r>
              <a:rPr lang="zh-CN" altLang="en-US" sz="1700" dirty="0">
                <a:latin typeface="微软雅黑" panose="020B0503020204020204" pitchFamily="34" charset="-122"/>
                <a:ea typeface="微软雅黑" panose="020B0503020204020204" pitchFamily="34" charset="-122"/>
              </a:rPr>
              <a:t>添加文本</a:t>
            </a:r>
            <a:endParaRPr lang="en-US" altLang="zh-CN" sz="1700" dirty="0">
              <a:latin typeface="微软雅黑" panose="020B0503020204020204" pitchFamily="34" charset="-122"/>
              <a:ea typeface="微软雅黑" panose="020B0503020204020204" pitchFamily="34" charset="-122"/>
            </a:endParaRPr>
          </a:p>
          <a:p>
            <a:pPr algn="ctr"/>
            <a:r>
              <a:rPr lang="zh-CN" altLang="en-US" sz="1700" dirty="0">
                <a:latin typeface="微软雅黑" panose="020B0503020204020204" pitchFamily="34" charset="-122"/>
                <a:ea typeface="微软雅黑" panose="020B0503020204020204" pitchFamily="34" charset="-122"/>
              </a:rPr>
              <a:t>添加文本</a:t>
            </a:r>
          </a:p>
        </p:txBody>
      </p:sp>
      <p:sp>
        <p:nvSpPr>
          <p:cNvPr id="7" name="TextBox 6"/>
          <p:cNvSpPr txBox="1"/>
          <p:nvPr/>
        </p:nvSpPr>
        <p:spPr>
          <a:xfrm>
            <a:off x="4416072" y="3972457"/>
            <a:ext cx="1121172" cy="584739"/>
          </a:xfrm>
          <a:prstGeom prst="rect">
            <a:avLst/>
          </a:prstGeom>
          <a:noFill/>
        </p:spPr>
        <p:txBody>
          <a:bodyPr wrap="square" lIns="91271" tIns="45635" rIns="91271" bIns="4563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solidFill>
              </a:rPr>
              <a:t>添加文本</a:t>
            </a:r>
            <a:endParaRPr lang="en-US" altLang="zh-CN" dirty="0">
              <a:solidFill>
                <a:schemeClr val="tx1"/>
              </a:solidFill>
            </a:endParaRPr>
          </a:p>
          <a:p>
            <a:r>
              <a:rPr lang="zh-CN" altLang="en-US" dirty="0">
                <a:solidFill>
                  <a:schemeClr val="tx1"/>
                </a:solidFill>
              </a:rPr>
              <a:t>添加文本</a:t>
            </a:r>
          </a:p>
        </p:txBody>
      </p:sp>
      <p:sp>
        <p:nvSpPr>
          <p:cNvPr id="8" name="TextBox 7"/>
          <p:cNvSpPr txBox="1"/>
          <p:nvPr/>
        </p:nvSpPr>
        <p:spPr>
          <a:xfrm>
            <a:off x="5855462" y="2959368"/>
            <a:ext cx="1588326" cy="626046"/>
          </a:xfrm>
          <a:prstGeom prst="rect">
            <a:avLst/>
          </a:prstGeom>
          <a:noFill/>
        </p:spPr>
        <p:txBody>
          <a:bodyPr wrap="square" lIns="91271" tIns="45635" rIns="91271" bIns="45635" rtlCol="0" anchor="ctr">
            <a:spAutoFit/>
          </a:bodyPr>
          <a:lstStyle/>
          <a:p>
            <a:pPr algn="ctr"/>
            <a:r>
              <a:rPr lang="zh-CN" altLang="en-US" sz="1700" dirty="0">
                <a:latin typeface="微软雅黑" panose="020B0503020204020204" pitchFamily="34" charset="-122"/>
                <a:ea typeface="微软雅黑" panose="020B0503020204020204" pitchFamily="34" charset="-122"/>
              </a:rPr>
              <a:t>添加文本</a:t>
            </a:r>
            <a:endParaRPr lang="en-US" altLang="zh-CN" sz="1700" dirty="0">
              <a:latin typeface="微软雅黑" panose="020B0503020204020204" pitchFamily="34" charset="-122"/>
              <a:ea typeface="微软雅黑" panose="020B0503020204020204" pitchFamily="34" charset="-122"/>
            </a:endParaRPr>
          </a:p>
          <a:p>
            <a:pPr algn="ctr"/>
            <a:r>
              <a:rPr lang="zh-CN" altLang="en-US" sz="1700" dirty="0">
                <a:latin typeface="微软雅黑" panose="020B0503020204020204" pitchFamily="34" charset="-122"/>
                <a:ea typeface="微软雅黑" panose="020B0503020204020204" pitchFamily="34" charset="-122"/>
              </a:rPr>
              <a:t>添加文本</a:t>
            </a:r>
          </a:p>
        </p:txBody>
      </p:sp>
      <p:sp>
        <p:nvSpPr>
          <p:cNvPr id="9" name="矩形 8"/>
          <p:cNvSpPr/>
          <p:nvPr/>
        </p:nvSpPr>
        <p:spPr>
          <a:xfrm>
            <a:off x="8356221" y="2898389"/>
            <a:ext cx="3134162" cy="3046816"/>
          </a:xfrm>
          <a:prstGeom prst="rect">
            <a:avLst/>
          </a:prstGeom>
        </p:spPr>
        <p:txBody>
          <a:bodyPr wrap="square" lIns="91271" tIns="45635" rIns="91271" bIns="45635">
            <a:spAutoFit/>
          </a:bodyPr>
          <a:lstStyle/>
          <a:p>
            <a:pPr>
              <a:lnSpc>
                <a:spcPct val="150000"/>
              </a:lnSpc>
            </a:pPr>
            <a:r>
              <a:rPr lang="zh-CN" altLang="en-US" sz="1600" dirty="0">
                <a:solidFill>
                  <a:srgbClr val="414455"/>
                </a:solidFill>
                <a:latin typeface="微软雅黑" panose="020B0503020204020204" pitchFamily="34" charset="-122"/>
                <a:ea typeface="微软雅黑" panose="020B0503020204020204" pitchFamily="34" charset="-122"/>
              </a:rPr>
              <a:t>这里输入段落文本这里输入段落文本这里输入段落文本这里输入段落文本；这里输入段落文本这里输入段落文本这里输入段落文本这里输入段落文本</a:t>
            </a:r>
            <a:r>
              <a:rPr lang="zh-CN" altLang="en-US" sz="1600" dirty="0" smtClean="0">
                <a:solidFill>
                  <a:srgbClr val="414455"/>
                </a:solidFill>
                <a:latin typeface="微软雅黑" panose="020B0503020204020204" pitchFamily="34" charset="-122"/>
                <a:ea typeface="微软雅黑" panose="020B0503020204020204" pitchFamily="34" charset="-122"/>
              </a:rPr>
              <a:t>；</a:t>
            </a:r>
            <a:r>
              <a:rPr lang="zh-CN" altLang="en-US" sz="1600" dirty="0">
                <a:solidFill>
                  <a:srgbClr val="414455"/>
                </a:solidFill>
                <a:latin typeface="微软雅黑" panose="020B0503020204020204" pitchFamily="34" charset="-122"/>
                <a:ea typeface="微软雅黑" panose="020B0503020204020204" pitchFamily="34" charset="-122"/>
              </a:rPr>
              <a:t>这里输入段落文本这里输入段落文本这里输入段落文本这里输入段落文本；</a:t>
            </a:r>
          </a:p>
          <a:p>
            <a:pPr>
              <a:lnSpc>
                <a:spcPct val="150000"/>
              </a:lnSpc>
            </a:pPr>
            <a:endParaRPr lang="zh-CN" altLang="en-US" sz="1600" dirty="0">
              <a:solidFill>
                <a:srgbClr val="414455"/>
              </a:solidFill>
              <a:latin typeface="微软雅黑" panose="020B0503020204020204" pitchFamily="34" charset="-122"/>
              <a:ea typeface="微软雅黑" panose="020B0503020204020204" pitchFamily="34" charset="-122"/>
            </a:endParaRPr>
          </a:p>
        </p:txBody>
      </p:sp>
      <p:sp>
        <p:nvSpPr>
          <p:cNvPr id="10" name="Freeform 4"/>
          <p:cNvSpPr/>
          <p:nvPr/>
        </p:nvSpPr>
        <p:spPr bwMode="auto">
          <a:xfrm>
            <a:off x="2061280" y="2084479"/>
            <a:ext cx="2324828" cy="233091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ln/>
        </p:spPr>
        <p:style>
          <a:lnRef idx="0">
            <a:schemeClr val="accent3"/>
          </a:lnRef>
          <a:fillRef idx="3">
            <a:schemeClr val="accent3"/>
          </a:fillRef>
          <a:effectRef idx="3">
            <a:schemeClr val="accent3"/>
          </a:effectRef>
          <a:fontRef idx="minor">
            <a:schemeClr val="lt1"/>
          </a:fontRef>
        </p:style>
        <p:txBody>
          <a:bodyPr lIns="0" tIns="45635" rIns="0" bIns="45635" anchor="ctr"/>
          <a:lstStyle/>
          <a:p>
            <a:pPr algn="ctr" defTabSz="912495" fontAlgn="base">
              <a:lnSpc>
                <a:spcPct val="120000"/>
              </a:lnSpc>
              <a:spcBef>
                <a:spcPts val="600"/>
              </a:spcBef>
              <a:spcAft>
                <a:spcPts val="600"/>
              </a:spcAft>
              <a:defRPr/>
            </a:pPr>
            <a:endParaRPr lang="en-US" sz="2800" kern="0" dirty="0">
              <a:latin typeface="微软雅黑" panose="020B0503020204020204" pitchFamily="34" charset="-122"/>
              <a:ea typeface="微软雅黑" panose="020B0503020204020204" pitchFamily="34" charset="-122"/>
            </a:endParaRPr>
          </a:p>
        </p:txBody>
      </p:sp>
      <p:sp>
        <p:nvSpPr>
          <p:cNvPr id="11" name="Freeform 6"/>
          <p:cNvSpPr/>
          <p:nvPr/>
        </p:nvSpPr>
        <p:spPr bwMode="auto">
          <a:xfrm>
            <a:off x="4046604" y="3354919"/>
            <a:ext cx="1837583" cy="1842395"/>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ln/>
        </p:spPr>
        <p:style>
          <a:lnRef idx="0">
            <a:schemeClr val="accent4"/>
          </a:lnRef>
          <a:fillRef idx="3">
            <a:schemeClr val="accent4"/>
          </a:fillRef>
          <a:effectRef idx="3">
            <a:schemeClr val="accent4"/>
          </a:effectRef>
          <a:fontRef idx="minor">
            <a:schemeClr val="lt1"/>
          </a:fontRef>
        </p:style>
        <p:txBody>
          <a:bodyPr lIns="0" tIns="45635" rIns="0" bIns="45635" anchor="ctr"/>
          <a:lstStyle/>
          <a:p>
            <a:pPr algn="ctr" defTabSz="912495" fontAlgn="base">
              <a:lnSpc>
                <a:spcPct val="120000"/>
              </a:lnSpc>
              <a:spcBef>
                <a:spcPts val="600"/>
              </a:spcBef>
              <a:spcAft>
                <a:spcPts val="600"/>
              </a:spcAft>
              <a:defRPr/>
            </a:pPr>
            <a:endParaRPr lang="en-US" sz="2800" kern="0" dirty="0">
              <a:latin typeface="微软雅黑" panose="020B0503020204020204" pitchFamily="34" charset="-122"/>
              <a:ea typeface="微软雅黑" panose="020B0503020204020204" pitchFamily="34" charset="-122"/>
            </a:endParaRPr>
          </a:p>
        </p:txBody>
      </p:sp>
      <p:sp>
        <p:nvSpPr>
          <p:cNvPr id="12" name="Freeform 8"/>
          <p:cNvSpPr/>
          <p:nvPr/>
        </p:nvSpPr>
        <p:spPr bwMode="auto">
          <a:xfrm>
            <a:off x="526745" y="3533014"/>
            <a:ext cx="2028172" cy="203227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1">
              <a:lumMod val="50000"/>
              <a:lumOff val="50000"/>
            </a:schemeClr>
          </a:solidFill>
          <a:ln/>
        </p:spPr>
        <p:style>
          <a:lnRef idx="0">
            <a:schemeClr val="accent2"/>
          </a:lnRef>
          <a:fillRef idx="3">
            <a:schemeClr val="accent2"/>
          </a:fillRef>
          <a:effectRef idx="3">
            <a:schemeClr val="accent2"/>
          </a:effectRef>
          <a:fontRef idx="minor">
            <a:schemeClr val="lt1"/>
          </a:fontRef>
        </p:style>
        <p:txBody>
          <a:bodyPr lIns="0" tIns="45635" rIns="0" bIns="45635" anchor="ctr"/>
          <a:lstStyle/>
          <a:p>
            <a:pPr algn="ctr" defTabSz="912495" fontAlgn="base">
              <a:lnSpc>
                <a:spcPct val="120000"/>
              </a:lnSpc>
              <a:spcBef>
                <a:spcPts val="600"/>
              </a:spcBef>
              <a:spcAft>
                <a:spcPts val="600"/>
              </a:spcAft>
              <a:defRPr/>
            </a:pPr>
            <a:endParaRPr lang="en-US" sz="2800" kern="0" dirty="0">
              <a:latin typeface="微软雅黑" panose="020B0503020204020204" pitchFamily="34" charset="-122"/>
              <a:ea typeface="微软雅黑" panose="020B0503020204020204" pitchFamily="34" charset="-122"/>
            </a:endParaRPr>
          </a:p>
        </p:txBody>
      </p:sp>
      <p:sp>
        <p:nvSpPr>
          <p:cNvPr id="13" name="Freeform 6"/>
          <p:cNvSpPr/>
          <p:nvPr/>
        </p:nvSpPr>
        <p:spPr bwMode="auto">
          <a:xfrm>
            <a:off x="5528513" y="2157884"/>
            <a:ext cx="2219698" cy="222551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ln/>
        </p:spPr>
        <p:style>
          <a:lnRef idx="0">
            <a:schemeClr val="accent2"/>
          </a:lnRef>
          <a:fillRef idx="3">
            <a:schemeClr val="accent2"/>
          </a:fillRef>
          <a:effectRef idx="3">
            <a:schemeClr val="accent2"/>
          </a:effectRef>
          <a:fontRef idx="minor">
            <a:schemeClr val="lt1"/>
          </a:fontRef>
        </p:style>
        <p:txBody>
          <a:bodyPr lIns="0" tIns="45635" rIns="0" bIns="45635" anchor="ctr"/>
          <a:lstStyle/>
          <a:p>
            <a:pPr algn="ctr" defTabSz="912495" fontAlgn="base">
              <a:lnSpc>
                <a:spcPct val="120000"/>
              </a:lnSpc>
              <a:spcBef>
                <a:spcPts val="600"/>
              </a:spcBef>
              <a:spcAft>
                <a:spcPts val="600"/>
              </a:spcAft>
              <a:defRPr/>
            </a:pPr>
            <a:endParaRPr lang="en-US" sz="2800" kern="0" dirty="0">
              <a:latin typeface="微软雅黑" panose="020B0503020204020204" pitchFamily="34" charset="-122"/>
              <a:ea typeface="微软雅黑" panose="020B0503020204020204" pitchFamily="34" charset="-122"/>
            </a:endParaRPr>
          </a:p>
        </p:txBody>
      </p:sp>
      <p:sp>
        <p:nvSpPr>
          <p:cNvPr id="14" name="矩形 13"/>
          <p:cNvSpPr/>
          <p:nvPr/>
        </p:nvSpPr>
        <p:spPr>
          <a:xfrm>
            <a:off x="8356222" y="2131501"/>
            <a:ext cx="3053405" cy="667110"/>
          </a:xfrm>
          <a:prstGeom prst="rect">
            <a:avLst/>
          </a:prstGeom>
        </p:spPr>
        <p:txBody>
          <a:bodyPr wrap="square" lIns="91271" tIns="45635" rIns="91271" bIns="45635">
            <a:spAutoFit/>
          </a:bodyPr>
          <a:lstStyle/>
          <a:p>
            <a:pPr algn="ctr"/>
            <a:r>
              <a:rPr lang="zh-CN" altLang="en-US" sz="3700" b="1" dirty="0">
                <a:latin typeface="微软雅黑" panose="020B0503020204020204" pitchFamily="34" charset="-122"/>
                <a:ea typeface="微软雅黑" panose="020B0503020204020204" pitchFamily="34" charset="-122"/>
              </a:rPr>
              <a:t>单击添加标题</a:t>
            </a:r>
            <a:endParaRPr lang="en-US" altLang="zh-CN" sz="37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12715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8" presetClass="emph" presetSubtype="0" repeatCount="indefinite" fill="hold" grpId="1" nodeType="withEffect">
                                  <p:stCondLst>
                                    <p:cond delay="0"/>
                                  </p:stCondLst>
                                  <p:childTnLst>
                                    <p:animRot by="-86400000">
                                      <p:cBhvr>
                                        <p:cTn id="24" dur="8000" fill="hold"/>
                                        <p:tgtEl>
                                          <p:spTgt spid="12"/>
                                        </p:tgtEl>
                                        <p:attrNameLst>
                                          <p:attrName>r</p:attrName>
                                        </p:attrNameLst>
                                      </p:cBhvr>
                                    </p:animRot>
                                  </p:childTnLst>
                                </p:cTn>
                              </p:par>
                              <p:par>
                                <p:cTn id="25" presetID="53" presetClass="entr" presetSubtype="16"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8" presetClass="emph" presetSubtype="0" repeatCount="indefinite" fill="hold" grpId="1" nodeType="withEffect">
                                  <p:stCondLst>
                                    <p:cond delay="1500"/>
                                  </p:stCondLst>
                                  <p:childTnLst>
                                    <p:animRot by="64800000">
                                      <p:cBhvr>
                                        <p:cTn id="34" dur="7500" fill="hold"/>
                                        <p:tgtEl>
                                          <p:spTgt spid="10"/>
                                        </p:tgtEl>
                                        <p:attrNameLst>
                                          <p:attrName>r</p:attrName>
                                        </p:attrNameLst>
                                      </p:cBhvr>
                                    </p:animRot>
                                  </p:childTnLst>
                                </p:cTn>
                              </p:par>
                              <p:par>
                                <p:cTn id="35" presetID="53" presetClass="entr" presetSubtype="16" fill="hold" grpId="0" nodeType="withEffect">
                                  <p:stCondLst>
                                    <p:cond delay="200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8" presetClass="emph" presetSubtype="0" repeatCount="indefinite" fill="hold" grpId="1" nodeType="withEffect">
                                  <p:stCondLst>
                                    <p:cond delay="3000"/>
                                  </p:stCondLst>
                                  <p:childTnLst>
                                    <p:animRot by="-108000000">
                                      <p:cBhvr>
                                        <p:cTn id="44" dur="7500" fill="hold"/>
                                        <p:tgtEl>
                                          <p:spTgt spid="11"/>
                                        </p:tgtEl>
                                        <p:attrNameLst>
                                          <p:attrName>r</p:attrName>
                                        </p:attrNameLst>
                                      </p:cBhvr>
                                    </p:animRot>
                                  </p:childTnLst>
                                </p:cTn>
                              </p:par>
                              <p:par>
                                <p:cTn id="45" presetID="53" presetClass="entr" presetSubtype="16" fill="hold" grpId="0" nodeType="withEffect">
                                  <p:stCondLst>
                                    <p:cond delay="40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8" presetClass="emph" presetSubtype="0" repeatCount="indefinite" fill="hold" grpId="1" nodeType="withEffect">
                                  <p:stCondLst>
                                    <p:cond delay="4500"/>
                                  </p:stCondLst>
                                  <p:childTnLst>
                                    <p:animRot by="86400000">
                                      <p:cBhvr>
                                        <p:cTn id="54" dur="7000" fill="hold"/>
                                        <p:tgtEl>
                                          <p:spTgt spid="13"/>
                                        </p:tgtEl>
                                        <p:attrNameLst>
                                          <p:attrName>r</p:attrName>
                                        </p:attrNameLst>
                                      </p:cBhvr>
                                    </p:animRot>
                                  </p:childTnLst>
                                </p:cTn>
                              </p:par>
                              <p:par>
                                <p:cTn id="55" presetID="53" presetClass="entr" presetSubtype="16" fill="hold" grpId="0" nodeType="withEffect">
                                  <p:stCondLst>
                                    <p:cond delay="500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par>
                                <p:cTn id="60" presetID="22" presetClass="entr" presetSubtype="8" fill="hold" grpId="0" nodeType="withEffect">
                                  <p:stCondLst>
                                    <p:cond delay="650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par>
                                <p:cTn id="63" presetID="22" presetClass="entr" presetSubtype="8" fill="hold" grpId="0" nodeType="withEffect">
                                  <p:stCondLst>
                                    <p:cond delay="650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p:bldP spid="7" grpId="0"/>
      <p:bldP spid="8" grpId="0"/>
      <p:bldP spid="9" grpId="0"/>
      <p:bldP spid="10" grpId="0" animBg="1"/>
      <p:bldP spid="10" grpId="1" animBg="1"/>
      <p:bldP spid="11" grpId="0" animBg="1"/>
      <p:bldP spid="11" grpId="1" animBg="1"/>
      <p:bldP spid="12" grpId="0" animBg="1"/>
      <p:bldP spid="12" grpId="1" animBg="1"/>
      <p:bldP spid="13" grpId="0" animBg="1"/>
      <p:bldP spid="13" grpId="1"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7588" y="424"/>
            <a:ext cx="6096000" cy="6858741"/>
          </a:xfrm>
          <a:prstGeom prst="rect">
            <a:avLst/>
          </a:prstGeom>
          <a:blipFill dpi="0" rotWithShape="1">
            <a:blip r:embed="rId3" cstate="print">
              <a:extLst>
                <a:ext uri="{28A0092B-C50C-407E-A947-70E740481C1C}">
                  <a14:useLocalDpi xmlns:a14="http://schemas.microsoft.com/office/drawing/2010/main" val="0"/>
                </a:ext>
              </a:extLst>
            </a:blip>
            <a:srcRect/>
            <a:stretch>
              <a:fillRect l="-14281" r="-3442"/>
            </a:stretch>
          </a:bli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35" y="424"/>
            <a:ext cx="475901" cy="6858741"/>
          </a:xfrm>
          <a:prstGeom prst="rect">
            <a:avLst/>
          </a:prstGeom>
          <a:ln/>
        </p:spPr>
        <p:style>
          <a:lnRef idx="0">
            <a:schemeClr val="accent2"/>
          </a:lnRef>
          <a:fillRef idx="3">
            <a:schemeClr val="accent2"/>
          </a:fillRef>
          <a:effectRef idx="3">
            <a:schemeClr val="accent2"/>
          </a:effectRef>
          <a:fontRef idx="minor">
            <a:schemeClr val="lt1"/>
          </a:fontRef>
        </p:style>
        <p:txBody>
          <a:bodyPr lIns="86703" tIns="43352" rIns="86703" bIns="4335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cs"/>
            </a:endParaRPr>
          </a:p>
        </p:txBody>
      </p:sp>
      <p:sp>
        <p:nvSpPr>
          <p:cNvPr id="10" name="文本框 4"/>
          <p:cNvSpPr txBox="1"/>
          <p:nvPr/>
        </p:nvSpPr>
        <p:spPr>
          <a:xfrm>
            <a:off x="548245" y="2424783"/>
            <a:ext cx="4394833" cy="3088372"/>
          </a:xfrm>
          <a:prstGeom prst="rect">
            <a:avLst/>
          </a:prstGeom>
          <a:noFill/>
        </p:spPr>
        <p:txBody>
          <a:bodyPr wrap="square" lIns="86703" tIns="43352" rIns="86703" bIns="4335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添加目录文本</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添加关键文字</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lang="zh-CN" altLang="en-US" sz="5000" b="1" kern="0" cap="all" dirty="0" smtClean="0">
                <a:ln w="3175">
                  <a:solidFill>
                    <a:sysClr val="window" lastClr="FFFFFF"/>
                  </a:solidFill>
                </a:ln>
                <a:solidFill>
                  <a:srgbClr val="002060"/>
                </a:solidFill>
                <a:effectLst>
                  <a:outerShdw blurRad="50800" dist="38100" dir="5400000" algn="t" rotWithShape="0">
                    <a:prstClr val="black">
                      <a:alpha val="40000"/>
                    </a:prstClr>
                  </a:outerShdw>
                </a:effectLst>
                <a:ea typeface="微软雅黑" panose="020B0503020204020204" pitchFamily="34" charset="-122"/>
              </a:rPr>
              <a:t>添加关键文字</a:t>
            </a:r>
            <a:endParaRPr kumimoji="0" lang="zh-CN" altLang="en-US" sz="5000" b="1" i="0" u="none" strike="noStrike" kern="0" cap="all" spc="0" normalizeH="0" baseline="0" noProof="0" dirty="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p:txBody>
      </p:sp>
      <p:sp>
        <p:nvSpPr>
          <p:cNvPr id="12" name="AutoShape 3"/>
          <p:cNvSpPr>
            <a:spLocks noChangeAspect="1" noChangeArrowheads="1" noTextEdit="1"/>
          </p:cNvSpPr>
          <p:nvPr/>
        </p:nvSpPr>
        <p:spPr bwMode="auto">
          <a:xfrm>
            <a:off x="6815798" y="-110374"/>
            <a:ext cx="5374280" cy="702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5" rIns="91428" bIns="45715" numCol="1" anchor="t" anchorCtr="0" compatLnSpc="1"/>
          <a:lstStyle/>
          <a:p>
            <a:endParaRPr lang="zh-CN" altLang="en-US">
              <a:ea typeface="微软雅黑" panose="020B0503020204020204" pitchFamily="34" charset="-122"/>
            </a:endParaRPr>
          </a:p>
        </p:txBody>
      </p:sp>
      <p:grpSp>
        <p:nvGrpSpPr>
          <p:cNvPr id="13" name="组合 12"/>
          <p:cNvGrpSpPr/>
          <p:nvPr/>
        </p:nvGrpSpPr>
        <p:grpSpPr>
          <a:xfrm>
            <a:off x="653315" y="1269554"/>
            <a:ext cx="1275673" cy="1050429"/>
            <a:chOff x="4304043" y="1286668"/>
            <a:chExt cx="3837944" cy="2757793"/>
          </a:xfrm>
          <a:solidFill>
            <a:srgbClr val="C00000"/>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ea"/>
                <a:sym typeface="+mn-lt"/>
              </a:endParaRPr>
            </a:p>
          </p:txBody>
        </p:sp>
        <p:sp>
          <p:nvSpPr>
            <p:cNvPr id="15" name="圆角矩形 14"/>
            <p:cNvSpPr/>
            <p:nvPr/>
          </p:nvSpPr>
          <p:spPr>
            <a:xfrm>
              <a:off x="4351930" y="1367697"/>
              <a:ext cx="3742172" cy="2595722"/>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Calibri"/>
                  <a:ea typeface="微软雅黑" panose="020B0503020204020204" pitchFamily="34" charset="-122"/>
                  <a:cs typeface="+mn-ea"/>
                  <a:sym typeface="+mn-lt"/>
                </a:rPr>
                <a:t>3</a:t>
              </a:r>
              <a:endParaRPr kumimoji="0" lang="zh-CN" altLang="en-US" sz="6600" b="0" i="0" u="none" strike="noStrike" kern="0" cap="none" spc="0" normalizeH="0" baseline="0" noProof="0" dirty="0">
                <a:ln>
                  <a:noFill/>
                </a:ln>
                <a:solidFill>
                  <a:sysClr val="window" lastClr="FFFFFF"/>
                </a:solidFill>
                <a:effectLst/>
                <a:uLnTx/>
                <a:uFillTx/>
                <a:latin typeface="Calibri"/>
                <a:ea typeface="微软雅黑" panose="020B0503020204020204" pitchFamily="34" charset="-122"/>
                <a:cs typeface="+mn-ea"/>
                <a:sym typeface="+mn-lt"/>
              </a:endParaRPr>
            </a:p>
          </p:txBody>
        </p:sp>
      </p:grpSp>
      <p:sp>
        <p:nvSpPr>
          <p:cNvPr id="17" name="矩形 16"/>
          <p:cNvSpPr/>
          <p:nvPr/>
        </p:nvSpPr>
        <p:spPr>
          <a:xfrm>
            <a:off x="6097588" y="-26590"/>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矩形 17"/>
          <p:cNvSpPr/>
          <p:nvPr/>
        </p:nvSpPr>
        <p:spPr>
          <a:xfrm>
            <a:off x="6096000" y="4578515"/>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矩形 18"/>
          <p:cNvSpPr/>
          <p:nvPr/>
        </p:nvSpPr>
        <p:spPr>
          <a:xfrm>
            <a:off x="10164152" y="2301839"/>
            <a:ext cx="2026261" cy="223200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Rectangle 6"/>
          <p:cNvSpPr>
            <a:spLocks noChangeArrowheads="1"/>
          </p:cNvSpPr>
          <p:nvPr/>
        </p:nvSpPr>
        <p:spPr bwMode="auto">
          <a:xfrm>
            <a:off x="8097838"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10126663"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097588" y="2247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6097588" y="4533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115771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23" presetClass="entr" presetSubtype="28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6" presetClass="entr" presetSubtype="4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750"/>
                                        <p:tgtEl>
                                          <p:spTgt spid="20"/>
                                        </p:tgtEl>
                                      </p:cBhvr>
                                    </p:animEffect>
                                  </p:childTnLst>
                                </p:cTn>
                              </p:par>
                              <p:par>
                                <p:cTn id="22" presetID="16" presetClass="entr" presetSubtype="4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Horizontal)">
                                      <p:cBhvr>
                                        <p:cTn id="24" dur="750"/>
                                        <p:tgtEl>
                                          <p:spTgt spid="21"/>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750"/>
                                        <p:tgtEl>
                                          <p:spTgt spid="2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outVertical)">
                                      <p:cBhvr>
                                        <p:cTn id="30" dur="750"/>
                                        <p:tgtEl>
                                          <p:spTgt spid="2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7" grpId="0" animBg="1"/>
      <p:bldP spid="18" grpId="0" animBg="1"/>
      <p:bldP spid="19" grpId="0" animBg="1"/>
      <p:bldP spid="20"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grpSp>
        <p:nvGrpSpPr>
          <p:cNvPr id="5" name="组合 4"/>
          <p:cNvGrpSpPr/>
          <p:nvPr/>
        </p:nvGrpSpPr>
        <p:grpSpPr>
          <a:xfrm>
            <a:off x="1126021" y="2636912"/>
            <a:ext cx="2880320" cy="2016224"/>
            <a:chOff x="1126654" y="2636912"/>
            <a:chExt cx="2880320" cy="1800200"/>
          </a:xfrm>
        </p:grpSpPr>
        <p:cxnSp>
          <p:nvCxnSpPr>
            <p:cNvPr id="6" name="MH_Other_1"/>
            <p:cNvCxnSpPr/>
            <p:nvPr>
              <p:custDataLst>
                <p:tags r:id="rId5"/>
              </p:custDataLst>
            </p:nvPr>
          </p:nvCxnSpPr>
          <p:spPr bwMode="auto">
            <a:xfrm>
              <a:off x="1126654" y="4437112"/>
              <a:ext cx="2880320" cy="0"/>
            </a:xfrm>
            <a:prstGeom prst="line">
              <a:avLst/>
            </a:prstGeom>
            <a:solidFill>
              <a:srgbClr val="49ACC1"/>
            </a:solid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 name="MH_SubTitle_1"/>
            <p:cNvSpPr/>
            <p:nvPr>
              <p:custDataLst>
                <p:tags r:id="rId6"/>
              </p:custDataLst>
            </p:nvPr>
          </p:nvSpPr>
          <p:spPr>
            <a:xfrm>
              <a:off x="1126654" y="2636912"/>
              <a:ext cx="2880320" cy="1724874"/>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spcBef>
                  <a:spcPct val="0"/>
                </a:spcBef>
                <a:spcAft>
                  <a:spcPct val="0"/>
                </a:spcAft>
              </a:pPr>
              <a:endParaRPr lang="zh-CN" altLang="en-US" sz="4800" b="1" kern="0" dirty="0">
                <a:solidFill>
                  <a:srgbClr val="FFFF00"/>
                </a:solidFill>
              </a:endParaRPr>
            </a:p>
          </p:txBody>
        </p:sp>
      </p:grpSp>
      <p:grpSp>
        <p:nvGrpSpPr>
          <p:cNvPr id="8" name="组合 7"/>
          <p:cNvGrpSpPr/>
          <p:nvPr/>
        </p:nvGrpSpPr>
        <p:grpSpPr>
          <a:xfrm>
            <a:off x="1126021" y="4869160"/>
            <a:ext cx="2880318" cy="576064"/>
            <a:chOff x="1126654" y="4581128"/>
            <a:chExt cx="2880318" cy="576064"/>
          </a:xfrm>
        </p:grpSpPr>
        <p:sp>
          <p:nvSpPr>
            <p:cNvPr id="9" name="圆角矩形 8"/>
            <p:cNvSpPr/>
            <p:nvPr/>
          </p:nvSpPr>
          <p:spPr>
            <a:xfrm>
              <a:off x="1126654" y="4581128"/>
              <a:ext cx="2880318" cy="576064"/>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10" name="椭圆 9"/>
            <p:cNvSpPr/>
            <p:nvPr/>
          </p:nvSpPr>
          <p:spPr>
            <a:xfrm>
              <a:off x="1402919" y="4689160"/>
              <a:ext cx="359999" cy="3600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endParaRPr lang="zh-CN" altLang="en-US" sz="1600"/>
            </a:p>
          </p:txBody>
        </p:sp>
        <p:sp>
          <p:nvSpPr>
            <p:cNvPr id="11" name="TextBox 10"/>
            <p:cNvSpPr txBox="1"/>
            <p:nvPr/>
          </p:nvSpPr>
          <p:spPr>
            <a:xfrm>
              <a:off x="1846734" y="4676634"/>
              <a:ext cx="1761572" cy="4308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800" dirty="0">
                  <a:solidFill>
                    <a:srgbClr val="002060"/>
                  </a:solidFill>
                </a:rPr>
                <a:t> </a:t>
              </a:r>
              <a:r>
                <a:rPr lang="zh-CN" altLang="en-US" sz="2800" dirty="0" smtClean="0">
                  <a:solidFill>
                    <a:srgbClr val="002060"/>
                  </a:solidFill>
                </a:rPr>
                <a:t>关键文本</a:t>
              </a:r>
              <a:endParaRPr lang="zh-CN" altLang="en-US" sz="2000" dirty="0">
                <a:solidFill>
                  <a:srgbClr val="002060"/>
                </a:solidFill>
              </a:endParaRPr>
            </a:p>
          </p:txBody>
        </p:sp>
      </p:grpSp>
      <p:grpSp>
        <p:nvGrpSpPr>
          <p:cNvPr id="12" name="组合 11"/>
          <p:cNvGrpSpPr/>
          <p:nvPr/>
        </p:nvGrpSpPr>
        <p:grpSpPr>
          <a:xfrm>
            <a:off x="4642248" y="2636912"/>
            <a:ext cx="2897485" cy="2016224"/>
            <a:chOff x="4642881" y="2636912"/>
            <a:chExt cx="2897485" cy="1800200"/>
          </a:xfrm>
        </p:grpSpPr>
        <p:sp>
          <p:nvSpPr>
            <p:cNvPr id="13" name="MH_SubTitle_1"/>
            <p:cNvSpPr/>
            <p:nvPr>
              <p:custDataLst>
                <p:tags r:id="rId3"/>
              </p:custDataLst>
            </p:nvPr>
          </p:nvSpPr>
          <p:spPr>
            <a:xfrm>
              <a:off x="4642881" y="2636912"/>
              <a:ext cx="2880320" cy="1724874"/>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spcBef>
                  <a:spcPct val="0"/>
                </a:spcBef>
                <a:spcAft>
                  <a:spcPct val="0"/>
                </a:spcAft>
              </a:pPr>
              <a:endParaRPr lang="zh-CN" altLang="en-US" sz="4800" b="1" kern="0" dirty="0">
                <a:solidFill>
                  <a:srgbClr val="FFFF00"/>
                </a:solidFill>
              </a:endParaRPr>
            </a:p>
          </p:txBody>
        </p:sp>
        <p:cxnSp>
          <p:nvCxnSpPr>
            <p:cNvPr id="14" name="MH_Other_1"/>
            <p:cNvCxnSpPr/>
            <p:nvPr>
              <p:custDataLst>
                <p:tags r:id="rId4"/>
              </p:custDataLst>
            </p:nvPr>
          </p:nvCxnSpPr>
          <p:spPr bwMode="auto">
            <a:xfrm>
              <a:off x="4660046" y="4437112"/>
              <a:ext cx="2880320" cy="0"/>
            </a:xfrm>
            <a:prstGeom prst="line">
              <a:avLst/>
            </a:prstGeom>
            <a:solidFill>
              <a:srgbClr val="49ACC1"/>
            </a:solidFill>
            <a:ln w="127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4659413" y="4869160"/>
            <a:ext cx="2880318" cy="576064"/>
            <a:chOff x="4660046" y="4581128"/>
            <a:chExt cx="2880318" cy="576064"/>
          </a:xfrm>
        </p:grpSpPr>
        <p:sp>
          <p:nvSpPr>
            <p:cNvPr id="16" name="圆角矩形 15"/>
            <p:cNvSpPr/>
            <p:nvPr/>
          </p:nvSpPr>
          <p:spPr>
            <a:xfrm>
              <a:off x="4660046" y="4581128"/>
              <a:ext cx="2880318" cy="576064"/>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17" name="椭圆 16"/>
            <p:cNvSpPr/>
            <p:nvPr/>
          </p:nvSpPr>
          <p:spPr>
            <a:xfrm>
              <a:off x="4936311" y="4689160"/>
              <a:ext cx="359999" cy="3600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endParaRPr lang="zh-CN" altLang="en-US" sz="1600"/>
            </a:p>
          </p:txBody>
        </p:sp>
        <p:sp>
          <p:nvSpPr>
            <p:cNvPr id="18" name="TextBox 17"/>
            <p:cNvSpPr txBox="1"/>
            <p:nvPr/>
          </p:nvSpPr>
          <p:spPr>
            <a:xfrm>
              <a:off x="5380126" y="4676634"/>
              <a:ext cx="1761572" cy="4308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800" dirty="0">
                  <a:solidFill>
                    <a:srgbClr val="002060"/>
                  </a:solidFill>
                </a:rPr>
                <a:t> </a:t>
              </a:r>
              <a:r>
                <a:rPr lang="zh-CN" altLang="en-US" sz="2800" dirty="0" smtClean="0">
                  <a:solidFill>
                    <a:srgbClr val="002060"/>
                  </a:solidFill>
                </a:rPr>
                <a:t>关键文本</a:t>
              </a:r>
              <a:endParaRPr lang="zh-CN" altLang="en-US" sz="2000" dirty="0">
                <a:solidFill>
                  <a:srgbClr val="002060"/>
                </a:solidFill>
              </a:endParaRPr>
            </a:p>
          </p:txBody>
        </p:sp>
      </p:grpSp>
      <p:grpSp>
        <p:nvGrpSpPr>
          <p:cNvPr id="19" name="组合 18"/>
          <p:cNvGrpSpPr/>
          <p:nvPr/>
        </p:nvGrpSpPr>
        <p:grpSpPr>
          <a:xfrm>
            <a:off x="8158475" y="2636912"/>
            <a:ext cx="2880320" cy="2016224"/>
            <a:chOff x="8159108" y="2636912"/>
            <a:chExt cx="2880320" cy="1800200"/>
          </a:xfrm>
        </p:grpSpPr>
        <p:sp>
          <p:nvSpPr>
            <p:cNvPr id="20" name="MH_SubTitle_1"/>
            <p:cNvSpPr/>
            <p:nvPr>
              <p:custDataLst>
                <p:tags r:id="rId1"/>
              </p:custDataLst>
            </p:nvPr>
          </p:nvSpPr>
          <p:spPr>
            <a:xfrm>
              <a:off x="8159108" y="2636912"/>
              <a:ext cx="2880320" cy="1724874"/>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spcBef>
                  <a:spcPct val="0"/>
                </a:spcBef>
                <a:spcAft>
                  <a:spcPct val="0"/>
                </a:spcAft>
              </a:pPr>
              <a:endParaRPr lang="zh-CN" altLang="en-US" sz="4800" b="1" kern="0" dirty="0">
                <a:solidFill>
                  <a:srgbClr val="FFFF00"/>
                </a:solidFill>
              </a:endParaRPr>
            </a:p>
          </p:txBody>
        </p:sp>
        <p:cxnSp>
          <p:nvCxnSpPr>
            <p:cNvPr id="21" name="MH_Other_1"/>
            <p:cNvCxnSpPr/>
            <p:nvPr>
              <p:custDataLst>
                <p:tags r:id="rId2"/>
              </p:custDataLst>
            </p:nvPr>
          </p:nvCxnSpPr>
          <p:spPr bwMode="auto">
            <a:xfrm>
              <a:off x="8159108" y="4437112"/>
              <a:ext cx="2880320" cy="0"/>
            </a:xfrm>
            <a:prstGeom prst="line">
              <a:avLst/>
            </a:prstGeom>
            <a:solidFill>
              <a:srgbClr val="49ACC1"/>
            </a:solidFill>
            <a:ln w="1270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8158475" y="4869160"/>
            <a:ext cx="2880318" cy="576064"/>
            <a:chOff x="8159108" y="4581128"/>
            <a:chExt cx="2880318" cy="576064"/>
          </a:xfrm>
        </p:grpSpPr>
        <p:sp>
          <p:nvSpPr>
            <p:cNvPr id="23" name="圆角矩形 22"/>
            <p:cNvSpPr/>
            <p:nvPr/>
          </p:nvSpPr>
          <p:spPr>
            <a:xfrm>
              <a:off x="8159108" y="4581128"/>
              <a:ext cx="2880318" cy="576064"/>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24" name="椭圆 23"/>
            <p:cNvSpPr/>
            <p:nvPr/>
          </p:nvSpPr>
          <p:spPr>
            <a:xfrm>
              <a:off x="8435373" y="4689160"/>
              <a:ext cx="359999" cy="360000"/>
            </a:xfrm>
            <a:prstGeom prst="ellipse">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rtlCol="0" anchor="ctr"/>
            <a:lstStyle/>
            <a:p>
              <a:endParaRPr lang="zh-CN" altLang="en-US" sz="1600"/>
            </a:p>
          </p:txBody>
        </p:sp>
        <p:sp>
          <p:nvSpPr>
            <p:cNvPr id="25" name="TextBox 24"/>
            <p:cNvSpPr txBox="1"/>
            <p:nvPr/>
          </p:nvSpPr>
          <p:spPr>
            <a:xfrm>
              <a:off x="8879188" y="4676634"/>
              <a:ext cx="1761572" cy="4308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800" dirty="0">
                  <a:solidFill>
                    <a:srgbClr val="002060"/>
                  </a:solidFill>
                </a:rPr>
                <a:t> </a:t>
              </a:r>
              <a:r>
                <a:rPr lang="zh-CN" altLang="en-US" sz="2800" dirty="0" smtClean="0">
                  <a:solidFill>
                    <a:srgbClr val="002060"/>
                  </a:solidFill>
                </a:rPr>
                <a:t>关键文本</a:t>
              </a:r>
              <a:endParaRPr lang="zh-CN" altLang="en-US" sz="2000" dirty="0">
                <a:solidFill>
                  <a:srgbClr val="002060"/>
                </a:solidFill>
              </a:endParaRPr>
            </a:p>
          </p:txBody>
        </p:sp>
      </p:grpSp>
    </p:spTree>
    <p:extLst>
      <p:ext uri="{BB962C8B-B14F-4D97-AF65-F5344CB8AC3E}">
        <p14:creationId xmlns:p14="http://schemas.microsoft.com/office/powerpoint/2010/main" val="11322855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up)">
                                      <p:cBhvr>
                                        <p:cTn id="23" dur="500"/>
                                        <p:tgtEl>
                                          <p:spTgt spid="8"/>
                                        </p:tgtEl>
                                      </p:cBhvr>
                                    </p:animEffect>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p:tgtEl>
                                          <p:spTgt spid="22"/>
                                        </p:tgtEl>
                                        <p:attrNameLst>
                                          <p:attrName>ppt_y</p:attrName>
                                        </p:attrNameLst>
                                      </p:cBhvr>
                                      <p:tavLst>
                                        <p:tav tm="0">
                                          <p:val>
                                            <p:strVal val="#ppt_y+#ppt_h*1.125000"/>
                                          </p:val>
                                        </p:tav>
                                        <p:tav tm="100000">
                                          <p:val>
                                            <p:strVal val="#ppt_y"/>
                                          </p:val>
                                        </p:tav>
                                      </p:tavLst>
                                    </p:anim>
                                    <p:animEffect transition="in" filter="wipe(up)">
                                      <p:cBhvr>
                                        <p:cTn id="43" dur="500"/>
                                        <p:tgtEl>
                                          <p:spTgt spid="22"/>
                                        </p:tgtEl>
                                      </p:cBhvr>
                                    </p:animEffect>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3773488" y="0"/>
            <a:ext cx="8451850" cy="6858000"/>
          </a:xfrm>
          <a:custGeom>
            <a:avLst/>
            <a:gdLst>
              <a:gd name="connsiteX0" fmla="*/ 3477143 w 8451742"/>
              <a:gd name="connsiteY0" fmla="*/ 0 h 6858000"/>
              <a:gd name="connsiteX1" fmla="*/ 8417858 w 8451742"/>
              <a:gd name="connsiteY1" fmla="*/ 0 h 6858000"/>
              <a:gd name="connsiteX2" fmla="*/ 8417858 w 8451742"/>
              <a:gd name="connsiteY2" fmla="*/ 4848537 h 6858000"/>
              <a:gd name="connsiteX3" fmla="*/ 8451742 w 8451742"/>
              <a:gd name="connsiteY3" fmla="*/ 4848537 h 6858000"/>
              <a:gd name="connsiteX4" fmla="*/ 7432904 w 8451742"/>
              <a:gd name="connsiteY4" fmla="*/ 6858000 h 6858000"/>
              <a:gd name="connsiteX5" fmla="*/ 0 w 845174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1742" h="6858000">
                <a:moveTo>
                  <a:pt x="3477143" y="0"/>
                </a:moveTo>
                <a:lnTo>
                  <a:pt x="8417858" y="0"/>
                </a:lnTo>
                <a:lnTo>
                  <a:pt x="8417858" y="4848537"/>
                </a:lnTo>
                <a:lnTo>
                  <a:pt x="8451742" y="4848537"/>
                </a:lnTo>
                <a:lnTo>
                  <a:pt x="7432904" y="6858000"/>
                </a:lnTo>
                <a:lnTo>
                  <a:pt x="0" y="6858000"/>
                </a:lnTo>
                <a:close/>
              </a:path>
            </a:pathLst>
          </a:custGeom>
          <a:ln/>
        </p:spPr>
        <p:style>
          <a:lnRef idx="0">
            <a:schemeClr val="accent2"/>
          </a:lnRef>
          <a:fillRef idx="3">
            <a:schemeClr val="accent2"/>
          </a:fillRef>
          <a:effectRef idx="3">
            <a:schemeClr val="accent2"/>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a:xfrm>
            <a:off x="4665663" y="0"/>
            <a:ext cx="7526337" cy="6858000"/>
          </a:xfrm>
          <a:custGeom>
            <a:avLst/>
            <a:gdLst>
              <a:gd name="connsiteX0" fmla="*/ 3487979 w 7526428"/>
              <a:gd name="connsiteY0" fmla="*/ 0 h 6858000"/>
              <a:gd name="connsiteX1" fmla="*/ 7526428 w 7526428"/>
              <a:gd name="connsiteY1" fmla="*/ 0 h 6858000"/>
              <a:gd name="connsiteX2" fmla="*/ 7526428 w 7526428"/>
              <a:gd name="connsiteY2" fmla="*/ 3147381 h 6858000"/>
              <a:gd name="connsiteX3" fmla="*/ 5639207 w 7526428"/>
              <a:gd name="connsiteY3" fmla="*/ 6858000 h 6858000"/>
              <a:gd name="connsiteX4" fmla="*/ 0 w 7526428"/>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6428" h="6858000">
                <a:moveTo>
                  <a:pt x="3487979" y="0"/>
                </a:moveTo>
                <a:lnTo>
                  <a:pt x="7526428" y="0"/>
                </a:lnTo>
                <a:lnTo>
                  <a:pt x="7526428" y="3147381"/>
                </a:lnTo>
                <a:lnTo>
                  <a:pt x="5639207" y="6858000"/>
                </a:lnTo>
                <a:lnTo>
                  <a:pt x="0" y="685800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19A9A9"/>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5902655" y="1238415"/>
            <a:ext cx="818865" cy="818865"/>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27" name="椭圆 26"/>
          <p:cNvSpPr/>
          <p:nvPr/>
        </p:nvSpPr>
        <p:spPr>
          <a:xfrm>
            <a:off x="5277134" y="2449275"/>
            <a:ext cx="818865" cy="818865"/>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28" name="椭圆 27"/>
          <p:cNvSpPr/>
          <p:nvPr/>
        </p:nvSpPr>
        <p:spPr>
          <a:xfrm>
            <a:off x="4669806" y="3660135"/>
            <a:ext cx="818865" cy="818865"/>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29" name="椭圆 28"/>
          <p:cNvSpPr/>
          <p:nvPr/>
        </p:nvSpPr>
        <p:spPr>
          <a:xfrm>
            <a:off x="4076129" y="4870994"/>
            <a:ext cx="818865" cy="818865"/>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1" name="TextBox 30"/>
          <p:cNvSpPr txBox="1"/>
          <p:nvPr/>
        </p:nvSpPr>
        <p:spPr>
          <a:xfrm>
            <a:off x="2715887" y="1258352"/>
            <a:ext cx="2897600" cy="492449"/>
          </a:xfrm>
          <a:prstGeom prst="rect">
            <a:avLst/>
          </a:prstGeom>
          <a:noFill/>
        </p:spPr>
        <p:txBody>
          <a:bodyPr wrap="none" lIns="121926" tIns="60963" rIns="121926" bIns="60963"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添加第</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个目录标题</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090360" y="2475091"/>
            <a:ext cx="2897600" cy="492449"/>
          </a:xfrm>
          <a:prstGeom prst="rect">
            <a:avLst/>
          </a:prstGeom>
          <a:noFill/>
        </p:spPr>
        <p:txBody>
          <a:bodyPr wrap="none" lIns="121926" tIns="60963" rIns="121926" bIns="60963"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个</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目录标题</a:t>
            </a:r>
          </a:p>
        </p:txBody>
      </p:sp>
      <p:sp>
        <p:nvSpPr>
          <p:cNvPr id="33" name="TextBox 32"/>
          <p:cNvSpPr txBox="1"/>
          <p:nvPr/>
        </p:nvSpPr>
        <p:spPr>
          <a:xfrm>
            <a:off x="1530806" y="3691830"/>
            <a:ext cx="2897600" cy="492449"/>
          </a:xfrm>
          <a:prstGeom prst="rect">
            <a:avLst/>
          </a:prstGeom>
          <a:noFill/>
        </p:spPr>
        <p:txBody>
          <a:bodyPr wrap="none" lIns="121926" tIns="60963" rIns="121926" bIns="60963"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个</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目录标题</a:t>
            </a:r>
          </a:p>
        </p:txBody>
      </p:sp>
      <p:sp>
        <p:nvSpPr>
          <p:cNvPr id="34" name="TextBox 33"/>
          <p:cNvSpPr txBox="1"/>
          <p:nvPr/>
        </p:nvSpPr>
        <p:spPr>
          <a:xfrm>
            <a:off x="817958" y="4908569"/>
            <a:ext cx="2897600" cy="492449"/>
          </a:xfrm>
          <a:prstGeom prst="rect">
            <a:avLst/>
          </a:prstGeom>
          <a:noFill/>
        </p:spPr>
        <p:txBody>
          <a:bodyPr wrap="none" lIns="121926" tIns="60963" rIns="121926" bIns="60963" rtlCol="0">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个</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目录标题</a:t>
            </a:r>
          </a:p>
        </p:txBody>
      </p:sp>
      <p:sp>
        <p:nvSpPr>
          <p:cNvPr id="35" name="TextBox 34"/>
          <p:cNvSpPr txBox="1"/>
          <p:nvPr/>
        </p:nvSpPr>
        <p:spPr>
          <a:xfrm>
            <a:off x="5983786" y="1313185"/>
            <a:ext cx="656602" cy="615559"/>
          </a:xfrm>
          <a:prstGeom prst="rect">
            <a:avLst/>
          </a:prstGeom>
          <a:noFill/>
        </p:spPr>
        <p:txBody>
          <a:bodyPr wrap="none" lIns="121926" tIns="60963" rIns="121926" bIns="60963" rtlCol="0">
            <a:spAutoFit/>
          </a:bodyPr>
          <a:lstStyle/>
          <a:p>
            <a:r>
              <a:rPr lang="en-US" altLang="zh-CN" sz="3200" b="1" dirty="0" smtClean="0">
                <a:solidFill>
                  <a:schemeClr val="bg1"/>
                </a:solidFill>
                <a:latin typeface="DFMincho-UB" panose="02010609010101010101" pitchFamily="1" charset="-128"/>
                <a:ea typeface="DFMincho-UB" panose="02010609010101010101" pitchFamily="1" charset="-128"/>
              </a:rPr>
              <a:t>01</a:t>
            </a:r>
            <a:endParaRPr lang="zh-CN" altLang="en-US" sz="3200" b="1" dirty="0">
              <a:solidFill>
                <a:schemeClr val="bg1"/>
              </a:solidFill>
              <a:latin typeface="DFMincho-UB" panose="02010609010101010101" pitchFamily="1" charset="-128"/>
              <a:ea typeface="DFMincho-UB" panose="02010609010101010101" pitchFamily="1" charset="-128"/>
            </a:endParaRPr>
          </a:p>
        </p:txBody>
      </p:sp>
      <p:sp>
        <p:nvSpPr>
          <p:cNvPr id="36" name="TextBox 35"/>
          <p:cNvSpPr txBox="1"/>
          <p:nvPr/>
        </p:nvSpPr>
        <p:spPr>
          <a:xfrm>
            <a:off x="5358265" y="2552866"/>
            <a:ext cx="656602" cy="615559"/>
          </a:xfrm>
          <a:prstGeom prst="rect">
            <a:avLst/>
          </a:prstGeom>
          <a:noFill/>
        </p:spPr>
        <p:txBody>
          <a:bodyPr wrap="none" lIns="121926" tIns="60963" rIns="121926" bIns="60963" rtlCol="0">
            <a:spAutoFit/>
          </a:bodyPr>
          <a:lstStyle/>
          <a:p>
            <a:r>
              <a:rPr lang="en-US" altLang="zh-CN" sz="3200" b="1" dirty="0" smtClean="0">
                <a:solidFill>
                  <a:schemeClr val="bg1"/>
                </a:solidFill>
                <a:latin typeface="DFMincho-UB" panose="02010609010101010101" pitchFamily="1" charset="-128"/>
                <a:ea typeface="DFMincho-UB" panose="02010609010101010101" pitchFamily="1" charset="-128"/>
              </a:rPr>
              <a:t>02</a:t>
            </a:r>
            <a:endParaRPr lang="zh-CN" altLang="en-US" sz="3200" b="1" dirty="0">
              <a:solidFill>
                <a:schemeClr val="bg1"/>
              </a:solidFill>
              <a:latin typeface="DFMincho-UB" panose="02010609010101010101" pitchFamily="1" charset="-128"/>
              <a:ea typeface="DFMincho-UB" panose="02010609010101010101" pitchFamily="1" charset="-128"/>
            </a:endParaRPr>
          </a:p>
        </p:txBody>
      </p:sp>
      <p:sp>
        <p:nvSpPr>
          <p:cNvPr id="37" name="TextBox 36"/>
          <p:cNvSpPr txBox="1"/>
          <p:nvPr/>
        </p:nvSpPr>
        <p:spPr>
          <a:xfrm>
            <a:off x="4750938" y="3733936"/>
            <a:ext cx="656602" cy="615559"/>
          </a:xfrm>
          <a:prstGeom prst="rect">
            <a:avLst/>
          </a:prstGeom>
          <a:noFill/>
        </p:spPr>
        <p:txBody>
          <a:bodyPr wrap="none" lIns="121926" tIns="60963" rIns="121926" bIns="60963" rtlCol="0">
            <a:spAutoFit/>
          </a:bodyPr>
          <a:lstStyle/>
          <a:p>
            <a:r>
              <a:rPr lang="en-US" altLang="zh-CN" sz="3200" b="1" dirty="0" smtClean="0">
                <a:solidFill>
                  <a:schemeClr val="bg1"/>
                </a:solidFill>
                <a:latin typeface="DFMincho-UB" panose="02010609010101010101" pitchFamily="1" charset="-128"/>
                <a:ea typeface="DFMincho-UB" panose="02010609010101010101" pitchFamily="1" charset="-128"/>
              </a:rPr>
              <a:t>03</a:t>
            </a:r>
            <a:endParaRPr lang="zh-CN" altLang="en-US" sz="3200" b="1" dirty="0">
              <a:solidFill>
                <a:schemeClr val="bg1"/>
              </a:solidFill>
              <a:latin typeface="DFMincho-UB" panose="02010609010101010101" pitchFamily="1" charset="-128"/>
              <a:ea typeface="DFMincho-UB" panose="02010609010101010101" pitchFamily="1" charset="-128"/>
            </a:endParaRPr>
          </a:p>
        </p:txBody>
      </p:sp>
      <p:sp>
        <p:nvSpPr>
          <p:cNvPr id="38" name="TextBox 37"/>
          <p:cNvSpPr txBox="1"/>
          <p:nvPr/>
        </p:nvSpPr>
        <p:spPr>
          <a:xfrm>
            <a:off x="4163329" y="4964324"/>
            <a:ext cx="656602" cy="615559"/>
          </a:xfrm>
          <a:prstGeom prst="rect">
            <a:avLst/>
          </a:prstGeom>
          <a:noFill/>
        </p:spPr>
        <p:txBody>
          <a:bodyPr wrap="none" lIns="121926" tIns="60963" rIns="121926" bIns="60963" rtlCol="0">
            <a:spAutoFit/>
          </a:bodyPr>
          <a:lstStyle/>
          <a:p>
            <a:r>
              <a:rPr lang="en-US" altLang="zh-CN" sz="3200" b="1" dirty="0" smtClean="0">
                <a:solidFill>
                  <a:schemeClr val="bg1"/>
                </a:solidFill>
                <a:latin typeface="DFMincho-UB" panose="02010609010101010101" pitchFamily="1" charset="-128"/>
                <a:ea typeface="DFMincho-UB" panose="02010609010101010101" pitchFamily="1" charset="-128"/>
              </a:rPr>
              <a:t>04</a:t>
            </a:r>
            <a:endParaRPr lang="zh-CN" altLang="en-US" sz="3200" b="1" dirty="0">
              <a:solidFill>
                <a:schemeClr val="bg1"/>
              </a:solidFill>
              <a:latin typeface="DFMincho-UB" panose="02010609010101010101" pitchFamily="1" charset="-128"/>
              <a:ea typeface="DFMincho-UB" panose="02010609010101010101" pitchFamily="1" charset="-128"/>
            </a:endParaRPr>
          </a:p>
        </p:txBody>
      </p:sp>
    </p:spTree>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par>
                          <p:cTn id="11" fill="hold">
                            <p:stCondLst>
                              <p:cond delay="500"/>
                            </p:stCondLst>
                            <p:childTnLst>
                              <p:par>
                                <p:cTn id="12" presetID="2" presetClass="entr" presetSubtype="1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0-#ppt_w/2"/>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par>
                                <p:cTn id="16" presetID="2" presetClass="entr" presetSubtype="1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3" presetClass="entr" presetSubtype="3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strVal val="(6*min(max(#ppt_w*#ppt_h,.3),1)-7.4)/-.7*#ppt_w"/>
                                          </p:val>
                                        </p:tav>
                                        <p:tav tm="100000">
                                          <p:val>
                                            <p:strVal val="#ppt_w"/>
                                          </p:val>
                                        </p:tav>
                                      </p:tavLst>
                                    </p:anim>
                                    <p:anim calcmode="lin" valueType="num">
                                      <p:cBhvr>
                                        <p:cTn id="32" dur="500" fill="hold"/>
                                        <p:tgtEl>
                                          <p:spTgt spid="35"/>
                                        </p:tgtEl>
                                        <p:attrNameLst>
                                          <p:attrName>ppt_h</p:attrName>
                                        </p:attrNameLst>
                                      </p:cBhvr>
                                      <p:tavLst>
                                        <p:tav tm="0">
                                          <p:val>
                                            <p:strVal val="(6*min(max(#ppt_w*#ppt_h,.3),1)-7.4)/-.7*#ppt_h"/>
                                          </p:val>
                                        </p:tav>
                                        <p:tav tm="100000">
                                          <p:val>
                                            <p:strVal val="#ppt_h"/>
                                          </p:val>
                                        </p:tav>
                                      </p:tavLst>
                                    </p:anim>
                                    <p:anim calcmode="lin" valueType="num">
                                      <p:cBhvr>
                                        <p:cTn id="33" dur="500" fill="hold"/>
                                        <p:tgtEl>
                                          <p:spTgt spid="35"/>
                                        </p:tgtEl>
                                        <p:attrNameLst>
                                          <p:attrName>ppt_x</p:attrName>
                                        </p:attrNameLst>
                                      </p:cBhvr>
                                      <p:tavLst>
                                        <p:tav tm="0">
                                          <p:val>
                                            <p:fltVal val="0.5"/>
                                          </p:val>
                                        </p:tav>
                                        <p:tav tm="100000">
                                          <p:val>
                                            <p:strVal val="#ppt_x"/>
                                          </p:val>
                                        </p:tav>
                                      </p:tavLst>
                                    </p:anim>
                                    <p:anim calcmode="lin" valueType="num">
                                      <p:cBhvr>
                                        <p:cTn id="34" dur="500" fill="hold"/>
                                        <p:tgtEl>
                                          <p:spTgt spid="35"/>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strVal val="(6*min(max(#ppt_w*#ppt_h,.3),1)-7.4)/-.7*#ppt_w"/>
                                          </p:val>
                                        </p:tav>
                                        <p:tav tm="100000">
                                          <p:val>
                                            <p:strVal val="#ppt_w"/>
                                          </p:val>
                                        </p:tav>
                                      </p:tavLst>
                                    </p:anim>
                                    <p:anim calcmode="lin" valueType="num">
                                      <p:cBhvr>
                                        <p:cTn id="38" dur="500" fill="hold"/>
                                        <p:tgtEl>
                                          <p:spTgt spid="36"/>
                                        </p:tgtEl>
                                        <p:attrNameLst>
                                          <p:attrName>ppt_h</p:attrName>
                                        </p:attrNameLst>
                                      </p:cBhvr>
                                      <p:tavLst>
                                        <p:tav tm="0">
                                          <p:val>
                                            <p:strVal val="(6*min(max(#ppt_w*#ppt_h,.3),1)-7.4)/-.7*#ppt_h"/>
                                          </p:val>
                                        </p:tav>
                                        <p:tav tm="100000">
                                          <p:val>
                                            <p:strVal val="#ppt_h"/>
                                          </p:val>
                                        </p:tav>
                                      </p:tavLst>
                                    </p:anim>
                                    <p:anim calcmode="lin" valueType="num">
                                      <p:cBhvr>
                                        <p:cTn id="39" dur="500" fill="hold"/>
                                        <p:tgtEl>
                                          <p:spTgt spid="36"/>
                                        </p:tgtEl>
                                        <p:attrNameLst>
                                          <p:attrName>ppt_x</p:attrName>
                                        </p:attrNameLst>
                                      </p:cBhvr>
                                      <p:tavLst>
                                        <p:tav tm="0">
                                          <p:val>
                                            <p:fltVal val="0.5"/>
                                          </p:val>
                                        </p:tav>
                                        <p:tav tm="100000">
                                          <p:val>
                                            <p:strVal val="#ppt_x"/>
                                          </p:val>
                                        </p:tav>
                                      </p:tavLst>
                                    </p:anim>
                                    <p:anim calcmode="lin" valueType="num">
                                      <p:cBhvr>
                                        <p:cTn id="40" dur="500" fill="hold"/>
                                        <p:tgtEl>
                                          <p:spTgt spid="36"/>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strVal val="(6*min(max(#ppt_w*#ppt_h,.3),1)-7.4)/-.7*#ppt_w"/>
                                          </p:val>
                                        </p:tav>
                                        <p:tav tm="100000">
                                          <p:val>
                                            <p:strVal val="#ppt_w"/>
                                          </p:val>
                                        </p:tav>
                                      </p:tavLst>
                                    </p:anim>
                                    <p:anim calcmode="lin" valueType="num">
                                      <p:cBhvr>
                                        <p:cTn id="44" dur="500" fill="hold"/>
                                        <p:tgtEl>
                                          <p:spTgt spid="37"/>
                                        </p:tgtEl>
                                        <p:attrNameLst>
                                          <p:attrName>ppt_h</p:attrName>
                                        </p:attrNameLst>
                                      </p:cBhvr>
                                      <p:tavLst>
                                        <p:tav tm="0">
                                          <p:val>
                                            <p:strVal val="(6*min(max(#ppt_w*#ppt_h,.3),1)-7.4)/-.7*#ppt_h"/>
                                          </p:val>
                                        </p:tav>
                                        <p:tav tm="100000">
                                          <p:val>
                                            <p:strVal val="#ppt_h"/>
                                          </p:val>
                                        </p:tav>
                                      </p:tavLst>
                                    </p:anim>
                                    <p:anim calcmode="lin" valueType="num">
                                      <p:cBhvr>
                                        <p:cTn id="45" dur="500" fill="hold"/>
                                        <p:tgtEl>
                                          <p:spTgt spid="37"/>
                                        </p:tgtEl>
                                        <p:attrNameLst>
                                          <p:attrName>ppt_x</p:attrName>
                                        </p:attrNameLst>
                                      </p:cBhvr>
                                      <p:tavLst>
                                        <p:tav tm="0">
                                          <p:val>
                                            <p:fltVal val="0.5"/>
                                          </p:val>
                                        </p:tav>
                                        <p:tav tm="100000">
                                          <p:val>
                                            <p:strVal val="#ppt_x"/>
                                          </p:val>
                                        </p:tav>
                                      </p:tavLst>
                                    </p:anim>
                                    <p:anim calcmode="lin" valueType="num">
                                      <p:cBhvr>
                                        <p:cTn id="46" dur="500" fill="hold"/>
                                        <p:tgtEl>
                                          <p:spTgt spid="37"/>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strVal val="(6*min(max(#ppt_w*#ppt_h,.3),1)-7.4)/-.7*#ppt_w"/>
                                          </p:val>
                                        </p:tav>
                                        <p:tav tm="100000">
                                          <p:val>
                                            <p:strVal val="#ppt_w"/>
                                          </p:val>
                                        </p:tav>
                                      </p:tavLst>
                                    </p:anim>
                                    <p:anim calcmode="lin" valueType="num">
                                      <p:cBhvr>
                                        <p:cTn id="50" dur="500" fill="hold"/>
                                        <p:tgtEl>
                                          <p:spTgt spid="38"/>
                                        </p:tgtEl>
                                        <p:attrNameLst>
                                          <p:attrName>ppt_h</p:attrName>
                                        </p:attrNameLst>
                                      </p:cBhvr>
                                      <p:tavLst>
                                        <p:tav tm="0">
                                          <p:val>
                                            <p:strVal val="(6*min(max(#ppt_w*#ppt_h,.3),1)-7.4)/-.7*#ppt_h"/>
                                          </p:val>
                                        </p:tav>
                                        <p:tav tm="100000">
                                          <p:val>
                                            <p:strVal val="#ppt_h"/>
                                          </p:val>
                                        </p:tav>
                                      </p:tavLst>
                                    </p:anim>
                                    <p:anim calcmode="lin" valueType="num">
                                      <p:cBhvr>
                                        <p:cTn id="51" dur="500" fill="hold"/>
                                        <p:tgtEl>
                                          <p:spTgt spid="38"/>
                                        </p:tgtEl>
                                        <p:attrNameLst>
                                          <p:attrName>ppt_x</p:attrName>
                                        </p:attrNameLst>
                                      </p:cBhvr>
                                      <p:tavLst>
                                        <p:tav tm="0">
                                          <p:val>
                                            <p:fltVal val="0.5"/>
                                          </p:val>
                                        </p:tav>
                                        <p:tav tm="100000">
                                          <p:val>
                                            <p:strVal val="#ppt_x"/>
                                          </p:val>
                                        </p:tav>
                                      </p:tavLst>
                                    </p:anim>
                                    <p:anim calcmode="lin" valueType="num">
                                      <p:cBhvr>
                                        <p:cTn id="52"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1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1"/>
                                        </p:tgtEl>
                                        <p:attrNameLst>
                                          <p:attrName>style.visibility</p:attrName>
                                        </p:attrNameLst>
                                      </p:cBhvr>
                                      <p:to>
                                        <p:strVal val="visible"/>
                                      </p:to>
                                    </p:set>
                                    <p:anim calcmode="lin" valueType="num">
                                      <p:cBhvr>
                                        <p:cTn id="56" dur="7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7" dur="750" fill="hold"/>
                                        <p:tgtEl>
                                          <p:spTgt spid="31"/>
                                        </p:tgtEl>
                                        <p:attrNameLst>
                                          <p:attrName>ppt_y</p:attrName>
                                        </p:attrNameLst>
                                      </p:cBhvr>
                                      <p:tavLst>
                                        <p:tav tm="0">
                                          <p:val>
                                            <p:strVal val="#ppt_y"/>
                                          </p:val>
                                        </p:tav>
                                        <p:tav tm="100000">
                                          <p:val>
                                            <p:strVal val="#ppt_y"/>
                                          </p:val>
                                        </p:tav>
                                      </p:tavLst>
                                    </p:anim>
                                    <p:anim calcmode="lin" valueType="num">
                                      <p:cBhvr>
                                        <p:cTn id="58" dur="7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9" dur="7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0" dur="750" tmFilter="0,0; .5, 1; 1, 1"/>
                                        <p:tgtEl>
                                          <p:spTgt spid="31"/>
                                        </p:tgtEl>
                                      </p:cBhvr>
                                    </p:animEffect>
                                  </p:childTnLst>
                                </p:cTn>
                              </p:par>
                              <p:par>
                                <p:cTn id="61" presetID="41" presetClass="entr" presetSubtype="0" fill="hold" grpId="0" nodeType="withEffect">
                                  <p:stCondLst>
                                    <p:cond delay="0"/>
                                  </p:stCondLst>
                                  <p:iterate type="lt">
                                    <p:tmPct val="10000"/>
                                  </p:iterate>
                                  <p:childTnLst>
                                    <p:set>
                                      <p:cBhvr>
                                        <p:cTn id="62" dur="1" fill="hold">
                                          <p:stCondLst>
                                            <p:cond delay="0"/>
                                          </p:stCondLst>
                                        </p:cTn>
                                        <p:tgtEl>
                                          <p:spTgt spid="32"/>
                                        </p:tgtEl>
                                        <p:attrNameLst>
                                          <p:attrName>style.visibility</p:attrName>
                                        </p:attrNameLst>
                                      </p:cBhvr>
                                      <p:to>
                                        <p:strVal val="visible"/>
                                      </p:to>
                                    </p:set>
                                    <p:anim calcmode="lin" valueType="num">
                                      <p:cBhvr>
                                        <p:cTn id="63" dur="7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64" dur="750" fill="hold"/>
                                        <p:tgtEl>
                                          <p:spTgt spid="32"/>
                                        </p:tgtEl>
                                        <p:attrNameLst>
                                          <p:attrName>ppt_y</p:attrName>
                                        </p:attrNameLst>
                                      </p:cBhvr>
                                      <p:tavLst>
                                        <p:tav tm="0">
                                          <p:val>
                                            <p:strVal val="#ppt_y"/>
                                          </p:val>
                                        </p:tav>
                                        <p:tav tm="100000">
                                          <p:val>
                                            <p:strVal val="#ppt_y"/>
                                          </p:val>
                                        </p:tav>
                                      </p:tavLst>
                                    </p:anim>
                                    <p:anim calcmode="lin" valueType="num">
                                      <p:cBhvr>
                                        <p:cTn id="65" dur="7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66" dur="7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750" tmFilter="0,0; .5, 1; 1, 1"/>
                                        <p:tgtEl>
                                          <p:spTgt spid="32"/>
                                        </p:tgtEl>
                                      </p:cBhvr>
                                    </p:animEffect>
                                  </p:childTnLst>
                                </p:cTn>
                              </p:par>
                              <p:par>
                                <p:cTn id="68" presetID="41" presetClass="entr" presetSubtype="0" fill="hold" grpId="0" nodeType="withEffect">
                                  <p:stCondLst>
                                    <p:cond delay="0"/>
                                  </p:stCondLst>
                                  <p:iterate type="lt">
                                    <p:tmPct val="1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7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1" dur="750" fill="hold"/>
                                        <p:tgtEl>
                                          <p:spTgt spid="33"/>
                                        </p:tgtEl>
                                        <p:attrNameLst>
                                          <p:attrName>ppt_y</p:attrName>
                                        </p:attrNameLst>
                                      </p:cBhvr>
                                      <p:tavLst>
                                        <p:tav tm="0">
                                          <p:val>
                                            <p:strVal val="#ppt_y"/>
                                          </p:val>
                                        </p:tav>
                                        <p:tav tm="100000">
                                          <p:val>
                                            <p:strVal val="#ppt_y"/>
                                          </p:val>
                                        </p:tav>
                                      </p:tavLst>
                                    </p:anim>
                                    <p:anim calcmode="lin" valueType="num">
                                      <p:cBhvr>
                                        <p:cTn id="72" dur="7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3" dur="7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4" dur="750" tmFilter="0,0; .5, 1; 1, 1"/>
                                        <p:tgtEl>
                                          <p:spTgt spid="33"/>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34"/>
                                        </p:tgtEl>
                                        <p:attrNameLst>
                                          <p:attrName>style.visibility</p:attrName>
                                        </p:attrNameLst>
                                      </p:cBhvr>
                                      <p:to>
                                        <p:strVal val="visible"/>
                                      </p:to>
                                    </p:set>
                                    <p:anim calcmode="lin" valueType="num">
                                      <p:cBhvr>
                                        <p:cTn id="77" dur="7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78" dur="750" fill="hold"/>
                                        <p:tgtEl>
                                          <p:spTgt spid="34"/>
                                        </p:tgtEl>
                                        <p:attrNameLst>
                                          <p:attrName>ppt_y</p:attrName>
                                        </p:attrNameLst>
                                      </p:cBhvr>
                                      <p:tavLst>
                                        <p:tav tm="0">
                                          <p:val>
                                            <p:strVal val="#ppt_y"/>
                                          </p:val>
                                        </p:tav>
                                        <p:tav tm="100000">
                                          <p:val>
                                            <p:strVal val="#ppt_y"/>
                                          </p:val>
                                        </p:tav>
                                      </p:tavLst>
                                    </p:anim>
                                    <p:anim calcmode="lin" valueType="num">
                                      <p:cBhvr>
                                        <p:cTn id="79" dur="7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80" dur="7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1" dur="75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0"/>
      <p:bldP spid="32" grpId="0"/>
      <p:bldP spid="33" grpId="0"/>
      <p:bldP spid="34" grpId="0"/>
      <p:bldP spid="35" grpId="0"/>
      <p:bldP spid="36"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4"/>
          <p:cNvGrpSpPr/>
          <p:nvPr/>
        </p:nvGrpSpPr>
        <p:grpSpPr>
          <a:xfrm>
            <a:off x="2352613" y="1687227"/>
            <a:ext cx="7485188" cy="2978574"/>
            <a:chOff x="2352918" y="1686835"/>
            <a:chExt cx="7486162" cy="2977885"/>
          </a:xfrm>
        </p:grpSpPr>
        <p:grpSp>
          <p:nvGrpSpPr>
            <p:cNvPr id="3" name="淘宝网chenying0907出品 24"/>
            <p:cNvGrpSpPr/>
            <p:nvPr/>
          </p:nvGrpSpPr>
          <p:grpSpPr>
            <a:xfrm>
              <a:off x="2352918" y="1686835"/>
              <a:ext cx="7486162" cy="2977885"/>
              <a:chOff x="676473" y="1988840"/>
              <a:chExt cx="7783959" cy="3096344"/>
            </a:xfrm>
          </p:grpSpPr>
          <p:sp>
            <p:nvSpPr>
              <p:cNvPr id="27" name="淘宝网chenying0907出品 6"/>
              <p:cNvSpPr/>
              <p:nvPr/>
            </p:nvSpPr>
            <p:spPr>
              <a:xfrm>
                <a:off x="676473"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28" name="淘宝网chenying0907出品 6"/>
              <p:cNvSpPr/>
              <p:nvPr/>
            </p:nvSpPr>
            <p:spPr>
              <a:xfrm>
                <a:off x="2773106"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29" name="淘宝网chenying0907出品 6"/>
              <p:cNvSpPr/>
              <p:nvPr/>
            </p:nvSpPr>
            <p:spPr>
              <a:xfrm>
                <a:off x="4869739"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0" name="淘宝网chenying0907出品 13"/>
              <p:cNvSpPr/>
              <p:nvPr/>
            </p:nvSpPr>
            <p:spPr>
              <a:xfrm>
                <a:off x="678709" y="1988841"/>
                <a:ext cx="4404264" cy="2288491"/>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1" name="淘宝网chenying0907出品 6"/>
              <p:cNvSpPr/>
              <p:nvPr/>
            </p:nvSpPr>
            <p:spPr>
              <a:xfrm>
                <a:off x="6966374"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2" name="淘宝网chenying0907出品 13"/>
              <p:cNvSpPr/>
              <p:nvPr/>
            </p:nvSpPr>
            <p:spPr>
              <a:xfrm>
                <a:off x="2758865"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3" name="淘宝网chenying0907出品 13"/>
              <p:cNvSpPr/>
              <p:nvPr/>
            </p:nvSpPr>
            <p:spPr>
              <a:xfrm>
                <a:off x="4056168"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4" name="淘宝网chenying0907出品 13"/>
              <p:cNvSpPr/>
              <p:nvPr/>
            </p:nvSpPr>
            <p:spPr>
              <a:xfrm>
                <a:off x="1959534"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5" name="淘宝网chenying0907出品 33"/>
              <p:cNvSpPr/>
              <p:nvPr/>
            </p:nvSpPr>
            <p:spPr>
              <a:xfrm>
                <a:off x="958615" y="3891920"/>
                <a:ext cx="912706" cy="912706"/>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6" name="淘宝网chenying0907出品 34"/>
              <p:cNvSpPr/>
              <p:nvPr/>
            </p:nvSpPr>
            <p:spPr>
              <a:xfrm>
                <a:off x="3068536" y="3900798"/>
                <a:ext cx="912706" cy="912706"/>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7" name="淘宝网chenying0907出品 35"/>
              <p:cNvSpPr/>
              <p:nvPr/>
            </p:nvSpPr>
            <p:spPr>
              <a:xfrm>
                <a:off x="5153294" y="3900798"/>
                <a:ext cx="912706" cy="912706"/>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38" name="淘宝网chenying0907出品 36"/>
              <p:cNvSpPr/>
              <p:nvPr/>
            </p:nvSpPr>
            <p:spPr>
              <a:xfrm>
                <a:off x="7249929" y="3888923"/>
                <a:ext cx="912706" cy="912706"/>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grpSp>
        <p:grpSp>
          <p:nvGrpSpPr>
            <p:cNvPr id="4" name="Group 18"/>
            <p:cNvGrpSpPr/>
            <p:nvPr/>
          </p:nvGrpSpPr>
          <p:grpSpPr>
            <a:xfrm>
              <a:off x="8878895" y="3720550"/>
              <a:ext cx="464344" cy="465138"/>
              <a:chOff x="9145588" y="4435475"/>
              <a:chExt cx="464344" cy="465138"/>
            </a:xfrm>
            <a:solidFill>
              <a:srgbClr val="FCFCFC"/>
            </a:solidFill>
          </p:grpSpPr>
          <p:sp>
            <p:nvSpPr>
              <p:cNvPr id="1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1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2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grpSp>
        <p:sp>
          <p:nvSpPr>
            <p:cNvPr id="5" name="AutoShape 59"/>
            <p:cNvSpPr>
              <a:spLocks/>
            </p:cNvSpPr>
            <p:nvPr/>
          </p:nvSpPr>
          <p:spPr bwMode="auto">
            <a:xfrm>
              <a:off x="6864791" y="3772530"/>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CFC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grpSp>
          <p:nvGrpSpPr>
            <p:cNvPr id="6" name="Group 29"/>
            <p:cNvGrpSpPr/>
            <p:nvPr/>
          </p:nvGrpSpPr>
          <p:grpSpPr>
            <a:xfrm>
              <a:off x="4860188" y="3776023"/>
              <a:ext cx="464344" cy="464344"/>
              <a:chOff x="4439444" y="1652588"/>
              <a:chExt cx="464344" cy="464344"/>
            </a:xfrm>
            <a:solidFill>
              <a:srgbClr val="FCFCFC"/>
            </a:solidFill>
          </p:grpSpPr>
          <p:sp>
            <p:nvSpPr>
              <p:cNvPr id="1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1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sp>
            <p:nvSpPr>
              <p:cNvPr id="1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sym typeface="Gill Sans" charset="0"/>
                </a:endParaRPr>
              </a:p>
            </p:txBody>
          </p:sp>
        </p:grpSp>
        <p:grpSp>
          <p:nvGrpSpPr>
            <p:cNvPr id="7" name="Group 33"/>
            <p:cNvGrpSpPr/>
            <p:nvPr/>
          </p:nvGrpSpPr>
          <p:grpSpPr>
            <a:xfrm>
              <a:off x="2832347" y="3783168"/>
              <a:ext cx="464344" cy="362744"/>
              <a:chOff x="2581275" y="1710532"/>
              <a:chExt cx="464344" cy="362744"/>
            </a:xfrm>
            <a:solidFill>
              <a:srgbClr val="FCFCFC"/>
            </a:solidFill>
          </p:grpSpPr>
          <p:sp>
            <p:nvSpPr>
              <p:cNvPr id="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39" name="Group 43"/>
          <p:cNvGrpSpPr/>
          <p:nvPr/>
        </p:nvGrpSpPr>
        <p:grpSpPr>
          <a:xfrm>
            <a:off x="2270373" y="4757008"/>
            <a:ext cx="1584777" cy="1347573"/>
            <a:chOff x="2270669" y="4755912"/>
            <a:chExt cx="1584983" cy="1347263"/>
          </a:xfrm>
        </p:grpSpPr>
        <p:sp>
          <p:nvSpPr>
            <p:cNvPr id="40" name="淘宝网chenying0907出品 41"/>
            <p:cNvSpPr txBox="1"/>
            <p:nvPr/>
          </p:nvSpPr>
          <p:spPr>
            <a:xfrm>
              <a:off x="2454582" y="4755912"/>
              <a:ext cx="1217158" cy="400018"/>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n-ea"/>
                  <a:ea typeface="+mn-ea"/>
                </a:rPr>
                <a:t>文字描述</a:t>
              </a:r>
              <a:endParaRPr kumimoji="0" lang="en-GB"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41" name="Rectangle 42"/>
            <p:cNvSpPr/>
            <p:nvPr/>
          </p:nvSpPr>
          <p:spPr>
            <a:xfrm>
              <a:off x="2270669" y="5077569"/>
              <a:ext cx="1584983" cy="102560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ea"/>
                  <a:ea typeface="+mn-ea"/>
                </a:rPr>
                <a:t>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n-ea"/>
                <a:ea typeface="+mn-ea"/>
              </a:endParaRPr>
            </a:p>
          </p:txBody>
        </p:sp>
      </p:grpSp>
      <p:grpSp>
        <p:nvGrpSpPr>
          <p:cNvPr id="42" name="Group 47"/>
          <p:cNvGrpSpPr/>
          <p:nvPr/>
        </p:nvGrpSpPr>
        <p:grpSpPr>
          <a:xfrm>
            <a:off x="4287889" y="4757013"/>
            <a:ext cx="1584777" cy="1347571"/>
            <a:chOff x="2270668" y="4755912"/>
            <a:chExt cx="1584983" cy="1347259"/>
          </a:xfrm>
        </p:grpSpPr>
        <p:sp>
          <p:nvSpPr>
            <p:cNvPr id="43" name="淘宝网chenying0907出品 48"/>
            <p:cNvSpPr txBox="1"/>
            <p:nvPr/>
          </p:nvSpPr>
          <p:spPr>
            <a:xfrm>
              <a:off x="2454582" y="4755912"/>
              <a:ext cx="1217158" cy="40001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n-ea"/>
                  <a:ea typeface="+mn-ea"/>
                </a:rPr>
                <a:t>文字描述</a:t>
              </a:r>
              <a:endParaRPr kumimoji="0" lang="en-GB"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44" name="Rectangle 49"/>
            <p:cNvSpPr/>
            <p:nvPr/>
          </p:nvSpPr>
          <p:spPr>
            <a:xfrm>
              <a:off x="2270668" y="5077566"/>
              <a:ext cx="1584983" cy="102560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ea"/>
                  <a:ea typeface="+mn-ea"/>
                </a:rPr>
                <a:t>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n-ea"/>
                <a:ea typeface="+mn-ea"/>
              </a:endParaRPr>
            </a:p>
          </p:txBody>
        </p:sp>
      </p:grpSp>
      <p:grpSp>
        <p:nvGrpSpPr>
          <p:cNvPr id="45" name="Group 50"/>
          <p:cNvGrpSpPr/>
          <p:nvPr/>
        </p:nvGrpSpPr>
        <p:grpSpPr>
          <a:xfrm>
            <a:off x="6304049" y="4757013"/>
            <a:ext cx="1584776" cy="1347571"/>
            <a:chOff x="2270668" y="4755912"/>
            <a:chExt cx="1584982" cy="1347259"/>
          </a:xfrm>
        </p:grpSpPr>
        <p:sp>
          <p:nvSpPr>
            <p:cNvPr id="46" name="淘宝网chenying0907出品 51"/>
            <p:cNvSpPr txBox="1"/>
            <p:nvPr/>
          </p:nvSpPr>
          <p:spPr>
            <a:xfrm>
              <a:off x="2454585" y="4755912"/>
              <a:ext cx="1217158" cy="40001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n-ea"/>
                  <a:ea typeface="+mn-ea"/>
                </a:rPr>
                <a:t>文字描述</a:t>
              </a:r>
              <a:endParaRPr kumimoji="0" lang="en-GB"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47" name="Rectangle 52"/>
            <p:cNvSpPr/>
            <p:nvPr/>
          </p:nvSpPr>
          <p:spPr>
            <a:xfrm>
              <a:off x="2270668" y="5077566"/>
              <a:ext cx="1584982" cy="102560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ea"/>
                  <a:ea typeface="+mn-ea"/>
                </a:rPr>
                <a:t>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n-ea"/>
                <a:ea typeface="+mn-ea"/>
              </a:endParaRPr>
            </a:p>
          </p:txBody>
        </p:sp>
      </p:grpSp>
      <p:grpSp>
        <p:nvGrpSpPr>
          <p:cNvPr id="48" name="Group 53"/>
          <p:cNvGrpSpPr/>
          <p:nvPr/>
        </p:nvGrpSpPr>
        <p:grpSpPr>
          <a:xfrm>
            <a:off x="8317094" y="4757013"/>
            <a:ext cx="1584777" cy="1347571"/>
            <a:chOff x="2270668" y="4755912"/>
            <a:chExt cx="1584983" cy="1347259"/>
          </a:xfrm>
        </p:grpSpPr>
        <p:sp>
          <p:nvSpPr>
            <p:cNvPr id="49" name="淘宝网chenying0907出品 54"/>
            <p:cNvSpPr txBox="1"/>
            <p:nvPr/>
          </p:nvSpPr>
          <p:spPr>
            <a:xfrm>
              <a:off x="2454585" y="4755912"/>
              <a:ext cx="1217158" cy="40001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n-ea"/>
                  <a:ea typeface="+mn-ea"/>
                </a:rPr>
                <a:t>文字描述</a:t>
              </a:r>
              <a:endParaRPr kumimoji="0" lang="en-GB"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50" name="Rectangle 55"/>
            <p:cNvSpPr/>
            <p:nvPr/>
          </p:nvSpPr>
          <p:spPr>
            <a:xfrm>
              <a:off x="2270668" y="5077566"/>
              <a:ext cx="1584983" cy="102560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ea"/>
                  <a:ea typeface="+mn-ea"/>
                </a:rPr>
                <a:t>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n-ea"/>
                <a:ea typeface="+mn-ea"/>
              </a:endParaRPr>
            </a:p>
          </p:txBody>
        </p:sp>
      </p:grpSp>
      <p:cxnSp>
        <p:nvCxnSpPr>
          <p:cNvPr id="51" name="直接连接符 50"/>
          <p:cNvCxnSpPr/>
          <p:nvPr/>
        </p:nvCxnSpPr>
        <p:spPr>
          <a:xfrm>
            <a:off x="3176" y="404907"/>
            <a:ext cx="12190413" cy="0"/>
          </a:xfrm>
          <a:prstGeom prst="line">
            <a:avLst/>
          </a:prstGeom>
          <a:noFill/>
          <a:ln w="9525" cap="flat" cmpd="sng" algn="ctr">
            <a:solidFill>
              <a:srgbClr val="414455"/>
            </a:solidFill>
            <a:prstDash val="dash"/>
          </a:ln>
          <a:effectLst/>
        </p:spPr>
      </p:cxnSp>
      <p:sp>
        <p:nvSpPr>
          <p:cNvPr id="52" name="流程图: 离页连接符 51"/>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53" name="TextBox 52"/>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3309888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right)">
                                      <p:cBhvr>
                                        <p:cTn id="7" dur="750"/>
                                        <p:tgtEl>
                                          <p:spTgt spid="51"/>
                                        </p:tgtEl>
                                      </p:cBhvr>
                                    </p:animEffect>
                                  </p:childTnLst>
                                </p:cTn>
                              </p:par>
                              <p:par>
                                <p:cTn id="8" presetID="2" presetClass="entr" presetSubtype="1"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ppt_x</p:attrName>
                                        </p:attrNameLst>
                                      </p:cBhvr>
                                      <p:tavLst>
                                        <p:tav tm="0">
                                          <p:val>
                                            <p:strVal val="#ppt_x"/>
                                          </p:val>
                                        </p:tav>
                                        <p:tav tm="100000">
                                          <p:val>
                                            <p:strVal val="#ppt_x"/>
                                          </p:val>
                                        </p:tav>
                                      </p:tavLst>
                                    </p:anim>
                                    <p:anim calcmode="lin" valueType="num">
                                      <p:cBhvr>
                                        <p:cTn id="11" dur="500" fill="hold"/>
                                        <p:tgtEl>
                                          <p:spTgt spid="52"/>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53"/>
                                        </p:tgtEl>
                                        <p:attrNameLst>
                                          <p:attrName>style.visibility</p:attrName>
                                        </p:attrNameLst>
                                      </p:cBhvr>
                                      <p:to>
                                        <p:strVal val="visible"/>
                                      </p:to>
                                    </p:set>
                                    <p:anim calcmode="lin" valueType="num">
                                      <p:cBhvr>
                                        <p:cTn id="15" dur="250" fill="hold"/>
                                        <p:tgtEl>
                                          <p:spTgt spid="53"/>
                                        </p:tgtEl>
                                        <p:attrNameLst>
                                          <p:attrName>ppt_x</p:attrName>
                                        </p:attrNameLst>
                                      </p:cBhvr>
                                      <p:tavLst>
                                        <p:tav tm="0">
                                          <p:val>
                                            <p:strVal val="#ppt_x"/>
                                          </p:val>
                                        </p:tav>
                                        <p:tav tm="100000">
                                          <p:val>
                                            <p:strVal val="#ppt_x"/>
                                          </p:val>
                                        </p:tav>
                                      </p:tavLst>
                                    </p:anim>
                                    <p:anim calcmode="lin" valueType="num">
                                      <p:cBhvr>
                                        <p:cTn id="16" dur="250" fill="hold"/>
                                        <p:tgtEl>
                                          <p:spTgt spid="53"/>
                                        </p:tgtEl>
                                        <p:attrNameLst>
                                          <p:attrName>ppt_y</p:attrName>
                                        </p:attrNameLst>
                                      </p:cBhvr>
                                      <p:tavLst>
                                        <p:tav tm="0">
                                          <p:val>
                                            <p:strVal val="#ppt_y-#ppt_h/2"/>
                                          </p:val>
                                        </p:tav>
                                        <p:tav tm="100000">
                                          <p:val>
                                            <p:strVal val="#ppt_y"/>
                                          </p:val>
                                        </p:tav>
                                      </p:tavLst>
                                    </p:anim>
                                    <p:anim calcmode="lin" valueType="num">
                                      <p:cBhvr>
                                        <p:cTn id="17" dur="250" fill="hold"/>
                                        <p:tgtEl>
                                          <p:spTgt spid="53"/>
                                        </p:tgtEl>
                                        <p:attrNameLst>
                                          <p:attrName>ppt_w</p:attrName>
                                        </p:attrNameLst>
                                      </p:cBhvr>
                                      <p:tavLst>
                                        <p:tav tm="0">
                                          <p:val>
                                            <p:strVal val="#ppt_w"/>
                                          </p:val>
                                        </p:tav>
                                        <p:tav tm="100000">
                                          <p:val>
                                            <p:strVal val="#ppt_w"/>
                                          </p:val>
                                        </p:tav>
                                      </p:tavLst>
                                    </p:anim>
                                    <p:anim calcmode="lin" valueType="num">
                                      <p:cBhvr>
                                        <p:cTn id="18" dur="250" fill="hold"/>
                                        <p:tgtEl>
                                          <p:spTgt spid="5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78582" y="1773141"/>
            <a:ext cx="6480720" cy="3906289"/>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35366" y="1893536"/>
            <a:ext cx="3960440" cy="935843"/>
            <a:chOff x="7391350" y="2141778"/>
            <a:chExt cx="3960440" cy="935843"/>
          </a:xfrm>
        </p:grpSpPr>
        <p:grpSp>
          <p:nvGrpSpPr>
            <p:cNvPr id="4" name="组合 3"/>
            <p:cNvGrpSpPr/>
            <p:nvPr/>
          </p:nvGrpSpPr>
          <p:grpSpPr>
            <a:xfrm>
              <a:off x="7391350" y="2141778"/>
              <a:ext cx="3960440" cy="935843"/>
              <a:chOff x="2780676" y="2953375"/>
              <a:chExt cx="3960440" cy="935843"/>
            </a:xfrm>
          </p:grpSpPr>
          <p:grpSp>
            <p:nvGrpSpPr>
              <p:cNvPr id="6" name="组合 5"/>
              <p:cNvGrpSpPr/>
              <p:nvPr/>
            </p:nvGrpSpPr>
            <p:grpSpPr>
              <a:xfrm>
                <a:off x="3068708" y="3335603"/>
                <a:ext cx="3672408" cy="553615"/>
                <a:chOff x="7233713" y="2728624"/>
                <a:chExt cx="4723141" cy="553615"/>
              </a:xfrm>
            </p:grpSpPr>
            <p:sp>
              <p:nvSpPr>
                <p:cNvPr id="8" name="圆角矩形 7"/>
                <p:cNvSpPr/>
                <p:nvPr/>
              </p:nvSpPr>
              <p:spPr>
                <a:xfrm>
                  <a:off x="7233713" y="2728624"/>
                  <a:ext cx="4723141" cy="553615"/>
                </a:xfrm>
                <a:prstGeom prst="roundRect">
                  <a:avLst>
                    <a:gd name="adj" fmla="val 5000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002060"/>
                    </a:solidFill>
                    <a:effectLst/>
                    <a:uLnTx/>
                    <a:uFillTx/>
                    <a:latin typeface="+mn-ea"/>
                    <a:ea typeface="+mn-ea"/>
                  </a:endParaRPr>
                </a:p>
              </p:txBody>
            </p:sp>
            <p:sp>
              <p:nvSpPr>
                <p:cNvPr id="9" name="TextBox 8"/>
                <p:cNvSpPr txBox="1"/>
                <p:nvPr/>
              </p:nvSpPr>
              <p:spPr>
                <a:xfrm>
                  <a:off x="8067208" y="2783754"/>
                  <a:ext cx="3704424" cy="461665"/>
                </a:xfrm>
                <a:prstGeom prst="rect">
                  <a:avLst/>
                </a:prstGeom>
                <a:noFill/>
              </p:spPr>
              <p:txBody>
                <a:bodyPr wrap="square" rtlCol="0">
                  <a:spAutoFit/>
                </a:bodyPr>
                <a:lstStyle/>
                <a:p>
                  <a:r>
                    <a:rPr lang="zh-CN" altLang="en-US" sz="2400" dirty="0" smtClean="0">
                      <a:solidFill>
                        <a:srgbClr val="002060"/>
                      </a:solidFill>
                      <a:latin typeface="+mn-ea"/>
                      <a:ea typeface="+mn-ea"/>
                    </a:rPr>
                    <a:t>添加关键文本标题</a:t>
                  </a:r>
                  <a:endParaRPr lang="zh-CN" altLang="en-US" sz="2400" dirty="0">
                    <a:solidFill>
                      <a:srgbClr val="002060"/>
                    </a:solidFill>
                    <a:latin typeface="+mn-ea"/>
                    <a:ea typeface="+mn-ea"/>
                  </a:endParaRPr>
                </a:p>
              </p:txBody>
            </p:sp>
          </p:grpSp>
          <p:sp>
            <p:nvSpPr>
              <p:cNvPr id="7" name="椭圆 6"/>
              <p:cNvSpPr/>
              <p:nvPr/>
            </p:nvSpPr>
            <p:spPr>
              <a:xfrm>
                <a:off x="2780676" y="2953375"/>
                <a:ext cx="785035" cy="785035"/>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FF0000"/>
                  </a:solidFill>
                  <a:effectLst/>
                  <a:uLnTx/>
                  <a:uFillTx/>
                  <a:latin typeface="+mn-ea"/>
                </a:endParaRPr>
              </a:p>
            </p:txBody>
          </p:sp>
        </p:grpSp>
        <p:sp>
          <p:nvSpPr>
            <p:cNvPr id="5" name="TextBox 4"/>
            <p:cNvSpPr txBox="1"/>
            <p:nvPr/>
          </p:nvSpPr>
          <p:spPr>
            <a:xfrm>
              <a:off x="7459831" y="2323951"/>
              <a:ext cx="744692" cy="400110"/>
            </a:xfrm>
            <a:prstGeom prst="rect">
              <a:avLst/>
            </a:prstGeom>
            <a:noFill/>
          </p:spPr>
          <p:txBody>
            <a:bodyPr wrap="square" rtlCol="0">
              <a:spAutoFit/>
            </a:bodyPr>
            <a:lstStyle/>
            <a:p>
              <a:r>
                <a:rPr lang="zh-CN" altLang="en-US" sz="2000" b="1" dirty="0" smtClean="0">
                  <a:solidFill>
                    <a:schemeClr val="bg1"/>
                  </a:solidFill>
                  <a:latin typeface="+mn-ea"/>
                  <a:ea typeface="+mn-ea"/>
                </a:rPr>
                <a:t>文本</a:t>
              </a:r>
              <a:endParaRPr lang="zh-CN" altLang="en-US" sz="2000" b="1" dirty="0">
                <a:solidFill>
                  <a:schemeClr val="bg1"/>
                </a:solidFill>
                <a:latin typeface="+mn-ea"/>
                <a:ea typeface="+mn-ea"/>
              </a:endParaRPr>
            </a:p>
          </p:txBody>
        </p:sp>
      </p:grpSp>
      <p:grpSp>
        <p:nvGrpSpPr>
          <p:cNvPr id="10" name="组合 9"/>
          <p:cNvGrpSpPr/>
          <p:nvPr/>
        </p:nvGrpSpPr>
        <p:grpSpPr>
          <a:xfrm>
            <a:off x="7535366" y="3293636"/>
            <a:ext cx="3960440" cy="935843"/>
            <a:chOff x="7391350" y="2141778"/>
            <a:chExt cx="3960440" cy="935843"/>
          </a:xfrm>
        </p:grpSpPr>
        <p:grpSp>
          <p:nvGrpSpPr>
            <p:cNvPr id="11" name="组合 10"/>
            <p:cNvGrpSpPr/>
            <p:nvPr/>
          </p:nvGrpSpPr>
          <p:grpSpPr>
            <a:xfrm>
              <a:off x="7391350" y="2141778"/>
              <a:ext cx="3960440" cy="935843"/>
              <a:chOff x="2780676" y="2953375"/>
              <a:chExt cx="3960440" cy="935843"/>
            </a:xfrm>
          </p:grpSpPr>
          <p:grpSp>
            <p:nvGrpSpPr>
              <p:cNvPr id="13" name="组合 12"/>
              <p:cNvGrpSpPr/>
              <p:nvPr/>
            </p:nvGrpSpPr>
            <p:grpSpPr>
              <a:xfrm>
                <a:off x="3068708" y="3335603"/>
                <a:ext cx="3672408" cy="553615"/>
                <a:chOff x="7233713" y="2728624"/>
                <a:chExt cx="4723141" cy="553615"/>
              </a:xfrm>
            </p:grpSpPr>
            <p:sp>
              <p:nvSpPr>
                <p:cNvPr id="15" name="圆角矩形 14"/>
                <p:cNvSpPr/>
                <p:nvPr/>
              </p:nvSpPr>
              <p:spPr>
                <a:xfrm>
                  <a:off x="7233713" y="2728624"/>
                  <a:ext cx="4723141" cy="553615"/>
                </a:xfrm>
                <a:prstGeom prst="roundRect">
                  <a:avLst>
                    <a:gd name="adj" fmla="val 5000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002060"/>
                    </a:solidFill>
                    <a:effectLst/>
                    <a:uLnTx/>
                    <a:uFillTx/>
                    <a:latin typeface="+mn-ea"/>
                    <a:ea typeface="+mn-ea"/>
                  </a:endParaRPr>
                </a:p>
              </p:txBody>
            </p:sp>
            <p:sp>
              <p:nvSpPr>
                <p:cNvPr id="16" name="TextBox 15"/>
                <p:cNvSpPr txBox="1"/>
                <p:nvPr/>
              </p:nvSpPr>
              <p:spPr>
                <a:xfrm>
                  <a:off x="8000530" y="2810648"/>
                  <a:ext cx="3547669" cy="461665"/>
                </a:xfrm>
                <a:prstGeom prst="rect">
                  <a:avLst/>
                </a:prstGeom>
                <a:noFill/>
              </p:spPr>
              <p:txBody>
                <a:bodyPr wrap="square" rtlCol="0">
                  <a:spAutoFit/>
                </a:bodyPr>
                <a:lstStyle/>
                <a:p>
                  <a:r>
                    <a:rPr lang="zh-CN" altLang="en-US" sz="2400" dirty="0">
                      <a:solidFill>
                        <a:srgbClr val="002060"/>
                      </a:solidFill>
                      <a:latin typeface="+mn-ea"/>
                      <a:ea typeface="+mn-ea"/>
                    </a:rPr>
                    <a:t>添加关键文本标题</a:t>
                  </a:r>
                </a:p>
              </p:txBody>
            </p:sp>
          </p:grpSp>
          <p:sp>
            <p:nvSpPr>
              <p:cNvPr id="14" name="椭圆 13"/>
              <p:cNvSpPr/>
              <p:nvPr/>
            </p:nvSpPr>
            <p:spPr>
              <a:xfrm>
                <a:off x="2780676" y="2953375"/>
                <a:ext cx="785035" cy="785035"/>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FF0000"/>
                  </a:solidFill>
                  <a:effectLst/>
                  <a:uLnTx/>
                  <a:uFillTx/>
                  <a:latin typeface="+mn-ea"/>
                </a:endParaRPr>
              </a:p>
            </p:txBody>
          </p:sp>
        </p:grpSp>
        <p:sp>
          <p:nvSpPr>
            <p:cNvPr id="12" name="TextBox 11"/>
            <p:cNvSpPr txBox="1"/>
            <p:nvPr/>
          </p:nvSpPr>
          <p:spPr>
            <a:xfrm>
              <a:off x="7459831" y="2323951"/>
              <a:ext cx="744692" cy="400110"/>
            </a:xfrm>
            <a:prstGeom prst="rect">
              <a:avLst/>
            </a:prstGeom>
            <a:noFill/>
          </p:spPr>
          <p:txBody>
            <a:bodyPr wrap="square" rtlCol="0">
              <a:spAutoFit/>
            </a:bodyPr>
            <a:lstStyle/>
            <a:p>
              <a:r>
                <a:rPr lang="zh-CN" altLang="en-US" sz="2000" b="1" dirty="0" smtClean="0">
                  <a:solidFill>
                    <a:schemeClr val="bg1"/>
                  </a:solidFill>
                  <a:latin typeface="+mn-ea"/>
                  <a:ea typeface="+mn-ea"/>
                </a:rPr>
                <a:t>文本</a:t>
              </a:r>
              <a:endParaRPr lang="zh-CN" altLang="en-US" sz="2000" b="1" dirty="0">
                <a:solidFill>
                  <a:schemeClr val="bg1"/>
                </a:solidFill>
                <a:latin typeface="+mn-ea"/>
                <a:ea typeface="+mn-ea"/>
              </a:endParaRPr>
            </a:p>
          </p:txBody>
        </p:sp>
      </p:grpSp>
      <p:grpSp>
        <p:nvGrpSpPr>
          <p:cNvPr id="17" name="组合 16"/>
          <p:cNvGrpSpPr/>
          <p:nvPr/>
        </p:nvGrpSpPr>
        <p:grpSpPr>
          <a:xfrm>
            <a:off x="7535366" y="4700640"/>
            <a:ext cx="3960440" cy="935843"/>
            <a:chOff x="7391350" y="2141778"/>
            <a:chExt cx="3960440" cy="935843"/>
          </a:xfrm>
        </p:grpSpPr>
        <p:grpSp>
          <p:nvGrpSpPr>
            <p:cNvPr id="18" name="组合 17"/>
            <p:cNvGrpSpPr/>
            <p:nvPr/>
          </p:nvGrpSpPr>
          <p:grpSpPr>
            <a:xfrm>
              <a:off x="7391350" y="2141778"/>
              <a:ext cx="3960440" cy="935843"/>
              <a:chOff x="2780676" y="2953375"/>
              <a:chExt cx="3960440" cy="935843"/>
            </a:xfrm>
          </p:grpSpPr>
          <p:grpSp>
            <p:nvGrpSpPr>
              <p:cNvPr id="20" name="组合 19"/>
              <p:cNvGrpSpPr/>
              <p:nvPr/>
            </p:nvGrpSpPr>
            <p:grpSpPr>
              <a:xfrm>
                <a:off x="3068708" y="3335603"/>
                <a:ext cx="3672408" cy="553615"/>
                <a:chOff x="7233713" y="2728624"/>
                <a:chExt cx="4723141" cy="553615"/>
              </a:xfrm>
            </p:grpSpPr>
            <p:sp>
              <p:nvSpPr>
                <p:cNvPr id="22" name="圆角矩形 21"/>
                <p:cNvSpPr/>
                <p:nvPr/>
              </p:nvSpPr>
              <p:spPr>
                <a:xfrm>
                  <a:off x="7233713" y="2728624"/>
                  <a:ext cx="4723141" cy="553615"/>
                </a:xfrm>
                <a:prstGeom prst="roundRect">
                  <a:avLst>
                    <a:gd name="adj" fmla="val 5000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002060"/>
                    </a:solidFill>
                    <a:effectLst/>
                    <a:uLnTx/>
                    <a:uFillTx/>
                    <a:latin typeface="+mn-ea"/>
                    <a:ea typeface="+mn-ea"/>
                  </a:endParaRPr>
                </a:p>
              </p:txBody>
            </p:sp>
            <p:sp>
              <p:nvSpPr>
                <p:cNvPr id="23" name="TextBox 22"/>
                <p:cNvSpPr txBox="1"/>
                <p:nvPr/>
              </p:nvSpPr>
              <p:spPr>
                <a:xfrm>
                  <a:off x="8001716" y="2810648"/>
                  <a:ext cx="3769917" cy="461665"/>
                </a:xfrm>
                <a:prstGeom prst="rect">
                  <a:avLst/>
                </a:prstGeom>
                <a:noFill/>
              </p:spPr>
              <p:txBody>
                <a:bodyPr wrap="square" rtlCol="0">
                  <a:spAutoFit/>
                </a:bodyPr>
                <a:lstStyle/>
                <a:p>
                  <a:pPr lvl="0"/>
                  <a:r>
                    <a:rPr lang="zh-CN" altLang="en-US" sz="2400" dirty="0">
                      <a:solidFill>
                        <a:srgbClr val="002060"/>
                      </a:solidFill>
                      <a:latin typeface="微软雅黑"/>
                      <a:ea typeface="微软雅黑"/>
                    </a:rPr>
                    <a:t>添加关键文本标题</a:t>
                  </a:r>
                </a:p>
              </p:txBody>
            </p:sp>
          </p:grpSp>
          <p:sp>
            <p:nvSpPr>
              <p:cNvPr id="21" name="椭圆 20"/>
              <p:cNvSpPr/>
              <p:nvPr/>
            </p:nvSpPr>
            <p:spPr>
              <a:xfrm>
                <a:off x="2780676" y="2953375"/>
                <a:ext cx="785035" cy="785035"/>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800" i="0" u="none" strike="noStrike" kern="0" cap="none" spc="0" normalizeH="0" baseline="0" noProof="0" dirty="0" smtClean="0">
                  <a:ln>
                    <a:noFill/>
                  </a:ln>
                  <a:solidFill>
                    <a:srgbClr val="FF0000"/>
                  </a:solidFill>
                  <a:effectLst/>
                  <a:uLnTx/>
                  <a:uFillTx/>
                  <a:latin typeface="+mn-ea"/>
                </a:endParaRPr>
              </a:p>
            </p:txBody>
          </p:sp>
        </p:grpSp>
        <p:sp>
          <p:nvSpPr>
            <p:cNvPr id="19" name="TextBox 18"/>
            <p:cNvSpPr txBox="1"/>
            <p:nvPr/>
          </p:nvSpPr>
          <p:spPr>
            <a:xfrm>
              <a:off x="7459831" y="2323951"/>
              <a:ext cx="744692" cy="400110"/>
            </a:xfrm>
            <a:prstGeom prst="rect">
              <a:avLst/>
            </a:prstGeom>
            <a:noFill/>
          </p:spPr>
          <p:txBody>
            <a:bodyPr wrap="square" rtlCol="0">
              <a:spAutoFit/>
            </a:bodyPr>
            <a:lstStyle/>
            <a:p>
              <a:r>
                <a:rPr lang="zh-CN" altLang="en-US" sz="2000" b="1" dirty="0" smtClean="0">
                  <a:solidFill>
                    <a:schemeClr val="bg1"/>
                  </a:solidFill>
                  <a:latin typeface="+mn-ea"/>
                  <a:ea typeface="+mn-ea"/>
                </a:rPr>
                <a:t>文本</a:t>
              </a:r>
              <a:endParaRPr lang="zh-CN" altLang="en-US" sz="2000" b="1" dirty="0">
                <a:solidFill>
                  <a:schemeClr val="bg1"/>
                </a:solidFill>
                <a:latin typeface="+mn-ea"/>
                <a:ea typeface="+mn-ea"/>
              </a:endParaRPr>
            </a:p>
          </p:txBody>
        </p:sp>
      </p:grpSp>
      <p:sp>
        <p:nvSpPr>
          <p:cNvPr id="24" name="矩形 23"/>
          <p:cNvSpPr/>
          <p:nvPr/>
        </p:nvSpPr>
        <p:spPr>
          <a:xfrm>
            <a:off x="478582" y="5395166"/>
            <a:ext cx="6480719" cy="732508"/>
          </a:xfrm>
          <a:prstGeom prst="rect">
            <a:avLst/>
          </a:prstGeom>
          <a:solidFill>
            <a:srgbClr val="FFFFFF">
              <a:alpha val="80000"/>
            </a:srgbClr>
          </a:solid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30000"/>
              </a:lnSpc>
            </a:pPr>
            <a:r>
              <a:rPr lang="zh-CN" altLang="en-US" sz="3200" b="1" spc="50" dirty="0" smtClean="0">
                <a:ln w="11430"/>
                <a:effectLst>
                  <a:outerShdw blurRad="76200" dist="50800" dir="5400000" algn="tl" rotWithShape="0">
                    <a:srgbClr val="000000">
                      <a:alpha val="65000"/>
                    </a:srgbClr>
                  </a:outerShdw>
                </a:effectLst>
                <a:latin typeface="+mn-ea"/>
                <a:ea typeface="+mn-ea"/>
              </a:rPr>
              <a:t>添加重要说明文本</a:t>
            </a:r>
            <a:endParaRPr lang="zh-CN" altLang="en-US" sz="3200" b="1" spc="50" dirty="0">
              <a:ln w="11430"/>
              <a:effectLst>
                <a:outerShdw blurRad="76200" dist="50800" dir="5400000" algn="tl" rotWithShape="0">
                  <a:srgbClr val="000000">
                    <a:alpha val="65000"/>
                  </a:srgbClr>
                </a:outerShdw>
              </a:effectLst>
              <a:latin typeface="+mn-ea"/>
              <a:ea typeface="+mn-ea"/>
            </a:endParaRPr>
          </a:p>
        </p:txBody>
      </p:sp>
      <p:cxnSp>
        <p:nvCxnSpPr>
          <p:cNvPr id="25" name="直接连接符 24"/>
          <p:cNvCxnSpPr/>
          <p:nvPr/>
        </p:nvCxnSpPr>
        <p:spPr>
          <a:xfrm>
            <a:off x="3176" y="404907"/>
            <a:ext cx="12190413" cy="0"/>
          </a:xfrm>
          <a:prstGeom prst="line">
            <a:avLst/>
          </a:prstGeom>
          <a:noFill/>
          <a:ln w="9525" cap="flat" cmpd="sng" algn="ctr">
            <a:solidFill>
              <a:srgbClr val="414455"/>
            </a:solidFill>
            <a:prstDash val="dash"/>
          </a:ln>
          <a:effectLst/>
        </p:spPr>
      </p:cxnSp>
      <p:sp>
        <p:nvSpPr>
          <p:cNvPr id="26" name="流程图: 离页连接符 25"/>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7" name="TextBox 26"/>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3418445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750"/>
                                        <p:tgtEl>
                                          <p:spTgt spid="2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ppt_x</p:attrName>
                                        </p:attrNameLst>
                                      </p:cBhvr>
                                      <p:tavLst>
                                        <p:tav tm="0">
                                          <p:val>
                                            <p:strVal val="#ppt_x"/>
                                          </p:val>
                                        </p:tav>
                                        <p:tav tm="100000">
                                          <p:val>
                                            <p:strVal val="#ppt_x"/>
                                          </p:val>
                                        </p:tav>
                                      </p:tavLst>
                                    </p:anim>
                                    <p:anim calcmode="lin" valueType="num">
                                      <p:cBhvr>
                                        <p:cTn id="11" dur="500" fill="hold"/>
                                        <p:tgtEl>
                                          <p:spTgt spid="26"/>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7"/>
                                        </p:tgtEl>
                                        <p:attrNameLst>
                                          <p:attrName>style.visibility</p:attrName>
                                        </p:attrNameLst>
                                      </p:cBhvr>
                                      <p:to>
                                        <p:strVal val="visible"/>
                                      </p:to>
                                    </p:set>
                                    <p:anim calcmode="lin" valueType="num">
                                      <p:cBhvr>
                                        <p:cTn id="15" dur="250" fill="hold"/>
                                        <p:tgtEl>
                                          <p:spTgt spid="27"/>
                                        </p:tgtEl>
                                        <p:attrNameLst>
                                          <p:attrName>ppt_x</p:attrName>
                                        </p:attrNameLst>
                                      </p:cBhvr>
                                      <p:tavLst>
                                        <p:tav tm="0">
                                          <p:val>
                                            <p:strVal val="#ppt_x"/>
                                          </p:val>
                                        </p:tav>
                                        <p:tav tm="100000">
                                          <p:val>
                                            <p:strVal val="#ppt_x"/>
                                          </p:val>
                                        </p:tav>
                                      </p:tavLst>
                                    </p:anim>
                                    <p:anim calcmode="lin" valueType="num">
                                      <p:cBhvr>
                                        <p:cTn id="16" dur="250" fill="hold"/>
                                        <p:tgtEl>
                                          <p:spTgt spid="27"/>
                                        </p:tgtEl>
                                        <p:attrNameLst>
                                          <p:attrName>ppt_y</p:attrName>
                                        </p:attrNameLst>
                                      </p:cBhvr>
                                      <p:tavLst>
                                        <p:tav tm="0">
                                          <p:val>
                                            <p:strVal val="#ppt_y-#ppt_h/2"/>
                                          </p:val>
                                        </p:tav>
                                        <p:tav tm="100000">
                                          <p:val>
                                            <p:strVal val="#ppt_y"/>
                                          </p:val>
                                        </p:tav>
                                      </p:tavLst>
                                    </p:anim>
                                    <p:anim calcmode="lin" valueType="num">
                                      <p:cBhvr>
                                        <p:cTn id="17" dur="250" fill="hold"/>
                                        <p:tgtEl>
                                          <p:spTgt spid="27"/>
                                        </p:tgtEl>
                                        <p:attrNameLst>
                                          <p:attrName>ppt_w</p:attrName>
                                        </p:attrNameLst>
                                      </p:cBhvr>
                                      <p:tavLst>
                                        <p:tav tm="0">
                                          <p:val>
                                            <p:strVal val="#ppt_w"/>
                                          </p:val>
                                        </p:tav>
                                        <p:tav tm="100000">
                                          <p:val>
                                            <p:strVal val="#ppt_w"/>
                                          </p:val>
                                        </p:tav>
                                      </p:tavLst>
                                    </p:anim>
                                    <p:anim calcmode="lin" valueType="num">
                                      <p:cBhvr>
                                        <p:cTn id="18" dur="250" fill="hold"/>
                                        <p:tgtEl>
                                          <p:spTgt spid="2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6" presetClass="entr" presetSubtype="2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Horizontal)">
                                      <p:cBhvr>
                                        <p:cTn id="22" dur="500"/>
                                        <p:tgtEl>
                                          <p:spTgt spid="2"/>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strVal val="#ppt_w*0.70"/>
                                          </p:val>
                                        </p:tav>
                                        <p:tav tm="100000">
                                          <p:val>
                                            <p:strVal val="#ppt_w"/>
                                          </p:val>
                                        </p:tav>
                                      </p:tavLst>
                                    </p:anim>
                                    <p:anim calcmode="lin" valueType="num">
                                      <p:cBhvr>
                                        <p:cTn id="26" dur="1000" fill="hold"/>
                                        <p:tgtEl>
                                          <p:spTgt spid="24"/>
                                        </p:tgtEl>
                                        <p:attrNameLst>
                                          <p:attrName>ppt_h</p:attrName>
                                        </p:attrNameLst>
                                      </p:cBhvr>
                                      <p:tavLst>
                                        <p:tav tm="0">
                                          <p:val>
                                            <p:strVal val="#ppt_h"/>
                                          </p:val>
                                        </p:tav>
                                        <p:tav tm="100000">
                                          <p:val>
                                            <p:strVal val="#ppt_h"/>
                                          </p:val>
                                        </p:tav>
                                      </p:tavLst>
                                    </p:anim>
                                    <p:animEffect transition="in" filter="fade">
                                      <p:cBhvr>
                                        <p:cTn id="27" dur="1000"/>
                                        <p:tgtEl>
                                          <p:spTgt spid="24"/>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750"/>
                                        <p:tgtEl>
                                          <p:spTgt spid="3"/>
                                        </p:tgtEl>
                                        <p:attrNameLst>
                                          <p:attrName>ppt_y</p:attrName>
                                        </p:attrNameLst>
                                      </p:cBhvr>
                                      <p:tavLst>
                                        <p:tav tm="0">
                                          <p:val>
                                            <p:strVal val="#ppt_y-#ppt_h*1.125000"/>
                                          </p:val>
                                        </p:tav>
                                        <p:tav tm="100000">
                                          <p:val>
                                            <p:strVal val="#ppt_y"/>
                                          </p:val>
                                        </p:tav>
                                      </p:tavLst>
                                    </p:anim>
                                    <p:animEffect transition="in" filter="wipe(down)">
                                      <p:cBhvr>
                                        <p:cTn id="32" dur="750"/>
                                        <p:tgtEl>
                                          <p:spTgt spid="3"/>
                                        </p:tgtEl>
                                      </p:cBhvr>
                                    </p:animEffect>
                                  </p:childTnLst>
                                </p:cTn>
                              </p:par>
                            </p:childTnLst>
                          </p:cTn>
                        </p:par>
                        <p:par>
                          <p:cTn id="33" fill="hold">
                            <p:stCondLst>
                              <p:cond delay="3250"/>
                            </p:stCondLst>
                            <p:childTnLst>
                              <p:par>
                                <p:cTn id="34" presetID="12" presetClass="entr" presetSubtype="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750"/>
                                        <p:tgtEl>
                                          <p:spTgt spid="10"/>
                                        </p:tgtEl>
                                        <p:attrNameLst>
                                          <p:attrName>ppt_y</p:attrName>
                                        </p:attrNameLst>
                                      </p:cBhvr>
                                      <p:tavLst>
                                        <p:tav tm="0">
                                          <p:val>
                                            <p:strVal val="#ppt_y-#ppt_h*1.125000"/>
                                          </p:val>
                                        </p:tav>
                                        <p:tav tm="100000">
                                          <p:val>
                                            <p:strVal val="#ppt_y"/>
                                          </p:val>
                                        </p:tav>
                                      </p:tavLst>
                                    </p:anim>
                                    <p:animEffect transition="in" filter="wipe(down)">
                                      <p:cBhvr>
                                        <p:cTn id="37" dur="750"/>
                                        <p:tgtEl>
                                          <p:spTgt spid="10"/>
                                        </p:tgtEl>
                                      </p:cBhvr>
                                    </p:animEffect>
                                  </p:childTnLst>
                                </p:cTn>
                              </p:par>
                            </p:childTnLst>
                          </p:cTn>
                        </p:par>
                        <p:par>
                          <p:cTn id="38" fill="hold">
                            <p:stCondLst>
                              <p:cond delay="4000"/>
                            </p:stCondLst>
                            <p:childTnLst>
                              <p:par>
                                <p:cTn id="39" presetID="12" presetClass="entr" presetSubtype="1"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p:tgtEl>
                                          <p:spTgt spid="17"/>
                                        </p:tgtEl>
                                        <p:attrNameLst>
                                          <p:attrName>ppt_y</p:attrName>
                                        </p:attrNameLst>
                                      </p:cBhvr>
                                      <p:tavLst>
                                        <p:tav tm="0">
                                          <p:val>
                                            <p:strVal val="#ppt_y-#ppt_h*1.125000"/>
                                          </p:val>
                                        </p:tav>
                                        <p:tav tm="100000">
                                          <p:val>
                                            <p:strVal val="#ppt_y"/>
                                          </p:val>
                                        </p:tav>
                                      </p:tavLst>
                                    </p:anim>
                                    <p:animEffect transition="in" filter="wipe(down)">
                                      <p:cBhvr>
                                        <p:cTn id="42"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bldLvl="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齿轮1"/>
          <p:cNvSpPr/>
          <p:nvPr/>
        </p:nvSpPr>
        <p:spPr>
          <a:xfrm>
            <a:off x="2465905" y="4208125"/>
            <a:ext cx="1667907" cy="1668294"/>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ln/>
        </p:spPr>
        <p:style>
          <a:lnRef idx="0">
            <a:schemeClr val="accent4"/>
          </a:lnRef>
          <a:fillRef idx="3">
            <a:schemeClr val="accent4"/>
          </a:fillRef>
          <a:effectRef idx="3">
            <a:schemeClr val="accent4"/>
          </a:effectRef>
          <a:fontRef idx="minor">
            <a:schemeClr val="lt1"/>
          </a:fontRef>
        </p:style>
        <p:txBody>
          <a:bodyPr lIns="91433" tIns="45716" rIns="91433" bIns="45716" anchor="ctr"/>
          <a:lstStyle/>
          <a:p>
            <a:pPr algn="ctr">
              <a:lnSpc>
                <a:spcPct val="120000"/>
              </a:lnSpc>
              <a:defRPr/>
            </a:pPr>
            <a:r>
              <a:rPr lang="zh-CN" altLang="en-US" sz="3200" kern="0" dirty="0" smtClean="0">
                <a:solidFill>
                  <a:schemeClr val="bg1"/>
                </a:solidFill>
                <a:effectLst>
                  <a:outerShdw blurRad="50800" dist="38100" dir="16200000" rotWithShape="0">
                    <a:prstClr val="black">
                      <a:alpha val="40000"/>
                    </a:prstClr>
                  </a:outerShdw>
                </a:effectLst>
                <a:latin typeface="+mn-ea"/>
              </a:rPr>
              <a:t>文本</a:t>
            </a:r>
            <a:endParaRPr lang="zh-CN" altLang="en-US" sz="3200" kern="0" dirty="0">
              <a:solidFill>
                <a:schemeClr val="bg1"/>
              </a:solidFill>
              <a:effectLst>
                <a:outerShdw blurRad="50800" dist="38100" dir="16200000" rotWithShape="0">
                  <a:prstClr val="black">
                    <a:alpha val="40000"/>
                  </a:prstClr>
                </a:outerShdw>
              </a:effectLst>
              <a:latin typeface="+mn-ea"/>
            </a:endParaRPr>
          </a:p>
        </p:txBody>
      </p:sp>
      <p:sp>
        <p:nvSpPr>
          <p:cNvPr id="3" name="齿轮2"/>
          <p:cNvSpPr/>
          <p:nvPr/>
        </p:nvSpPr>
        <p:spPr>
          <a:xfrm>
            <a:off x="766614" y="3176629"/>
            <a:ext cx="1835563" cy="1835988"/>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ln/>
        </p:spPr>
        <p:style>
          <a:lnRef idx="0">
            <a:schemeClr val="accent3"/>
          </a:lnRef>
          <a:fillRef idx="3">
            <a:schemeClr val="accent3"/>
          </a:fillRef>
          <a:effectRef idx="3">
            <a:schemeClr val="accent3"/>
          </a:effectRef>
          <a:fontRef idx="minor">
            <a:schemeClr val="lt1"/>
          </a:fontRef>
        </p:style>
        <p:txBody>
          <a:bodyPr lIns="91433" tIns="45716" rIns="91433" bIns="45716" anchor="ctr"/>
          <a:lstStyle/>
          <a:p>
            <a:pPr algn="ctr">
              <a:lnSpc>
                <a:spcPct val="120000"/>
              </a:lnSpc>
              <a:defRPr/>
            </a:pPr>
            <a:r>
              <a:rPr lang="zh-CN" altLang="en-US" sz="3200" kern="0" dirty="0" smtClean="0">
                <a:solidFill>
                  <a:schemeClr val="bg1"/>
                </a:solidFill>
                <a:effectLst>
                  <a:outerShdw blurRad="50800" dist="38100" dir="16200000" rotWithShape="0">
                    <a:prstClr val="black">
                      <a:alpha val="40000"/>
                    </a:prstClr>
                  </a:outerShdw>
                </a:effectLst>
                <a:latin typeface="+mn-ea"/>
              </a:rPr>
              <a:t>文本</a:t>
            </a:r>
            <a:endParaRPr lang="zh-CN" altLang="en-US" sz="3200" kern="0" dirty="0">
              <a:solidFill>
                <a:schemeClr val="bg1"/>
              </a:solidFill>
              <a:effectLst>
                <a:outerShdw blurRad="50800" dist="38100" dir="16200000" rotWithShape="0">
                  <a:prstClr val="black">
                    <a:alpha val="40000"/>
                  </a:prstClr>
                </a:outerShdw>
              </a:effectLst>
              <a:latin typeface="+mn-ea"/>
            </a:endParaRPr>
          </a:p>
        </p:txBody>
      </p:sp>
      <p:sp>
        <p:nvSpPr>
          <p:cNvPr id="4" name="齿轮3"/>
          <p:cNvSpPr/>
          <p:nvPr/>
        </p:nvSpPr>
        <p:spPr>
          <a:xfrm>
            <a:off x="1616260" y="1680493"/>
            <a:ext cx="2210053" cy="2210564"/>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ln/>
        </p:spPr>
        <p:style>
          <a:lnRef idx="0">
            <a:schemeClr val="accent2"/>
          </a:lnRef>
          <a:fillRef idx="3">
            <a:schemeClr val="accent2"/>
          </a:fillRef>
          <a:effectRef idx="3">
            <a:schemeClr val="accent2"/>
          </a:effectRef>
          <a:fontRef idx="minor">
            <a:schemeClr val="lt1"/>
          </a:fontRef>
        </p:style>
        <p:txBody>
          <a:bodyPr lIns="91433" tIns="45716" rIns="91433" bIns="45716" anchor="ctr"/>
          <a:lstStyle/>
          <a:p>
            <a:pPr algn="ctr">
              <a:lnSpc>
                <a:spcPct val="120000"/>
              </a:lnSpc>
              <a:defRPr/>
            </a:pPr>
            <a:r>
              <a:rPr lang="zh-CN" altLang="en-US" sz="3200" kern="0" dirty="0" smtClean="0">
                <a:solidFill>
                  <a:schemeClr val="bg1"/>
                </a:solidFill>
                <a:effectLst>
                  <a:outerShdw blurRad="50800" dist="38100" dir="16200000" rotWithShape="0">
                    <a:prstClr val="black">
                      <a:alpha val="40000"/>
                    </a:prstClr>
                  </a:outerShdw>
                </a:effectLst>
                <a:latin typeface="+mn-ea"/>
              </a:rPr>
              <a:t>文本</a:t>
            </a:r>
            <a:endParaRPr lang="zh-CN" altLang="en-US" sz="3200" kern="0" dirty="0">
              <a:solidFill>
                <a:schemeClr val="bg1"/>
              </a:solidFill>
              <a:effectLst>
                <a:outerShdw blurRad="50800" dist="38100" dir="16200000" rotWithShape="0">
                  <a:prstClr val="black">
                    <a:alpha val="40000"/>
                  </a:prstClr>
                </a:outerShdw>
              </a:effectLst>
              <a:latin typeface="+mn-ea"/>
            </a:endParaRPr>
          </a:p>
        </p:txBody>
      </p:sp>
      <p:sp>
        <p:nvSpPr>
          <p:cNvPr id="5" name="箭头2"/>
          <p:cNvSpPr/>
          <p:nvPr/>
        </p:nvSpPr>
        <p:spPr>
          <a:xfrm rot="16200000">
            <a:off x="1507494" y="3946310"/>
            <a:ext cx="1845340" cy="1847177"/>
          </a:xfrm>
          <a:prstGeom prst="leftCircularArrow">
            <a:avLst>
              <a:gd name="adj1" fmla="val 6452"/>
              <a:gd name="adj2" fmla="val 429999"/>
              <a:gd name="adj3" fmla="val 10489124"/>
              <a:gd name="adj4" fmla="val 14837806"/>
              <a:gd name="adj5" fmla="val 7527"/>
            </a:avLst>
          </a:pr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sp>
      <p:sp>
        <p:nvSpPr>
          <p:cNvPr id="6" name="箭头2"/>
          <p:cNvSpPr/>
          <p:nvPr/>
        </p:nvSpPr>
        <p:spPr>
          <a:xfrm rot="209642">
            <a:off x="1059665" y="2235847"/>
            <a:ext cx="1845340" cy="1847177"/>
          </a:xfrm>
          <a:prstGeom prst="leftCircularArrow">
            <a:avLst>
              <a:gd name="adj1" fmla="val 6452"/>
              <a:gd name="adj2" fmla="val 429999"/>
              <a:gd name="adj3" fmla="val 10489124"/>
              <a:gd name="adj4" fmla="val 14837806"/>
              <a:gd name="adj5" fmla="val 7527"/>
            </a:avLst>
          </a:pr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sp>
      <p:sp>
        <p:nvSpPr>
          <p:cNvPr id="7" name="Rectangle 3"/>
          <p:cNvSpPr>
            <a:spLocks noChangeArrowheads="1"/>
          </p:cNvSpPr>
          <p:nvPr/>
        </p:nvSpPr>
        <p:spPr bwMode="auto">
          <a:xfrm>
            <a:off x="4753982" y="1729784"/>
            <a:ext cx="2061068" cy="485615"/>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kern="0" dirty="0" smtClean="0">
                <a:solidFill>
                  <a:schemeClr val="accent2"/>
                </a:solidFill>
                <a:latin typeface="+mn-ea"/>
                <a:ea typeface="+mn-ea"/>
              </a:rPr>
              <a:t>添加小标题</a:t>
            </a:r>
            <a:endParaRPr lang="zh-CN" altLang="en-US" sz="2000" b="1" kern="0" dirty="0">
              <a:solidFill>
                <a:schemeClr val="accent2"/>
              </a:solidFill>
              <a:latin typeface="+mn-ea"/>
              <a:ea typeface="+mn-ea"/>
            </a:endParaRPr>
          </a:p>
        </p:txBody>
      </p:sp>
      <p:sp>
        <p:nvSpPr>
          <p:cNvPr id="8" name="矩形 1"/>
          <p:cNvSpPr>
            <a:spLocks noChangeArrowheads="1"/>
          </p:cNvSpPr>
          <p:nvPr/>
        </p:nvSpPr>
        <p:spPr bwMode="auto">
          <a:xfrm>
            <a:off x="4735203" y="2554699"/>
            <a:ext cx="1941459"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sz="1600" dirty="0">
                <a:solidFill>
                  <a:schemeClr val="tx1">
                    <a:lumMod val="75000"/>
                    <a:lumOff val="25000"/>
                  </a:schemeClr>
                </a:solidFill>
                <a:latin typeface="+mj-ea"/>
              </a:rPr>
              <a:t>复制需要的文字→单击目标文本框→选中框内文字→右击→在右键菜单选择粘贴的方式：“只保留文本”。</a:t>
            </a:r>
          </a:p>
        </p:txBody>
      </p:sp>
      <p:sp>
        <p:nvSpPr>
          <p:cNvPr id="9" name="Rectangle 3"/>
          <p:cNvSpPr>
            <a:spLocks noChangeArrowheads="1"/>
          </p:cNvSpPr>
          <p:nvPr/>
        </p:nvSpPr>
        <p:spPr bwMode="auto">
          <a:xfrm>
            <a:off x="6898055" y="2403377"/>
            <a:ext cx="2061068" cy="485615"/>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kern="0" dirty="0">
                <a:solidFill>
                  <a:schemeClr val="accent3"/>
                </a:solidFill>
                <a:latin typeface="+mn-ea"/>
                <a:ea typeface="+mn-ea"/>
              </a:rPr>
              <a:t>添加小标题</a:t>
            </a:r>
          </a:p>
        </p:txBody>
      </p:sp>
      <p:sp>
        <p:nvSpPr>
          <p:cNvPr id="10" name="矩形 1"/>
          <p:cNvSpPr>
            <a:spLocks noChangeArrowheads="1"/>
          </p:cNvSpPr>
          <p:nvPr/>
        </p:nvSpPr>
        <p:spPr bwMode="auto">
          <a:xfrm>
            <a:off x="6898055" y="3284072"/>
            <a:ext cx="1922680"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sz="1600" dirty="0">
                <a:solidFill>
                  <a:schemeClr val="tx1">
                    <a:lumMod val="75000"/>
                    <a:lumOff val="25000"/>
                  </a:schemeClr>
                </a:solidFill>
                <a:latin typeface="+mj-ea"/>
                <a:ea typeface="+mj-ea"/>
              </a:rPr>
              <a:t>复制需要的文字→单击目标文本框→选中框内文字→右击→在右键菜单选择粘贴的方式：“只保留文本”。</a:t>
            </a:r>
          </a:p>
        </p:txBody>
      </p:sp>
      <p:sp>
        <p:nvSpPr>
          <p:cNvPr id="11" name="Rectangle 3"/>
          <p:cNvSpPr>
            <a:spLocks noChangeArrowheads="1"/>
          </p:cNvSpPr>
          <p:nvPr/>
        </p:nvSpPr>
        <p:spPr bwMode="auto">
          <a:xfrm>
            <a:off x="9045981" y="2987405"/>
            <a:ext cx="2095176" cy="485615"/>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kern="0" dirty="0">
                <a:solidFill>
                  <a:schemeClr val="accent4"/>
                </a:solidFill>
                <a:latin typeface="+mn-ea"/>
                <a:ea typeface="+mn-ea"/>
              </a:rPr>
              <a:t>添加小标题</a:t>
            </a:r>
          </a:p>
        </p:txBody>
      </p:sp>
      <p:sp>
        <p:nvSpPr>
          <p:cNvPr id="12" name="矩形 1"/>
          <p:cNvSpPr>
            <a:spLocks noChangeArrowheads="1"/>
          </p:cNvSpPr>
          <p:nvPr/>
        </p:nvSpPr>
        <p:spPr bwMode="auto">
          <a:xfrm>
            <a:off x="9074116" y="3814439"/>
            <a:ext cx="2219787"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sz="1600" dirty="0">
                <a:solidFill>
                  <a:schemeClr val="tx1">
                    <a:lumMod val="75000"/>
                    <a:lumOff val="25000"/>
                  </a:schemeClr>
                </a:solidFill>
                <a:latin typeface="+mj-ea"/>
              </a:rPr>
              <a:t>复制需要的文字→单击目标文本框→选中框内文字→右击→在右键菜单选择粘贴的方式：“只保留文本”。</a:t>
            </a:r>
          </a:p>
        </p:txBody>
      </p:sp>
      <p:cxnSp>
        <p:nvCxnSpPr>
          <p:cNvPr id="13" name="直接连接符 12"/>
          <p:cNvCxnSpPr/>
          <p:nvPr/>
        </p:nvCxnSpPr>
        <p:spPr>
          <a:xfrm>
            <a:off x="3176" y="404907"/>
            <a:ext cx="12190413" cy="0"/>
          </a:xfrm>
          <a:prstGeom prst="line">
            <a:avLst/>
          </a:prstGeom>
          <a:noFill/>
          <a:ln w="9525" cap="flat" cmpd="sng" algn="ctr">
            <a:solidFill>
              <a:srgbClr val="414455"/>
            </a:solidFill>
            <a:prstDash val="dash"/>
          </a:ln>
          <a:effectLst/>
        </p:spPr>
      </p:cxnSp>
      <p:sp>
        <p:nvSpPr>
          <p:cNvPr id="14" name="流程图: 离页连接符 13"/>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15" name="TextBox 14"/>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2682912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8" presetClass="emph" presetSubtype="0" fill="hold" grpId="1" nodeType="withEffect">
                                  <p:stCondLst>
                                    <p:cond delay="0"/>
                                  </p:stCondLst>
                                  <p:childTnLst>
                                    <p:animRot by="21600000">
                                      <p:cBhvr>
                                        <p:cTn id="9" dur="750" fill="hold"/>
                                        <p:tgtEl>
                                          <p:spTgt spid="4"/>
                                        </p:tgtEl>
                                        <p:attrNameLst>
                                          <p:attrName>r</p:attrName>
                                        </p:attrNameLst>
                                      </p:cBhvr>
                                    </p:animRot>
                                  </p:childTnLst>
                                </p:cTn>
                              </p:par>
                              <p:par>
                                <p:cTn id="10" presetID="22" presetClass="entr" presetSubtype="2" fill="hold"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8" presetClass="emph" presetSubtype="0" fill="hold" grpId="1" nodeType="withEffect">
                                  <p:stCondLst>
                                    <p:cond delay="0"/>
                                  </p:stCondLst>
                                  <p:childTnLst>
                                    <p:animRot by="-21600000">
                                      <p:cBhvr>
                                        <p:cTn id="18" dur="750" fill="hold"/>
                                        <p:tgtEl>
                                          <p:spTgt spid="3"/>
                                        </p:tgtEl>
                                        <p:attrNameLst>
                                          <p:attrName>r</p:attrName>
                                        </p:attrNameLst>
                                      </p:cBhvr>
                                    </p:animRot>
                                  </p:childTnLst>
                                </p:cTn>
                              </p:par>
                              <p:par>
                                <p:cTn id="19" presetID="22" presetClass="entr" presetSubtype="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8" presetClass="emph" presetSubtype="0" fill="hold" grpId="1" nodeType="withEffect">
                                  <p:stCondLst>
                                    <p:cond delay="0"/>
                                  </p:stCondLst>
                                  <p:childTnLst>
                                    <p:animRot by="21600000">
                                      <p:cBhvr>
                                        <p:cTn id="27" dur="750" fill="hold"/>
                                        <p:tgtEl>
                                          <p:spTgt spid="2"/>
                                        </p:tgtEl>
                                        <p:attrNameLst>
                                          <p:attrName>r</p:attrName>
                                        </p:attrNameLst>
                                      </p:cBhvr>
                                    </p:animRot>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3250"/>
                            </p:stCondLst>
                            <p:childTnLst>
                              <p:par>
                                <p:cTn id="44" presetID="14" presetClass="entr" presetSubtype="1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3750"/>
                            </p:stCondLst>
                            <p:childTnLst>
                              <p:par>
                                <p:cTn id="53" presetID="14" presetClass="entr" presetSubtype="1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randombar(horizontal)">
                                      <p:cBhvr>
                                        <p:cTn id="55" dur="500"/>
                                        <p:tgtEl>
                                          <p:spTgt spid="12"/>
                                        </p:tgtEl>
                                      </p:cBhvr>
                                    </p:animEffect>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750"/>
                                        <p:tgtEl>
                                          <p:spTgt spid="13"/>
                                        </p:tgtEl>
                                      </p:cBhvr>
                                    </p:animEffect>
                                  </p:childTnLst>
                                </p:cTn>
                              </p:par>
                              <p:par>
                                <p:cTn id="60" presetID="2" presetClass="entr" presetSubtype="1"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0-#ppt_h/2"/>
                                          </p:val>
                                        </p:tav>
                                        <p:tav tm="100000">
                                          <p:val>
                                            <p:strVal val="#ppt_y"/>
                                          </p:val>
                                        </p:tav>
                                      </p:tavLst>
                                    </p:anim>
                                  </p:childTnLst>
                                </p:cTn>
                              </p:par>
                            </p:childTnLst>
                          </p:cTn>
                        </p:par>
                        <p:par>
                          <p:cTn id="64" fill="hold">
                            <p:stCondLst>
                              <p:cond delay="5000"/>
                            </p:stCondLst>
                            <p:childTnLst>
                              <p:par>
                                <p:cTn id="65" presetID="17" presetClass="entr" presetSubtype="1" fill="hold" grpId="0" nodeType="afterEffect">
                                  <p:stCondLst>
                                    <p:cond delay="0"/>
                                  </p:stCondLst>
                                  <p:iterate type="lt">
                                    <p:tmPct val="40000"/>
                                  </p:iterate>
                                  <p:childTnLst>
                                    <p:set>
                                      <p:cBhvr>
                                        <p:cTn id="66" dur="1" fill="hold">
                                          <p:stCondLst>
                                            <p:cond delay="0"/>
                                          </p:stCondLst>
                                        </p:cTn>
                                        <p:tgtEl>
                                          <p:spTgt spid="15"/>
                                        </p:tgtEl>
                                        <p:attrNameLst>
                                          <p:attrName>style.visibility</p:attrName>
                                        </p:attrNameLst>
                                      </p:cBhvr>
                                      <p:to>
                                        <p:strVal val="visible"/>
                                      </p:to>
                                    </p:set>
                                    <p:anim calcmode="lin" valueType="num">
                                      <p:cBhvr>
                                        <p:cTn id="67" dur="250" fill="hold"/>
                                        <p:tgtEl>
                                          <p:spTgt spid="15"/>
                                        </p:tgtEl>
                                        <p:attrNameLst>
                                          <p:attrName>ppt_x</p:attrName>
                                        </p:attrNameLst>
                                      </p:cBhvr>
                                      <p:tavLst>
                                        <p:tav tm="0">
                                          <p:val>
                                            <p:strVal val="#ppt_x"/>
                                          </p:val>
                                        </p:tav>
                                        <p:tav tm="100000">
                                          <p:val>
                                            <p:strVal val="#ppt_x"/>
                                          </p:val>
                                        </p:tav>
                                      </p:tavLst>
                                    </p:anim>
                                    <p:anim calcmode="lin" valueType="num">
                                      <p:cBhvr>
                                        <p:cTn id="68" dur="250" fill="hold"/>
                                        <p:tgtEl>
                                          <p:spTgt spid="15"/>
                                        </p:tgtEl>
                                        <p:attrNameLst>
                                          <p:attrName>ppt_y</p:attrName>
                                        </p:attrNameLst>
                                      </p:cBhvr>
                                      <p:tavLst>
                                        <p:tav tm="0">
                                          <p:val>
                                            <p:strVal val="#ppt_y-#ppt_h/2"/>
                                          </p:val>
                                        </p:tav>
                                        <p:tav tm="100000">
                                          <p:val>
                                            <p:strVal val="#ppt_y"/>
                                          </p:val>
                                        </p:tav>
                                      </p:tavLst>
                                    </p:anim>
                                    <p:anim calcmode="lin" valueType="num">
                                      <p:cBhvr>
                                        <p:cTn id="69" dur="250" fill="hold"/>
                                        <p:tgtEl>
                                          <p:spTgt spid="15"/>
                                        </p:tgtEl>
                                        <p:attrNameLst>
                                          <p:attrName>ppt_w</p:attrName>
                                        </p:attrNameLst>
                                      </p:cBhvr>
                                      <p:tavLst>
                                        <p:tav tm="0">
                                          <p:val>
                                            <p:strVal val="#ppt_w"/>
                                          </p:val>
                                        </p:tav>
                                        <p:tav tm="100000">
                                          <p:val>
                                            <p:strVal val="#ppt_w"/>
                                          </p:val>
                                        </p:tav>
                                      </p:tavLst>
                                    </p:anim>
                                    <p:anim calcmode="lin" valueType="num">
                                      <p:cBhvr>
                                        <p:cTn id="70" dur="25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7" grpId="0" animBg="1"/>
      <p:bldP spid="8" grpId="0"/>
      <p:bldP spid="9" grpId="0" animBg="1"/>
      <p:bldP spid="10" grpId="0"/>
      <p:bldP spid="11" grpId="0" animBg="1"/>
      <p:bldP spid="12" grpId="0"/>
      <p:bldP spid="14" grpId="0" bldLvl="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grpSp>
        <p:nvGrpSpPr>
          <p:cNvPr id="20" name="Group 12"/>
          <p:cNvGrpSpPr>
            <a:grpSpLocks noChangeAspect="1"/>
          </p:cNvGrpSpPr>
          <p:nvPr/>
        </p:nvGrpSpPr>
        <p:grpSpPr bwMode="auto">
          <a:xfrm>
            <a:off x="7451887" y="2525136"/>
            <a:ext cx="3385250" cy="2056481"/>
            <a:chOff x="538115" y="2342244"/>
            <a:chExt cx="6736746" cy="3875068"/>
          </a:xfrm>
        </p:grpSpPr>
        <p:pic>
          <p:nvPicPr>
            <p:cNvPr id="21" name="Picture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4"/>
            <p:cNvSpPr/>
            <p:nvPr/>
          </p:nvSpPr>
          <p:spPr>
            <a:xfrm>
              <a:off x="1346069" y="2555131"/>
              <a:ext cx="5120837" cy="322562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3" name="Group 9"/>
          <p:cNvGrpSpPr>
            <a:grpSpLocks noChangeAspect="1"/>
          </p:cNvGrpSpPr>
          <p:nvPr/>
        </p:nvGrpSpPr>
        <p:grpSpPr bwMode="auto">
          <a:xfrm>
            <a:off x="1321838" y="2518783"/>
            <a:ext cx="3386682" cy="2056481"/>
            <a:chOff x="538115" y="2342244"/>
            <a:chExt cx="6736746" cy="3875068"/>
          </a:xfrm>
        </p:grpSpPr>
        <p:pic>
          <p:nvPicPr>
            <p:cNvPr id="24"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11"/>
            <p:cNvSpPr/>
            <p:nvPr/>
          </p:nvSpPr>
          <p:spPr>
            <a:xfrm>
              <a:off x="1345728" y="2555131"/>
              <a:ext cx="5121520" cy="322562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6"/>
          <p:cNvGrpSpPr/>
          <p:nvPr/>
        </p:nvGrpSpPr>
        <p:grpSpPr bwMode="auto">
          <a:xfrm>
            <a:off x="3437399" y="1879751"/>
            <a:ext cx="5284099" cy="3209106"/>
            <a:chOff x="538115" y="2342244"/>
            <a:chExt cx="6736746" cy="3875068"/>
          </a:xfrm>
        </p:grpSpPr>
        <p:pic>
          <p:nvPicPr>
            <p:cNvPr id="27"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9" name="Freeform 28"/>
          <p:cNvSpPr>
            <a:spLocks noEditPoints="1"/>
          </p:cNvSpPr>
          <p:nvPr/>
        </p:nvSpPr>
        <p:spPr bwMode="auto">
          <a:xfrm>
            <a:off x="753650" y="5630306"/>
            <a:ext cx="558727" cy="535111"/>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p:spPr>
        <p:txBody>
          <a:bodyPr lIns="121917" tIns="60958" rIns="121917" bIns="60958"/>
          <a:lstStyle/>
          <a:p>
            <a:pPr>
              <a:defRPr/>
            </a:pPr>
            <a:endParaRPr lang="en-US">
              <a:latin typeface="+mn-lt"/>
            </a:endParaRPr>
          </a:p>
        </p:txBody>
      </p:sp>
      <p:grpSp>
        <p:nvGrpSpPr>
          <p:cNvPr id="30" name="组合 29"/>
          <p:cNvGrpSpPr/>
          <p:nvPr/>
        </p:nvGrpSpPr>
        <p:grpSpPr>
          <a:xfrm>
            <a:off x="4644598" y="5590705"/>
            <a:ext cx="568226" cy="530336"/>
            <a:chOff x="3155900" y="3968921"/>
            <a:chExt cx="426225" cy="397660"/>
          </a:xfrm>
        </p:grpSpPr>
        <p:sp>
          <p:nvSpPr>
            <p:cNvPr id="31"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3" name="组合 32"/>
          <p:cNvGrpSpPr/>
          <p:nvPr/>
        </p:nvGrpSpPr>
        <p:grpSpPr>
          <a:xfrm>
            <a:off x="8513562" y="5542973"/>
            <a:ext cx="415871" cy="666905"/>
            <a:chOff x="6036220" y="3933130"/>
            <a:chExt cx="311944" cy="500063"/>
          </a:xfrm>
          <a:solidFill>
            <a:schemeClr val="accent4"/>
          </a:solidFill>
        </p:grpSpPr>
        <p:sp>
          <p:nvSpPr>
            <p:cNvPr id="34"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latin typeface="+mn-lt"/>
              </a:endParaRPr>
            </a:p>
          </p:txBody>
        </p:sp>
        <p:sp>
          <p:nvSpPr>
            <p:cNvPr id="35"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latin typeface="+mn-lt"/>
              </a:endParaRPr>
            </a:p>
          </p:txBody>
        </p:sp>
      </p:grpSp>
      <p:sp>
        <p:nvSpPr>
          <p:cNvPr id="36" name="TextBox 35"/>
          <p:cNvSpPr txBox="1"/>
          <p:nvPr/>
        </p:nvSpPr>
        <p:spPr>
          <a:xfrm>
            <a:off x="1371766" y="5504626"/>
            <a:ext cx="1631210" cy="400105"/>
          </a:xfrm>
          <a:prstGeom prst="rect">
            <a:avLst/>
          </a:prstGeom>
          <a:noFill/>
        </p:spPr>
        <p:txBody>
          <a:bodyPr wrap="none" lIns="121917" tIns="60958" rIns="121917" bIns="60958" rtlCol="0">
            <a:spAutoFit/>
          </a:bodyPr>
          <a:lstStyle/>
          <a:p>
            <a:r>
              <a:rPr lang="zh-CN" altLang="en-US" dirty="0">
                <a:solidFill>
                  <a:schemeClr val="tx1">
                    <a:lumMod val="75000"/>
                    <a:lumOff val="25000"/>
                  </a:schemeClr>
                </a:solidFill>
                <a:latin typeface="+mj-ea"/>
                <a:ea typeface="+mj-ea"/>
              </a:rPr>
              <a:t>点击添加文本</a:t>
            </a:r>
          </a:p>
        </p:txBody>
      </p:sp>
      <p:sp>
        <p:nvSpPr>
          <p:cNvPr id="37" name="TextBox 36"/>
          <p:cNvSpPr txBox="1"/>
          <p:nvPr/>
        </p:nvSpPr>
        <p:spPr>
          <a:xfrm>
            <a:off x="1371765" y="5818712"/>
            <a:ext cx="2649469" cy="677104"/>
          </a:xfrm>
          <a:prstGeom prst="rect">
            <a:avLst/>
          </a:prstGeom>
          <a:noFill/>
        </p:spPr>
        <p:txBody>
          <a:bodyPr wrap="square" lIns="121917" tIns="60958" rIns="121917" bIns="60958" rtlCol="0">
            <a:spAutoFit/>
          </a:bodyPr>
          <a:lstStyle/>
          <a:p>
            <a:r>
              <a:rPr lang="zh-CN" altLang="en-US" sz="1200" dirty="0">
                <a:solidFill>
                  <a:schemeClr val="tx1">
                    <a:lumMod val="65000"/>
                    <a:lumOff val="35000"/>
                  </a:schemeClr>
                </a:solidFill>
                <a:latin typeface="+mn-ea"/>
                <a:ea typeface="+mn-ea"/>
              </a:rPr>
              <a:t>的内容打在这里，或者通过复制您的文本后，在此框中选择粘贴，并选择只保留文字</a:t>
            </a:r>
          </a:p>
        </p:txBody>
      </p:sp>
      <p:sp>
        <p:nvSpPr>
          <p:cNvPr id="38" name="TextBox 37"/>
          <p:cNvSpPr txBox="1"/>
          <p:nvPr/>
        </p:nvSpPr>
        <p:spPr>
          <a:xfrm>
            <a:off x="5208420" y="5504626"/>
            <a:ext cx="1631210" cy="400105"/>
          </a:xfrm>
          <a:prstGeom prst="rect">
            <a:avLst/>
          </a:prstGeom>
          <a:noFill/>
        </p:spPr>
        <p:txBody>
          <a:bodyPr wrap="none" lIns="121917" tIns="60958" rIns="121917" bIns="60958" rtlCol="0">
            <a:spAutoFit/>
          </a:bodyPr>
          <a:lstStyle/>
          <a:p>
            <a:r>
              <a:rPr lang="zh-CN" altLang="en-US" dirty="0">
                <a:solidFill>
                  <a:schemeClr val="tx1">
                    <a:lumMod val="75000"/>
                    <a:lumOff val="25000"/>
                  </a:schemeClr>
                </a:solidFill>
                <a:latin typeface="+mj-ea"/>
                <a:ea typeface="+mj-ea"/>
              </a:rPr>
              <a:t>点击添加文本</a:t>
            </a:r>
          </a:p>
        </p:txBody>
      </p:sp>
      <p:sp>
        <p:nvSpPr>
          <p:cNvPr id="39" name="TextBox 38"/>
          <p:cNvSpPr txBox="1"/>
          <p:nvPr/>
        </p:nvSpPr>
        <p:spPr>
          <a:xfrm>
            <a:off x="5208419" y="5818712"/>
            <a:ext cx="2649469" cy="677104"/>
          </a:xfrm>
          <a:prstGeom prst="rect">
            <a:avLst/>
          </a:prstGeom>
          <a:noFill/>
        </p:spPr>
        <p:txBody>
          <a:bodyPr wrap="square" lIns="121917" tIns="60958" rIns="121917" bIns="60958" rtlCol="0">
            <a:spAutoFit/>
          </a:bodyPr>
          <a:lstStyle/>
          <a:p>
            <a:r>
              <a:rPr lang="zh-CN" altLang="en-US" sz="1200" dirty="0">
                <a:solidFill>
                  <a:schemeClr val="tx1">
                    <a:lumMod val="65000"/>
                    <a:lumOff val="35000"/>
                  </a:schemeClr>
                </a:solidFill>
                <a:latin typeface="+mn-ea"/>
                <a:ea typeface="+mn-ea"/>
              </a:rPr>
              <a:t>的内容打在这里，或者通过复制您的文本后，在此框中选择粘贴，并选择只保留文字</a:t>
            </a:r>
          </a:p>
        </p:txBody>
      </p:sp>
      <p:sp>
        <p:nvSpPr>
          <p:cNvPr id="40" name="TextBox 39"/>
          <p:cNvSpPr txBox="1"/>
          <p:nvPr/>
        </p:nvSpPr>
        <p:spPr>
          <a:xfrm>
            <a:off x="8949036" y="5504626"/>
            <a:ext cx="1631210" cy="400105"/>
          </a:xfrm>
          <a:prstGeom prst="rect">
            <a:avLst/>
          </a:prstGeom>
          <a:noFill/>
        </p:spPr>
        <p:txBody>
          <a:bodyPr wrap="none" lIns="121917" tIns="60958" rIns="121917" bIns="60958" rtlCol="0">
            <a:spAutoFit/>
          </a:bodyPr>
          <a:lstStyle/>
          <a:p>
            <a:r>
              <a:rPr lang="zh-CN" altLang="en-US" dirty="0">
                <a:solidFill>
                  <a:schemeClr val="tx1">
                    <a:lumMod val="75000"/>
                    <a:lumOff val="25000"/>
                  </a:schemeClr>
                </a:solidFill>
                <a:latin typeface="+mj-ea"/>
                <a:ea typeface="+mj-ea"/>
              </a:rPr>
              <a:t>点击添加文本</a:t>
            </a:r>
          </a:p>
        </p:txBody>
      </p:sp>
      <p:sp>
        <p:nvSpPr>
          <p:cNvPr id="41" name="TextBox 40"/>
          <p:cNvSpPr txBox="1"/>
          <p:nvPr/>
        </p:nvSpPr>
        <p:spPr>
          <a:xfrm>
            <a:off x="8949034" y="5818712"/>
            <a:ext cx="2649469" cy="677104"/>
          </a:xfrm>
          <a:prstGeom prst="rect">
            <a:avLst/>
          </a:prstGeom>
          <a:noFill/>
        </p:spPr>
        <p:txBody>
          <a:bodyPr wrap="square" lIns="121917" tIns="60958" rIns="121917" bIns="60958" rtlCol="0">
            <a:spAutoFit/>
          </a:bodyPr>
          <a:lstStyle/>
          <a:p>
            <a:r>
              <a:rPr lang="zh-CN" altLang="en-US" sz="1200" dirty="0">
                <a:solidFill>
                  <a:schemeClr val="tx1">
                    <a:lumMod val="65000"/>
                    <a:lumOff val="35000"/>
                  </a:schemeClr>
                </a:solidFill>
                <a:latin typeface="+mn-ea"/>
                <a:ea typeface="+mn-ea"/>
              </a:rPr>
              <a:t>的内容打在这里，或者通过复制您的文本后，在此框中选择粘贴，并选择只保留文字</a:t>
            </a:r>
          </a:p>
        </p:txBody>
      </p:sp>
    </p:spTree>
    <p:extLst>
      <p:ext uri="{BB962C8B-B14F-4D97-AF65-F5344CB8AC3E}">
        <p14:creationId xmlns:p14="http://schemas.microsoft.com/office/powerpoint/2010/main" val="2015281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500"/>
                                        <p:tgtEl>
                                          <p:spTgt spid="23"/>
                                        </p:tgtEl>
                                      </p:cBhvr>
                                    </p:animEffect>
                                  </p:childTnLst>
                                </p:cTn>
                              </p:par>
                            </p:childTnLst>
                          </p:cTn>
                        </p:par>
                        <p:par>
                          <p:cTn id="32" fill="hold">
                            <p:stCondLst>
                              <p:cond delay="3500"/>
                            </p:stCondLst>
                            <p:childTnLst>
                              <p:par>
                                <p:cTn id="33" presetID="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6000"/>
                            </p:stCondLst>
                            <p:childTnLst>
                              <p:par>
                                <p:cTn id="58" presetID="2" presetClass="entr" presetSubtype="4"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left)">
                                      <p:cBhvr>
                                        <p:cTn id="65" dur="500"/>
                                        <p:tgtEl>
                                          <p:spTgt spid="4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9" grpId="0" animBg="1"/>
      <p:bldP spid="36" grpId="0"/>
      <p:bldP spid="37" grpId="0"/>
      <p:bldP spid="38" grpId="0"/>
      <p:bldP spid="39"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grpSp>
        <p:nvGrpSpPr>
          <p:cNvPr id="5" name="Group 3"/>
          <p:cNvGrpSpPr/>
          <p:nvPr/>
        </p:nvGrpSpPr>
        <p:grpSpPr>
          <a:xfrm>
            <a:off x="0" y="2735038"/>
            <a:ext cx="4471627" cy="1472990"/>
            <a:chOff x="0" y="2734405"/>
            <a:chExt cx="4472208" cy="1472650"/>
          </a:xfrm>
        </p:grpSpPr>
        <p:grpSp>
          <p:nvGrpSpPr>
            <p:cNvPr id="6" name="Group 14"/>
            <p:cNvGrpSpPr/>
            <p:nvPr/>
          </p:nvGrpSpPr>
          <p:grpSpPr>
            <a:xfrm>
              <a:off x="0" y="2734405"/>
              <a:ext cx="4472208" cy="1472650"/>
              <a:chOff x="0" y="2903219"/>
              <a:chExt cx="4472208" cy="1472650"/>
            </a:xfrm>
          </p:grpSpPr>
          <p:sp>
            <p:nvSpPr>
              <p:cNvPr id="12" name="Rectangle 12"/>
              <p:cNvSpPr/>
              <p:nvPr/>
            </p:nvSpPr>
            <p:spPr>
              <a:xfrm>
                <a:off x="0" y="2903219"/>
                <a:ext cx="3713871" cy="1472650"/>
              </a:xfrm>
              <a:prstGeom prst="rect">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mn-ea"/>
                  <a:ea typeface="+mn-ea"/>
                  <a:cs typeface="+mn-cs"/>
                </a:endParaRPr>
              </a:p>
            </p:txBody>
          </p:sp>
          <p:sp>
            <p:nvSpPr>
              <p:cNvPr id="13" name="Oval 13"/>
              <p:cNvSpPr/>
              <p:nvPr/>
            </p:nvSpPr>
            <p:spPr>
              <a:xfrm>
                <a:off x="2999558" y="2903219"/>
                <a:ext cx="1472650" cy="1472650"/>
              </a:xfrm>
              <a:prstGeom prst="ellipse">
                <a:avLst/>
              </a:prstGeom>
              <a:ln/>
            </p:spPr>
            <p:style>
              <a:lnRef idx="3">
                <a:schemeClr val="lt1"/>
              </a:lnRef>
              <a:fillRef idx="1">
                <a:schemeClr val="dk1"/>
              </a:fillRef>
              <a:effectRef idx="1">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mn-ea"/>
                  <a:ea typeface="+mn-ea"/>
                  <a:cs typeface="+mn-cs"/>
                </a:endParaRPr>
              </a:p>
            </p:txBody>
          </p:sp>
        </p:grpSp>
        <p:sp>
          <p:nvSpPr>
            <p:cNvPr id="7" name="Oval 15"/>
            <p:cNvSpPr/>
            <p:nvPr/>
          </p:nvSpPr>
          <p:spPr>
            <a:xfrm>
              <a:off x="3127350" y="2862197"/>
              <a:ext cx="1217066" cy="1217066"/>
            </a:xfrm>
            <a:prstGeom prst="ellipse">
              <a:avLst/>
            </a:prstGeom>
            <a:solidFill>
              <a:srgbClr val="FCFCF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mn-ea"/>
                <a:ea typeface="+mn-ea"/>
                <a:cs typeface="+mn-cs"/>
              </a:endParaRPr>
            </a:p>
          </p:txBody>
        </p:sp>
        <p:sp>
          <p:nvSpPr>
            <p:cNvPr id="8"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mn-ea"/>
                <a:ea typeface="+mn-ea"/>
                <a:sym typeface="Gill Sans" charset="0"/>
              </a:endParaRPr>
            </a:p>
          </p:txBody>
        </p:sp>
        <p:sp>
          <p:nvSpPr>
            <p:cNvPr id="10" name="淘宝网chenying0907出品 22"/>
            <p:cNvSpPr txBox="1"/>
            <p:nvPr/>
          </p:nvSpPr>
          <p:spPr>
            <a:xfrm>
              <a:off x="185213" y="3229786"/>
              <a:ext cx="2647222" cy="58464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200" kern="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a typeface="+mn-ea"/>
                </a:rPr>
                <a:t>添加重要文本</a:t>
              </a:r>
              <a:endParaRPr kumimoji="0" lang="en-GB" sz="3200" i="0" u="none" strike="noStrike" kern="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ea"/>
                <a:ea typeface="+mn-ea"/>
              </a:endParaRPr>
            </a:p>
          </p:txBody>
        </p:sp>
      </p:grpSp>
      <p:grpSp>
        <p:nvGrpSpPr>
          <p:cNvPr id="14" name="Group 29"/>
          <p:cNvGrpSpPr/>
          <p:nvPr/>
        </p:nvGrpSpPr>
        <p:grpSpPr>
          <a:xfrm>
            <a:off x="0" y="731049"/>
            <a:ext cx="10651054" cy="5480974"/>
            <a:chOff x="0" y="730879"/>
            <a:chExt cx="10652441" cy="5479705"/>
          </a:xfrm>
        </p:grpSpPr>
        <p:grpSp>
          <p:nvGrpSpPr>
            <p:cNvPr id="15" name="Group 4"/>
            <p:cNvGrpSpPr/>
            <p:nvPr/>
          </p:nvGrpSpPr>
          <p:grpSpPr>
            <a:xfrm>
              <a:off x="0" y="730879"/>
              <a:ext cx="10652441" cy="5479705"/>
              <a:chOff x="-4093176" y="-217744"/>
              <a:chExt cx="14178398" cy="7293488"/>
            </a:xfrm>
          </p:grpSpPr>
          <p:sp>
            <p:nvSpPr>
              <p:cNvPr id="22" name="Block Arc 5"/>
              <p:cNvSpPr/>
              <p:nvPr/>
            </p:nvSpPr>
            <p:spPr>
              <a:xfrm>
                <a:off x="-4093176" y="-217744"/>
                <a:ext cx="7293488" cy="7293488"/>
              </a:xfrm>
              <a:prstGeom prst="blockArc">
                <a:avLst>
                  <a:gd name="adj1" fmla="val 18900000"/>
                  <a:gd name="adj2" fmla="val 2700000"/>
                  <a:gd name="adj3" fmla="val 296"/>
                </a:avLst>
              </a:prstGeom>
              <a:noFill/>
              <a:ln w="12700" cap="flat" cmpd="sng" algn="ctr">
                <a:solidFill>
                  <a:srgbClr val="0A5064">
                    <a:shade val="60000"/>
                    <a:hueOff val="0"/>
                    <a:satOff val="0"/>
                    <a:lumOff val="0"/>
                    <a:alphaOff val="0"/>
                  </a:srgbClr>
                </a:solidFill>
                <a:prstDash val="solid"/>
                <a:miter lim="800000"/>
              </a:ln>
              <a:effectLst/>
            </p:spPr>
          </p:sp>
          <p:sp>
            <p:nvSpPr>
              <p:cNvPr id="23" name="淘宝网chenying0907出品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p:spPr>
            <p:style>
              <a:lnRef idx="3">
                <a:schemeClr val="lt1"/>
              </a:lnRef>
              <a:fillRef idx="1">
                <a:schemeClr val="accent2"/>
              </a:fillRef>
              <a:effectRef idx="1">
                <a:schemeClr val="accent2"/>
              </a:effectRef>
              <a:fontRef idx="minor">
                <a:schemeClr val="lt1"/>
              </a:fontRef>
            </p:style>
            <p:txBody>
              <a:bodyPr spcFirstLastPara="0" vert="horz" wrap="square" lIns="860213" tIns="142240" rIns="142240" bIns="142240" numCol="1" spcCol="1270" anchor="ctr" anchorCtr="0">
                <a:noAutofit/>
              </a:bodyPr>
              <a:lstStyle/>
              <a:p>
                <a:pPr marL="0" marR="0" lvl="0" indent="0" defTabSz="2488910" eaLnBrk="1" fontAlgn="auto" latinLnBrk="0" hangingPunct="1">
                  <a:lnSpc>
                    <a:spcPct val="90000"/>
                  </a:lnSpc>
                  <a:spcBef>
                    <a:spcPct val="0"/>
                  </a:spcBef>
                  <a:spcAft>
                    <a:spcPct val="35000"/>
                  </a:spcAft>
                  <a:buClrTx/>
                  <a:buSzTx/>
                  <a:buFontTx/>
                  <a:buNone/>
                  <a:tabLst/>
                  <a:defRPr/>
                </a:pPr>
                <a:endParaRPr kumimoji="0" lang="en-GB" sz="5600" b="0" i="0" u="none" strike="noStrike" kern="0" cap="none" spc="0" normalizeH="0" baseline="0" noProof="0">
                  <a:ln>
                    <a:noFill/>
                  </a:ln>
                  <a:solidFill>
                    <a:srgbClr val="FFFFFF"/>
                  </a:solidFill>
                  <a:effectLst/>
                  <a:uLnTx/>
                  <a:uFillTx/>
                  <a:latin typeface="+mn-ea"/>
                  <a:ea typeface="+mn-ea"/>
                  <a:cs typeface="+mn-cs"/>
                </a:endParaRPr>
              </a:p>
            </p:txBody>
          </p:sp>
          <p:sp>
            <p:nvSpPr>
              <p:cNvPr id="24" name="Oval 7"/>
              <p:cNvSpPr/>
              <p:nvPr/>
            </p:nvSpPr>
            <p:spPr>
              <a:xfrm>
                <a:off x="2106777" y="1126066"/>
                <a:ext cx="1354666" cy="1354666"/>
              </a:xfrm>
              <a:prstGeom prst="ellipse">
                <a:avLst/>
              </a:prstGeom>
              <a:ln>
                <a:solidFill>
                  <a:schemeClr val="accent2"/>
                </a:solidFill>
              </a:ln>
            </p:spPr>
            <p:style>
              <a:lnRef idx="2">
                <a:schemeClr val="accent2"/>
              </a:lnRef>
              <a:fillRef idx="1">
                <a:schemeClr val="lt1"/>
              </a:fillRef>
              <a:effectRef idx="0">
                <a:schemeClr val="accent2"/>
              </a:effectRef>
              <a:fontRef idx="minor">
                <a:schemeClr val="dk1"/>
              </a:fontRef>
            </p:style>
          </p:sp>
          <p:sp>
            <p:nvSpPr>
              <p:cNvPr id="25" name="淘宝网chenying0907出品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ln/>
            </p:spPr>
            <p:style>
              <a:lnRef idx="3">
                <a:schemeClr val="lt1"/>
              </a:lnRef>
              <a:fillRef idx="1">
                <a:schemeClr val="accent2"/>
              </a:fillRef>
              <a:effectRef idx="1">
                <a:schemeClr val="accent2"/>
              </a:effectRef>
              <a:fontRef idx="minor">
                <a:schemeClr val="lt1"/>
              </a:fontRef>
            </p:style>
            <p:txBody>
              <a:bodyPr spcFirstLastPara="0" vert="horz" wrap="square" lIns="860213" tIns="142240" rIns="142240" bIns="142240" numCol="1" spcCol="1270" anchor="ctr" anchorCtr="0">
                <a:noAutofit/>
              </a:bodyPr>
              <a:lstStyle/>
              <a:p>
                <a:pPr marL="0" marR="0" lvl="0" indent="0" defTabSz="2488910" eaLnBrk="1" fontAlgn="auto" latinLnBrk="0" hangingPunct="1">
                  <a:lnSpc>
                    <a:spcPct val="90000"/>
                  </a:lnSpc>
                  <a:spcBef>
                    <a:spcPct val="0"/>
                  </a:spcBef>
                  <a:spcAft>
                    <a:spcPct val="35000"/>
                  </a:spcAft>
                  <a:buClrTx/>
                  <a:buSzTx/>
                  <a:buFontTx/>
                  <a:buNone/>
                  <a:tabLst/>
                  <a:defRPr/>
                </a:pPr>
                <a:endParaRPr kumimoji="0" lang="en-GB" sz="5600" b="0" i="0" u="none" strike="noStrike" kern="0" cap="none" spc="0" normalizeH="0" baseline="0" noProof="0">
                  <a:ln>
                    <a:noFill/>
                  </a:ln>
                  <a:solidFill>
                    <a:srgbClr val="FFFFFF"/>
                  </a:solidFill>
                  <a:effectLst/>
                  <a:uLnTx/>
                  <a:uFillTx/>
                  <a:latin typeface="+mn-ea"/>
                  <a:ea typeface="+mn-ea"/>
                  <a:cs typeface="+mn-cs"/>
                </a:endParaRPr>
              </a:p>
            </p:txBody>
          </p:sp>
          <p:sp>
            <p:nvSpPr>
              <p:cNvPr id="26" name="Oval 9"/>
              <p:cNvSpPr/>
              <p:nvPr/>
            </p:nvSpPr>
            <p:spPr>
              <a:xfrm>
                <a:off x="2500714" y="2751666"/>
                <a:ext cx="1354666" cy="1354666"/>
              </a:xfrm>
              <a:prstGeom prst="ellipse">
                <a:avLst/>
              </a:prstGeom>
              <a:ln>
                <a:solidFill>
                  <a:schemeClr val="accent2"/>
                </a:solidFill>
              </a:ln>
            </p:spPr>
            <p:style>
              <a:lnRef idx="2">
                <a:schemeClr val="accent3"/>
              </a:lnRef>
              <a:fillRef idx="1">
                <a:schemeClr val="lt1"/>
              </a:fillRef>
              <a:effectRef idx="0">
                <a:schemeClr val="accent3"/>
              </a:effectRef>
              <a:fontRef idx="minor">
                <a:schemeClr val="dk1"/>
              </a:fontRef>
            </p:style>
          </p:sp>
          <p:sp>
            <p:nvSpPr>
              <p:cNvPr id="27" name="淘宝网chenying0907出品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p:spPr>
            <p:style>
              <a:lnRef idx="3">
                <a:schemeClr val="lt1"/>
              </a:lnRef>
              <a:fillRef idx="1">
                <a:schemeClr val="accent2"/>
              </a:fillRef>
              <a:effectRef idx="1">
                <a:schemeClr val="accent2"/>
              </a:effectRef>
              <a:fontRef idx="minor">
                <a:schemeClr val="lt1"/>
              </a:fontRef>
            </p:style>
            <p:txBody>
              <a:bodyPr spcFirstLastPara="0" vert="horz" wrap="square" lIns="860213" tIns="142240" rIns="142240" bIns="142240" numCol="1" spcCol="1270" anchor="ctr" anchorCtr="0">
                <a:noAutofit/>
              </a:bodyPr>
              <a:lstStyle/>
              <a:p>
                <a:pPr marL="0" marR="0" lvl="0" indent="0" defTabSz="2488910" eaLnBrk="1" fontAlgn="auto" latinLnBrk="0" hangingPunct="1">
                  <a:lnSpc>
                    <a:spcPct val="90000"/>
                  </a:lnSpc>
                  <a:spcBef>
                    <a:spcPct val="0"/>
                  </a:spcBef>
                  <a:spcAft>
                    <a:spcPct val="35000"/>
                  </a:spcAft>
                  <a:buClrTx/>
                  <a:buSzTx/>
                  <a:buFontTx/>
                  <a:buNone/>
                  <a:tabLst/>
                  <a:defRPr/>
                </a:pPr>
                <a:endParaRPr kumimoji="0" lang="en-GB" sz="5600" b="0" i="0" u="none" strike="noStrike" kern="0" cap="none" spc="0" normalizeH="0" baseline="0" noProof="0">
                  <a:ln>
                    <a:noFill/>
                  </a:ln>
                  <a:solidFill>
                    <a:srgbClr val="FFFFFF"/>
                  </a:solidFill>
                  <a:effectLst/>
                  <a:uLnTx/>
                  <a:uFillTx/>
                  <a:latin typeface="+mn-ea"/>
                  <a:ea typeface="+mn-ea"/>
                  <a:cs typeface="+mn-cs"/>
                </a:endParaRPr>
              </a:p>
            </p:txBody>
          </p:sp>
          <p:sp>
            <p:nvSpPr>
              <p:cNvPr id="28" name="Oval 11"/>
              <p:cNvSpPr/>
              <p:nvPr/>
            </p:nvSpPr>
            <p:spPr>
              <a:xfrm>
                <a:off x="2106777" y="4377266"/>
                <a:ext cx="1354666" cy="1354666"/>
              </a:xfrm>
              <a:prstGeom prst="ellipse">
                <a:avLst/>
              </a:prstGeom>
              <a:ln>
                <a:solidFill>
                  <a:schemeClr val="accent2"/>
                </a:solidFill>
              </a:ln>
            </p:spPr>
            <p:style>
              <a:lnRef idx="2">
                <a:schemeClr val="accent4"/>
              </a:lnRef>
              <a:fillRef idx="1">
                <a:schemeClr val="lt1"/>
              </a:fillRef>
              <a:effectRef idx="0">
                <a:schemeClr val="accent4"/>
              </a:effectRef>
              <a:fontRef idx="minor">
                <a:schemeClr val="dk1"/>
              </a:fontRef>
            </p:style>
          </p:sp>
        </p:grpSp>
        <p:sp>
          <p:nvSpPr>
            <p:cNvPr id="16" name="淘宝网chenying0907出品 18"/>
            <p:cNvSpPr txBox="1"/>
            <p:nvPr/>
          </p:nvSpPr>
          <p:spPr>
            <a:xfrm>
              <a:off x="4826963" y="1926228"/>
              <a:ext cx="755433" cy="6461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chemeClr val="accent2"/>
                  </a:solidFill>
                  <a:effectLst/>
                  <a:uLnTx/>
                  <a:uFillTx/>
                  <a:latin typeface="+mn-ea"/>
                  <a:ea typeface="+mn-ea"/>
                </a:rPr>
                <a:t>01</a:t>
              </a:r>
              <a:endParaRPr kumimoji="0" lang="en-GB" sz="3600" b="1" i="0" u="none" strike="noStrike" kern="0" cap="none" spc="0" normalizeH="0" baseline="0" noProof="0" dirty="0">
                <a:ln>
                  <a:noFill/>
                </a:ln>
                <a:solidFill>
                  <a:schemeClr val="accent2"/>
                </a:solidFill>
                <a:effectLst/>
                <a:uLnTx/>
                <a:uFillTx/>
                <a:latin typeface="+mn-ea"/>
                <a:ea typeface="+mn-ea"/>
              </a:endParaRPr>
            </a:p>
          </p:txBody>
        </p:sp>
        <p:sp>
          <p:nvSpPr>
            <p:cNvPr id="17" name="淘宝网chenying0907出品 19"/>
            <p:cNvSpPr txBox="1"/>
            <p:nvPr/>
          </p:nvSpPr>
          <p:spPr>
            <a:xfrm>
              <a:off x="5136605" y="3151745"/>
              <a:ext cx="755433" cy="6461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chemeClr val="accent2"/>
                  </a:solidFill>
                  <a:effectLst/>
                  <a:uLnTx/>
                  <a:uFillTx/>
                  <a:latin typeface="+mn-ea"/>
                  <a:ea typeface="+mn-ea"/>
                </a:rPr>
                <a:t>02</a:t>
              </a:r>
              <a:endParaRPr kumimoji="0" lang="en-GB" sz="3600" b="1" i="0" u="none" strike="noStrike" kern="0" cap="none" spc="0" normalizeH="0" baseline="0" noProof="0" dirty="0">
                <a:ln>
                  <a:noFill/>
                </a:ln>
                <a:solidFill>
                  <a:schemeClr val="accent2"/>
                </a:solidFill>
                <a:effectLst/>
                <a:uLnTx/>
                <a:uFillTx/>
                <a:latin typeface="+mn-ea"/>
                <a:ea typeface="+mn-ea"/>
              </a:endParaRPr>
            </a:p>
          </p:txBody>
        </p:sp>
        <p:sp>
          <p:nvSpPr>
            <p:cNvPr id="18" name="淘宝网chenying0907出品 20"/>
            <p:cNvSpPr txBox="1"/>
            <p:nvPr/>
          </p:nvSpPr>
          <p:spPr>
            <a:xfrm>
              <a:off x="4840635" y="4368901"/>
              <a:ext cx="755433" cy="6461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chemeClr val="accent2"/>
                  </a:solidFill>
                  <a:effectLst/>
                  <a:uLnTx/>
                  <a:uFillTx/>
                  <a:latin typeface="+mn-ea"/>
                  <a:ea typeface="+mn-ea"/>
                </a:rPr>
                <a:t>03</a:t>
              </a:r>
              <a:endParaRPr kumimoji="0" lang="en-GB" sz="3600" b="1" i="0" u="none" strike="noStrike" kern="0" cap="none" spc="0" normalizeH="0" baseline="0" noProof="0" dirty="0">
                <a:ln>
                  <a:noFill/>
                </a:ln>
                <a:solidFill>
                  <a:schemeClr val="accent2"/>
                </a:solidFill>
                <a:effectLst/>
                <a:uLnTx/>
                <a:uFillTx/>
                <a:latin typeface="+mn-ea"/>
                <a:ea typeface="+mn-ea"/>
              </a:endParaRPr>
            </a:p>
          </p:txBody>
        </p:sp>
        <p:sp>
          <p:nvSpPr>
            <p:cNvPr id="19" name="Rectangle 25"/>
            <p:cNvSpPr/>
            <p:nvPr/>
          </p:nvSpPr>
          <p:spPr>
            <a:xfrm>
              <a:off x="5892038" y="1873518"/>
              <a:ext cx="4716370" cy="756827"/>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lang="zh-CN" altLang="en-US" kern="0" dirty="0">
                  <a:solidFill>
                    <a:srgbClr val="FCFCFC"/>
                  </a:solidFill>
                  <a:latin typeface="+mj-ea"/>
                  <a:ea typeface="+mj-ea"/>
                </a:rPr>
                <a:t>您的内容打在这里，或者通过复制您的文本后，在此框中选择粘贴，并选择只保留文字</a:t>
              </a:r>
              <a:endParaRPr kumimoji="0" lang="en-GB" b="0" i="0" u="none" strike="noStrike" kern="0" cap="none" spc="0" normalizeH="0" baseline="0" noProof="0" dirty="0">
                <a:ln>
                  <a:noFill/>
                </a:ln>
                <a:solidFill>
                  <a:srgbClr val="FCFCFC"/>
                </a:solidFill>
                <a:effectLst/>
                <a:uLnTx/>
                <a:uFillTx/>
                <a:latin typeface="+mj-ea"/>
                <a:ea typeface="+mj-ea"/>
              </a:endParaRPr>
            </a:p>
          </p:txBody>
        </p:sp>
        <p:sp>
          <p:nvSpPr>
            <p:cNvPr id="20" name="Rectangle 26"/>
            <p:cNvSpPr/>
            <p:nvPr/>
          </p:nvSpPr>
          <p:spPr>
            <a:xfrm>
              <a:off x="6081192" y="3048605"/>
              <a:ext cx="4571249" cy="812342"/>
            </a:xfrm>
            <a:prstGeom prst="rect">
              <a:avLst/>
            </a:prstGeom>
          </p:spPr>
          <p:txBody>
            <a:bodyPr wrap="square">
              <a:spAutoFit/>
            </a:bodyPr>
            <a:lstStyle/>
            <a:p>
              <a:pPr lvl="0" fontAlgn="auto">
                <a:lnSpc>
                  <a:spcPct val="130000"/>
                </a:lnSpc>
                <a:spcBef>
                  <a:spcPts val="0"/>
                </a:spcBef>
                <a:spcAft>
                  <a:spcPts val="0"/>
                </a:spcAft>
                <a:defRPr/>
              </a:pPr>
              <a:r>
                <a:rPr lang="zh-CN" altLang="en-US" kern="0" dirty="0">
                  <a:solidFill>
                    <a:srgbClr val="FCFCFC"/>
                  </a:solidFill>
                  <a:latin typeface="方正姚体"/>
                  <a:ea typeface="方正姚体"/>
                </a:rPr>
                <a:t>您的内容打在这里，或者通过复制您的文本后，在此框中选择粘贴，并选择只保留文字</a:t>
              </a:r>
              <a:endParaRPr lang="en-GB" altLang="zh-CN" kern="0" dirty="0">
                <a:solidFill>
                  <a:srgbClr val="FCFCFC"/>
                </a:solidFill>
                <a:latin typeface="方正姚体"/>
                <a:ea typeface="方正姚体"/>
              </a:endParaRPr>
            </a:p>
          </p:txBody>
        </p:sp>
        <p:sp>
          <p:nvSpPr>
            <p:cNvPr id="21" name="Rectangle 27"/>
            <p:cNvSpPr/>
            <p:nvPr/>
          </p:nvSpPr>
          <p:spPr>
            <a:xfrm>
              <a:off x="5826747" y="4341584"/>
              <a:ext cx="4681632" cy="812342"/>
            </a:xfrm>
            <a:prstGeom prst="rect">
              <a:avLst/>
            </a:prstGeom>
          </p:spPr>
          <p:txBody>
            <a:bodyPr wrap="square">
              <a:spAutoFit/>
            </a:bodyPr>
            <a:lstStyle/>
            <a:p>
              <a:pPr lvl="0" fontAlgn="auto">
                <a:lnSpc>
                  <a:spcPct val="130000"/>
                </a:lnSpc>
                <a:spcBef>
                  <a:spcPts val="0"/>
                </a:spcBef>
                <a:spcAft>
                  <a:spcPts val="0"/>
                </a:spcAft>
                <a:defRPr/>
              </a:pPr>
              <a:r>
                <a:rPr lang="zh-CN" altLang="en-US" kern="0" dirty="0">
                  <a:solidFill>
                    <a:srgbClr val="FCFCFC"/>
                  </a:solidFill>
                  <a:latin typeface="方正姚体"/>
                  <a:ea typeface="方正姚体"/>
                </a:rPr>
                <a:t>您的内容打在这里，或者通过复制您的文本后，在此框中选择粘贴，并选择只保留文字</a:t>
              </a:r>
              <a:endParaRPr lang="en-GB" altLang="zh-CN" kern="0" dirty="0">
                <a:solidFill>
                  <a:srgbClr val="FCFCFC"/>
                </a:solidFill>
                <a:latin typeface="方正姚体"/>
                <a:ea typeface="方正姚体"/>
              </a:endParaRPr>
            </a:p>
          </p:txBody>
        </p:sp>
      </p:grpSp>
      <p:sp>
        <p:nvSpPr>
          <p:cNvPr id="29" name="Rectangle 28"/>
          <p:cNvSpPr/>
          <p:nvPr/>
        </p:nvSpPr>
        <p:spPr>
          <a:xfrm>
            <a:off x="1683403" y="5627258"/>
            <a:ext cx="8823607" cy="584765"/>
          </a:xfrm>
          <a:prstGeom prst="rect">
            <a:avLst/>
          </a:prstGeom>
        </p:spPr>
        <p:txBody>
          <a:bodyPr wrap="square" lIns="91429" tIns="45715" rIns="91429" bIns="4571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mn-ea"/>
                <a:ea typeface="+mn-ea"/>
              </a:rPr>
              <a:t>在此处输入具体的文字描述内容在此处输入具体的文字描述内容，在此处输入具体的文字描述内容在此处输入具体的文字描述内容在此处输入具体的文字描述内容</a:t>
            </a:r>
            <a:endParaRPr kumimoji="0" lang="en-GB" sz="1600" b="0" i="0" u="none" strike="noStrike" kern="0" cap="none" spc="0" normalizeH="0" baseline="0" noProof="0" dirty="0">
              <a:ln>
                <a:noFill/>
              </a:ln>
              <a:solidFill>
                <a:sysClr val="windowText" lastClr="000000"/>
              </a:solidFill>
              <a:effectLst/>
              <a:uLnTx/>
              <a:uFillTx/>
              <a:latin typeface="+mn-ea"/>
              <a:ea typeface="+mn-ea"/>
            </a:endParaRPr>
          </a:p>
        </p:txBody>
      </p:sp>
    </p:spTree>
    <p:extLst>
      <p:ext uri="{BB962C8B-B14F-4D97-AF65-F5344CB8AC3E}">
        <p14:creationId xmlns:p14="http://schemas.microsoft.com/office/powerpoint/2010/main" val="21893163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7588" y="424"/>
            <a:ext cx="6092490" cy="6858741"/>
          </a:xfrm>
          <a:prstGeom prst="rect">
            <a:avLst/>
          </a:prstGeom>
          <a:blipFill dpi="0" rotWithShape="1">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l="1" r="-43666"/>
            </a:stretch>
          </a:bli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35" y="424"/>
            <a:ext cx="475901" cy="6858741"/>
          </a:xfrm>
          <a:prstGeom prst="rect">
            <a:avLst/>
          </a:prstGeom>
          <a:ln/>
        </p:spPr>
        <p:style>
          <a:lnRef idx="0">
            <a:schemeClr val="accent2"/>
          </a:lnRef>
          <a:fillRef idx="3">
            <a:schemeClr val="accent2"/>
          </a:fillRef>
          <a:effectRef idx="3">
            <a:schemeClr val="accent2"/>
          </a:effectRef>
          <a:fontRef idx="minor">
            <a:schemeClr val="lt1"/>
          </a:fontRef>
        </p:style>
        <p:txBody>
          <a:bodyPr lIns="86703" tIns="43352" rIns="86703" bIns="4335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cs"/>
            </a:endParaRPr>
          </a:p>
        </p:txBody>
      </p:sp>
      <p:sp>
        <p:nvSpPr>
          <p:cNvPr id="10" name="文本框 4"/>
          <p:cNvSpPr txBox="1"/>
          <p:nvPr/>
        </p:nvSpPr>
        <p:spPr>
          <a:xfrm>
            <a:off x="548245" y="2424783"/>
            <a:ext cx="4394833" cy="3088372"/>
          </a:xfrm>
          <a:prstGeom prst="rect">
            <a:avLst/>
          </a:prstGeom>
          <a:noFill/>
        </p:spPr>
        <p:txBody>
          <a:bodyPr wrap="square" lIns="86703" tIns="43352" rIns="86703" bIns="4335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添加目录文本</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添加关键文字</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lang="zh-CN" altLang="en-US" sz="5000" b="1" kern="0" cap="all" dirty="0" smtClean="0">
                <a:ln w="3175">
                  <a:solidFill>
                    <a:sysClr val="window" lastClr="FFFFFF"/>
                  </a:solidFill>
                </a:ln>
                <a:solidFill>
                  <a:srgbClr val="002060"/>
                </a:solidFill>
                <a:effectLst>
                  <a:outerShdw blurRad="50800" dist="38100" dir="5400000" algn="t" rotWithShape="0">
                    <a:prstClr val="black">
                      <a:alpha val="40000"/>
                    </a:prstClr>
                  </a:outerShdw>
                </a:effectLst>
                <a:ea typeface="微软雅黑" panose="020B0503020204020204" pitchFamily="34" charset="-122"/>
              </a:rPr>
              <a:t>添加关键文字</a:t>
            </a:r>
            <a:endParaRPr kumimoji="0" lang="zh-CN" altLang="en-US" sz="5000" b="1" i="0" u="none" strike="noStrike" kern="0" cap="all" spc="0" normalizeH="0" baseline="0" noProof="0" dirty="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p:txBody>
      </p:sp>
      <p:sp>
        <p:nvSpPr>
          <p:cNvPr id="12" name="AutoShape 3"/>
          <p:cNvSpPr>
            <a:spLocks noChangeAspect="1" noChangeArrowheads="1" noTextEdit="1"/>
          </p:cNvSpPr>
          <p:nvPr/>
        </p:nvSpPr>
        <p:spPr bwMode="auto">
          <a:xfrm>
            <a:off x="6815798" y="-110374"/>
            <a:ext cx="5374280" cy="702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5" rIns="91428" bIns="45715" numCol="1" anchor="t" anchorCtr="0" compatLnSpc="1"/>
          <a:lstStyle/>
          <a:p>
            <a:endParaRPr lang="zh-CN" altLang="en-US">
              <a:ea typeface="微软雅黑" panose="020B0503020204020204" pitchFamily="34" charset="-122"/>
            </a:endParaRPr>
          </a:p>
        </p:txBody>
      </p:sp>
      <p:grpSp>
        <p:nvGrpSpPr>
          <p:cNvPr id="13" name="组合 12"/>
          <p:cNvGrpSpPr/>
          <p:nvPr/>
        </p:nvGrpSpPr>
        <p:grpSpPr>
          <a:xfrm>
            <a:off x="653315" y="1269554"/>
            <a:ext cx="1275673" cy="1050429"/>
            <a:chOff x="4304043" y="1286668"/>
            <a:chExt cx="3837944" cy="2757793"/>
          </a:xfrm>
          <a:solidFill>
            <a:srgbClr val="C00000"/>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ea"/>
                <a:sym typeface="+mn-lt"/>
              </a:endParaRPr>
            </a:p>
          </p:txBody>
        </p:sp>
        <p:sp>
          <p:nvSpPr>
            <p:cNvPr id="15" name="圆角矩形 14"/>
            <p:cNvSpPr/>
            <p:nvPr/>
          </p:nvSpPr>
          <p:spPr>
            <a:xfrm>
              <a:off x="4351930" y="1367697"/>
              <a:ext cx="3742172" cy="2595722"/>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Calibri"/>
                  <a:ea typeface="微软雅黑" panose="020B0503020204020204" pitchFamily="34" charset="-122"/>
                  <a:cs typeface="+mn-ea"/>
                  <a:sym typeface="+mn-lt"/>
                </a:rPr>
                <a:t>4</a:t>
              </a:r>
              <a:endParaRPr kumimoji="0" lang="zh-CN" altLang="en-US" sz="6600" b="0" i="0" u="none" strike="noStrike" kern="0" cap="none" spc="0" normalizeH="0" baseline="0" noProof="0" dirty="0">
                <a:ln>
                  <a:noFill/>
                </a:ln>
                <a:solidFill>
                  <a:sysClr val="window" lastClr="FFFFFF"/>
                </a:solidFill>
                <a:effectLst/>
                <a:uLnTx/>
                <a:uFillTx/>
                <a:latin typeface="Calibri"/>
                <a:ea typeface="微软雅黑" panose="020B0503020204020204" pitchFamily="34" charset="-122"/>
                <a:cs typeface="+mn-ea"/>
                <a:sym typeface="+mn-lt"/>
              </a:endParaRPr>
            </a:p>
          </p:txBody>
        </p:sp>
      </p:grpSp>
      <p:sp>
        <p:nvSpPr>
          <p:cNvPr id="17" name="矩形 16"/>
          <p:cNvSpPr/>
          <p:nvPr/>
        </p:nvSpPr>
        <p:spPr>
          <a:xfrm>
            <a:off x="8119715" y="8465"/>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矩形 17"/>
          <p:cNvSpPr/>
          <p:nvPr/>
        </p:nvSpPr>
        <p:spPr>
          <a:xfrm>
            <a:off x="6096000" y="4578515"/>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矩形 18"/>
          <p:cNvSpPr/>
          <p:nvPr/>
        </p:nvSpPr>
        <p:spPr>
          <a:xfrm>
            <a:off x="10164152" y="2301839"/>
            <a:ext cx="2026261" cy="223200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Rectangle 6"/>
          <p:cNvSpPr>
            <a:spLocks noChangeArrowheads="1"/>
          </p:cNvSpPr>
          <p:nvPr/>
        </p:nvSpPr>
        <p:spPr bwMode="auto">
          <a:xfrm>
            <a:off x="8097838"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10126663"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097588" y="2247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6097588" y="4533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7312822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23" presetClass="entr" presetSubtype="28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6" presetClass="entr" presetSubtype="4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750"/>
                                        <p:tgtEl>
                                          <p:spTgt spid="20"/>
                                        </p:tgtEl>
                                      </p:cBhvr>
                                    </p:animEffect>
                                  </p:childTnLst>
                                </p:cTn>
                              </p:par>
                              <p:par>
                                <p:cTn id="22" presetID="16" presetClass="entr" presetSubtype="4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Horizontal)">
                                      <p:cBhvr>
                                        <p:cTn id="24" dur="750"/>
                                        <p:tgtEl>
                                          <p:spTgt spid="21"/>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750"/>
                                        <p:tgtEl>
                                          <p:spTgt spid="2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outVertical)">
                                      <p:cBhvr>
                                        <p:cTn id="30" dur="750"/>
                                        <p:tgtEl>
                                          <p:spTgt spid="2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7" grpId="0" animBg="1"/>
      <p:bldP spid="18" grpId="0" animBg="1"/>
      <p:bldP spid="19" grpId="0" animBg="1"/>
      <p:bldP spid="20" grpId="0" animBg="1"/>
      <p:bldP spid="21" grpId="0" animBg="1"/>
      <p:bldP spid="22"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
        <p:nvSpPr>
          <p:cNvPr id="5" name="淘宝网chenying0907出品 9"/>
          <p:cNvSpPr/>
          <p:nvPr/>
        </p:nvSpPr>
        <p:spPr>
          <a:xfrm flipV="1">
            <a:off x="-1" y="1584534"/>
            <a:ext cx="2120818" cy="3596665"/>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24449" y="0"/>
                </a:lnTo>
                <a:lnTo>
                  <a:pt x="970147" y="2686024"/>
                </a:lnTo>
                <a:lnTo>
                  <a:pt x="0" y="2686024"/>
                </a:lnTo>
                <a:lnTo>
                  <a:pt x="0" y="0"/>
                </a:lnTo>
                <a:close/>
              </a:path>
            </a:pathLst>
          </a:custGeom>
          <a:solidFill>
            <a:schemeClr val="accent2"/>
          </a:solidFill>
          <a:ln w="25400" cap="flat" cmpd="sng" algn="ctr">
            <a:noFill/>
            <a:prstDash val="solid"/>
          </a:ln>
          <a:effectLst/>
        </p:spPr>
        <p:txBody>
          <a:bodyPr lIns="121890" tIns="60945" rIns="121890" bIns="60945" rtlCol="0" anchor="ctr"/>
          <a:lstStyle/>
          <a:p>
            <a:pPr algn="ctr" defTabSz="1218895">
              <a:defRPr/>
            </a:pPr>
            <a:endParaRPr lang="zh-CN" altLang="en-US" sz="2400" kern="0">
              <a:solidFill>
                <a:sysClr val="window" lastClr="FFFFFF"/>
              </a:solidFill>
              <a:latin typeface="Calibri"/>
              <a:ea typeface="宋体"/>
            </a:endParaRPr>
          </a:p>
        </p:txBody>
      </p:sp>
      <p:sp>
        <p:nvSpPr>
          <p:cNvPr id="6" name="淘宝网chenying0907出品 9"/>
          <p:cNvSpPr/>
          <p:nvPr/>
        </p:nvSpPr>
        <p:spPr>
          <a:xfrm rot="10800000" flipV="1">
            <a:off x="9919288" y="1584534"/>
            <a:ext cx="2269008" cy="3609367"/>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40" h="2695508">
                <a:moveTo>
                  <a:pt x="0" y="0"/>
                </a:moveTo>
                <a:lnTo>
                  <a:pt x="808981" y="0"/>
                </a:lnTo>
                <a:lnTo>
                  <a:pt x="1039940" y="2695508"/>
                </a:lnTo>
                <a:lnTo>
                  <a:pt x="0" y="2686024"/>
                </a:lnTo>
                <a:lnTo>
                  <a:pt x="0" y="0"/>
                </a:lnTo>
                <a:close/>
              </a:path>
            </a:pathLst>
          </a:custGeom>
          <a:solidFill>
            <a:srgbClr val="00A2C2"/>
          </a:solidFill>
          <a:ln w="25400" cap="flat" cmpd="sng" algn="ctr">
            <a:noFill/>
            <a:prstDash val="solid"/>
          </a:ln>
          <a:effectLst/>
        </p:spPr>
        <p:txBody>
          <a:bodyPr lIns="121890" tIns="60945" rIns="121890" bIns="60945" rtlCol="0" anchor="ctr"/>
          <a:lstStyle/>
          <a:p>
            <a:pPr algn="ctr" defTabSz="1218895">
              <a:defRPr/>
            </a:pPr>
            <a:endParaRPr lang="zh-CN" altLang="en-US" sz="2400" kern="0">
              <a:solidFill>
                <a:sysClr val="window" lastClr="FFFFFF"/>
              </a:solidFill>
              <a:latin typeface="Calibri"/>
              <a:ea typeface="宋体"/>
            </a:endParaRPr>
          </a:p>
        </p:txBody>
      </p:sp>
      <p:sp>
        <p:nvSpPr>
          <p:cNvPr id="7" name="Rectangle 13" descr="FD1DDF730CE4456e89755B07FE1653D0# #Rectangle 13"/>
          <p:cNvSpPr>
            <a:spLocks noChangeArrowheads="1"/>
          </p:cNvSpPr>
          <p:nvPr/>
        </p:nvSpPr>
        <p:spPr bwMode="auto">
          <a:xfrm>
            <a:off x="1774980" y="5244582"/>
            <a:ext cx="1946193" cy="41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95" eaLnBrk="1" hangingPunct="1">
              <a:spcBef>
                <a:spcPct val="0"/>
              </a:spcBef>
              <a:buNone/>
              <a:defRPr/>
            </a:pPr>
            <a:r>
              <a:rPr lang="zh-CN" altLang="en-US" sz="19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rPr>
              <a:t>关键文本</a:t>
            </a:r>
            <a:endParaRPr lang="en-US" altLang="zh-CN" sz="1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8" name="Rectangle 13" descr="FD1DDF730CE4456e89755B07FE1653D0# #Rectangle 13"/>
          <p:cNvSpPr>
            <a:spLocks noChangeArrowheads="1"/>
          </p:cNvSpPr>
          <p:nvPr/>
        </p:nvSpPr>
        <p:spPr bwMode="auto">
          <a:xfrm>
            <a:off x="1788656" y="5628595"/>
            <a:ext cx="2316444" cy="53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此处添加项目扼要说明，</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添加简短说明文字。</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4534717" y="5244582"/>
            <a:ext cx="1926467" cy="41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95" eaLnBrk="1" hangingPunct="1">
              <a:spcBef>
                <a:spcPct val="0"/>
              </a:spcBef>
              <a:buNone/>
              <a:defRPr/>
            </a:pPr>
            <a:r>
              <a:rPr lang="zh-CN" altLang="en-US" sz="19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rPr>
              <a:t>关键文本</a:t>
            </a:r>
            <a:endParaRPr lang="en-US" altLang="zh-CN" sz="1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4534716" y="5628595"/>
            <a:ext cx="2316444" cy="53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此处添加项目扼要说明，</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添加简短说明文字。</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1" name="Rectangle 13" descr="FD1DDF730CE4456e89755B07FE1653D0# #Rectangle 13"/>
          <p:cNvSpPr>
            <a:spLocks noChangeArrowheads="1"/>
          </p:cNvSpPr>
          <p:nvPr/>
        </p:nvSpPr>
        <p:spPr bwMode="auto">
          <a:xfrm>
            <a:off x="7148263" y="5244582"/>
            <a:ext cx="1926467" cy="41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defTabSz="1218895" eaLnBrk="1" hangingPunct="1">
              <a:spcBef>
                <a:spcPct val="0"/>
              </a:spcBef>
              <a:buNone/>
              <a:defRPr/>
            </a:pPr>
            <a:r>
              <a:rPr lang="zh-CN" altLang="en-US" sz="19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rPr>
              <a:t>关键文本</a:t>
            </a:r>
            <a:endParaRPr lang="en-US" altLang="zh-CN" sz="1900"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12" name="Rectangle 13" descr="FD1DDF730CE4456e89755B07FE1653D0# #Rectangle 13"/>
          <p:cNvSpPr>
            <a:spLocks noChangeArrowheads="1"/>
          </p:cNvSpPr>
          <p:nvPr/>
        </p:nvSpPr>
        <p:spPr bwMode="auto">
          <a:xfrm>
            <a:off x="7148262" y="5628595"/>
            <a:ext cx="2316444" cy="53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此处添加项目扼要说明，</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a:p>
            <a:pPr algn="just" defTabSz="1218895" eaLnBrk="1" hangingPunct="1">
              <a:spcBef>
                <a:spcPct val="0"/>
              </a:spcBef>
              <a:buNone/>
              <a:defRPr/>
            </a:pPr>
            <a:r>
              <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添加简短说明文字。</a:t>
            </a:r>
            <a:endParaRPr lang="en-US" altLang="zh-CN" sz="1300"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74982" y="1584535"/>
            <a:ext cx="3062249" cy="3593781"/>
          </a:xfrm>
          <a:prstGeom prst="parallelogram">
            <a:avLst>
              <a:gd name="adj" fmla="val 16503"/>
            </a:avLst>
          </a:prstGeom>
          <a:blipFill>
            <a:blip r:embed="rId3"/>
            <a:stretch>
              <a:fillRect/>
            </a:stretch>
          </a:blipFill>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65813" y="1584535"/>
            <a:ext cx="3077253" cy="3593781"/>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174778" y="1584534"/>
            <a:ext cx="3077253" cy="3593783"/>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90387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750" fill="hold"/>
                                        <p:tgtEl>
                                          <p:spTgt spid="13"/>
                                        </p:tgtEl>
                                        <p:attrNameLst>
                                          <p:attrName>ppt_x</p:attrName>
                                        </p:attrNameLst>
                                      </p:cBhvr>
                                      <p:tavLst>
                                        <p:tav tm="0">
                                          <p:val>
                                            <p:strVal val="0-#ppt_w/2"/>
                                          </p:val>
                                        </p:tav>
                                        <p:tav tm="100000">
                                          <p:val>
                                            <p:strVal val="#ppt_x"/>
                                          </p:val>
                                        </p:tav>
                                      </p:tavLst>
                                    </p:anim>
                                    <p:anim calcmode="lin" valueType="num">
                                      <p:cBhvr additive="base">
                                        <p:cTn id="30" dur="75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750" fill="hold"/>
                                        <p:tgtEl>
                                          <p:spTgt spid="14"/>
                                        </p:tgtEl>
                                        <p:attrNameLst>
                                          <p:attrName>ppt_x</p:attrName>
                                        </p:attrNameLst>
                                      </p:cBhvr>
                                      <p:tavLst>
                                        <p:tav tm="0">
                                          <p:val>
                                            <p:strVal val="0-#ppt_w/2"/>
                                          </p:val>
                                        </p:tav>
                                        <p:tav tm="100000">
                                          <p:val>
                                            <p:strVal val="#ppt_x"/>
                                          </p:val>
                                        </p:tav>
                                      </p:tavLst>
                                    </p:anim>
                                    <p:anim calcmode="lin" valueType="num">
                                      <p:cBhvr additive="base">
                                        <p:cTn id="34" dur="75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750" fill="hold"/>
                                        <p:tgtEl>
                                          <p:spTgt spid="15"/>
                                        </p:tgtEl>
                                        <p:attrNameLst>
                                          <p:attrName>ppt_x</p:attrName>
                                        </p:attrNameLst>
                                      </p:cBhvr>
                                      <p:tavLst>
                                        <p:tav tm="0">
                                          <p:val>
                                            <p:strVal val="0-#ppt_w/2"/>
                                          </p:val>
                                        </p:tav>
                                        <p:tav tm="100000">
                                          <p:val>
                                            <p:strVal val="#ppt_x"/>
                                          </p:val>
                                        </p:tav>
                                      </p:tavLst>
                                    </p:anim>
                                    <p:anim calcmode="lin" valueType="num">
                                      <p:cBhvr additive="base">
                                        <p:cTn id="38" dur="75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275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3250"/>
                            </p:stCondLst>
                            <p:childTnLst>
                              <p:par>
                                <p:cTn id="47" presetID="22" presetClass="entr" presetSubtype="8"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animBg="1"/>
      <p:bldP spid="6" grpId="0" animBg="1"/>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2205483" y="1349799"/>
            <a:ext cx="4867218" cy="4860320"/>
            <a:chOff x="379424" y="1277705"/>
            <a:chExt cx="4867852" cy="4859194"/>
          </a:xfrm>
        </p:grpSpPr>
        <p:sp>
          <p:nvSpPr>
            <p:cNvPr id="3" name="空心弧 44"/>
            <p:cNvSpPr/>
            <p:nvPr/>
          </p:nvSpPr>
          <p:spPr>
            <a:xfrm rot="11968239">
              <a:off x="379424" y="1277705"/>
              <a:ext cx="4481079" cy="4481080"/>
            </a:xfrm>
            <a:prstGeom prst="blockArc">
              <a:avLst>
                <a:gd name="adj1" fmla="val 5692214"/>
                <a:gd name="adj2" fmla="val 21588400"/>
                <a:gd name="adj3" fmla="val 751"/>
              </a:avLst>
            </a:prstGeom>
            <a:solidFill>
              <a:schemeClr val="accent2"/>
            </a:solidFill>
            <a:ln w="25400" cap="flat" cmpd="sng" algn="ctr">
              <a:solidFill>
                <a:schemeClr val="accent2"/>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4" name="空心弧 45"/>
            <p:cNvSpPr/>
            <p:nvPr/>
          </p:nvSpPr>
          <p:spPr>
            <a:xfrm rot="483470">
              <a:off x="1077924" y="1966103"/>
              <a:ext cx="3193761" cy="3193761"/>
            </a:xfrm>
            <a:prstGeom prst="blockArc">
              <a:avLst>
                <a:gd name="adj1" fmla="val 5692214"/>
                <a:gd name="adj2" fmla="val 42522"/>
                <a:gd name="adj3" fmla="val 1111"/>
              </a:avLst>
            </a:prstGeom>
            <a:ln/>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5" name="淘宝网chenying0907出品 46"/>
            <p:cNvSpPr/>
            <p:nvPr/>
          </p:nvSpPr>
          <p:spPr bwMode="auto">
            <a:xfrm>
              <a:off x="1268424" y="2156603"/>
              <a:ext cx="2814205" cy="2814205"/>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6" name="淘宝网chenying0907出品 47"/>
            <p:cNvSpPr/>
            <p:nvPr/>
          </p:nvSpPr>
          <p:spPr bwMode="auto">
            <a:xfrm>
              <a:off x="1395424" y="2270614"/>
              <a:ext cx="2551546" cy="2552989"/>
            </a:xfrm>
            <a:prstGeom prst="ellipse">
              <a:avLst/>
            </a:prstGeom>
            <a:solidFill>
              <a:srgbClr val="FFFFFF">
                <a:lumMod val="95000"/>
              </a:srgbClr>
            </a:solidFill>
            <a:ln w="25400" cap="flat" cmpd="sng" algn="ctr">
              <a:noFill/>
              <a:prstDash val="solid"/>
            </a:ln>
            <a:effectLst>
              <a:outerShdw blurRad="177800" dist="38100" dir="5400000" algn="t" rotWithShape="0">
                <a:prstClr val="black">
                  <a:alpha val="76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7" name="淘宝网chenying0907出品 48"/>
            <p:cNvSpPr/>
            <p:nvPr/>
          </p:nvSpPr>
          <p:spPr bwMode="auto">
            <a:xfrm>
              <a:off x="1636435" y="2526057"/>
              <a:ext cx="2078182" cy="2079625"/>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8" name="淘宝网chenying0907出品 49"/>
            <p:cNvSpPr/>
            <p:nvPr/>
          </p:nvSpPr>
          <p:spPr bwMode="auto">
            <a:xfrm>
              <a:off x="1698492" y="2570796"/>
              <a:ext cx="1962727" cy="1962727"/>
            </a:xfrm>
            <a:prstGeom prst="ellipse">
              <a:avLst/>
            </a:prstGeom>
            <a:solidFill>
              <a:srgbClr val="FFFFFF">
                <a:lumMod val="95000"/>
              </a:srgbClr>
            </a:solidFill>
            <a:ln w="25400" cap="flat" cmpd="sng" algn="ctr">
              <a:noFill/>
              <a:prstDash val="solid"/>
            </a:ln>
            <a:effectLst>
              <a:outerShdw blurRad="50800" dist="38100" dir="5400000" algn="t" rotWithShape="0">
                <a:prstClr val="black">
                  <a:alpha val="67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9" name="同心圆 52"/>
            <p:cNvSpPr/>
            <p:nvPr/>
          </p:nvSpPr>
          <p:spPr bwMode="auto">
            <a:xfrm>
              <a:off x="3718947" y="1517273"/>
              <a:ext cx="920750" cy="920750"/>
            </a:xfrm>
            <a:prstGeom prst="donut">
              <a:avLst>
                <a:gd name="adj" fmla="val 3142"/>
              </a:avLst>
            </a:prstGeom>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10" name="淘宝网chenying0907出品 54"/>
            <p:cNvSpPr/>
            <p:nvPr/>
          </p:nvSpPr>
          <p:spPr bwMode="auto">
            <a:xfrm>
              <a:off x="3941197" y="1755398"/>
              <a:ext cx="477693" cy="477693"/>
            </a:xfrm>
            <a:prstGeom prst="ellipse">
              <a:avLst/>
            </a:prstGeom>
            <a:ln/>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11" name="淘宝网chenying0907出品 53"/>
            <p:cNvSpPr txBox="1">
              <a:spLocks noChangeArrowheads="1"/>
            </p:cNvSpPr>
            <p:nvPr/>
          </p:nvSpPr>
          <p:spPr bwMode="auto">
            <a:xfrm>
              <a:off x="4006264" y="1756912"/>
              <a:ext cx="34020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400" b="1" i="0" u="none" strike="noStrike" kern="0" cap="none" spc="0" normalizeH="0" baseline="0" noProof="0">
                  <a:ln>
                    <a:noFill/>
                  </a:ln>
                  <a:solidFill>
                    <a:srgbClr val="FCFCFC"/>
                  </a:solidFill>
                  <a:effectLst/>
                  <a:uLnTx/>
                  <a:uFillTx/>
                  <a:latin typeface="Calibri" panose="020F0502020204030204" pitchFamily="34" charset="0"/>
                </a:rPr>
                <a:t>1</a:t>
              </a:r>
              <a:endParaRPr kumimoji="0" lang="en-GB" altLang="en-US" sz="2400" b="1" i="0" u="none" strike="noStrike" kern="0" cap="none" spc="0" normalizeH="0" baseline="0" noProof="0">
                <a:ln>
                  <a:noFill/>
                </a:ln>
                <a:solidFill>
                  <a:srgbClr val="FCFCFC"/>
                </a:solidFill>
                <a:effectLst/>
                <a:uLnTx/>
                <a:uFillTx/>
                <a:latin typeface="Calibri" panose="020F0502020204030204" pitchFamily="34" charset="0"/>
              </a:endParaRPr>
            </a:p>
          </p:txBody>
        </p:sp>
        <p:sp>
          <p:nvSpPr>
            <p:cNvPr id="12" name="同心圆 59"/>
            <p:cNvSpPr/>
            <p:nvPr/>
          </p:nvSpPr>
          <p:spPr bwMode="auto">
            <a:xfrm>
              <a:off x="4325083" y="2749751"/>
              <a:ext cx="922193" cy="922194"/>
            </a:xfrm>
            <a:prstGeom prst="donut">
              <a:avLst>
                <a:gd name="adj" fmla="val 3142"/>
              </a:avLst>
            </a:prstGeom>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13" name="淘宝网chenying0907出品 61"/>
            <p:cNvSpPr/>
            <p:nvPr/>
          </p:nvSpPr>
          <p:spPr bwMode="auto">
            <a:xfrm>
              <a:off x="4548776" y="2987877"/>
              <a:ext cx="477694" cy="479136"/>
            </a:xfrm>
            <a:prstGeom prst="ellipse">
              <a:avLst/>
            </a:prstGeom>
            <a:ln/>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14" name="淘宝网chenying0907出品 54"/>
            <p:cNvSpPr txBox="1">
              <a:spLocks noChangeArrowheads="1"/>
            </p:cNvSpPr>
            <p:nvPr/>
          </p:nvSpPr>
          <p:spPr bwMode="auto">
            <a:xfrm>
              <a:off x="4620915" y="2998969"/>
              <a:ext cx="34020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400" b="1" i="0" u="none" strike="noStrike" kern="0" cap="none" spc="0" normalizeH="0" baseline="0" noProof="0">
                  <a:ln>
                    <a:noFill/>
                  </a:ln>
                  <a:solidFill>
                    <a:srgbClr val="FCFCFC"/>
                  </a:solidFill>
                  <a:effectLst/>
                  <a:uLnTx/>
                  <a:uFillTx/>
                  <a:latin typeface="Calibri" panose="020F0502020204030204" pitchFamily="34" charset="0"/>
                </a:rPr>
                <a:t>2</a:t>
              </a:r>
              <a:endParaRPr kumimoji="0" lang="en-GB" altLang="en-US" sz="2400" b="1" i="0" u="none" strike="noStrike" kern="0" cap="none" spc="0" normalizeH="0" baseline="0" noProof="0">
                <a:ln>
                  <a:noFill/>
                </a:ln>
                <a:solidFill>
                  <a:srgbClr val="FCFCFC"/>
                </a:solidFill>
                <a:effectLst/>
                <a:uLnTx/>
                <a:uFillTx/>
                <a:latin typeface="Calibri" panose="020F0502020204030204" pitchFamily="34" charset="0"/>
              </a:endParaRPr>
            </a:p>
          </p:txBody>
        </p:sp>
        <p:sp>
          <p:nvSpPr>
            <p:cNvPr id="15" name="同心圆 66"/>
            <p:cNvSpPr/>
            <p:nvPr/>
          </p:nvSpPr>
          <p:spPr bwMode="auto">
            <a:xfrm>
              <a:off x="4029230" y="4143864"/>
              <a:ext cx="922194" cy="922194"/>
            </a:xfrm>
            <a:prstGeom prst="donut">
              <a:avLst>
                <a:gd name="adj" fmla="val 3142"/>
              </a:avLst>
            </a:prstGeom>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16" name="淘宝网chenying0907出品 68"/>
            <p:cNvSpPr/>
            <p:nvPr/>
          </p:nvSpPr>
          <p:spPr bwMode="auto">
            <a:xfrm>
              <a:off x="4252924" y="4381990"/>
              <a:ext cx="477693" cy="479136"/>
            </a:xfrm>
            <a:prstGeom prst="ellipse">
              <a:avLst/>
            </a:prstGeom>
            <a:ln/>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17" name="淘宝网chenying0907出品 55"/>
            <p:cNvSpPr txBox="1">
              <a:spLocks noChangeArrowheads="1"/>
            </p:cNvSpPr>
            <p:nvPr/>
          </p:nvSpPr>
          <p:spPr bwMode="auto">
            <a:xfrm>
              <a:off x="4322893" y="4383734"/>
              <a:ext cx="34020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400" b="1" i="0" u="none" strike="noStrike" kern="0" cap="none" spc="0" normalizeH="0" baseline="0" noProof="0">
                  <a:ln>
                    <a:noFill/>
                  </a:ln>
                  <a:solidFill>
                    <a:srgbClr val="FCFCFC"/>
                  </a:solidFill>
                  <a:effectLst/>
                  <a:uLnTx/>
                  <a:uFillTx/>
                  <a:latin typeface="Calibri" panose="020F0502020204030204" pitchFamily="34" charset="0"/>
                </a:rPr>
                <a:t>3</a:t>
              </a:r>
              <a:endParaRPr kumimoji="0" lang="en-GB" altLang="en-US" sz="2400" b="1" i="0" u="none" strike="noStrike" kern="0" cap="none" spc="0" normalizeH="0" baseline="0" noProof="0">
                <a:ln>
                  <a:noFill/>
                </a:ln>
                <a:solidFill>
                  <a:srgbClr val="FCFCFC"/>
                </a:solidFill>
                <a:effectLst/>
                <a:uLnTx/>
                <a:uFillTx/>
                <a:latin typeface="Calibri" panose="020F0502020204030204" pitchFamily="34" charset="0"/>
              </a:endParaRPr>
            </a:p>
          </p:txBody>
        </p:sp>
        <p:sp>
          <p:nvSpPr>
            <p:cNvPr id="18" name="同心圆 73"/>
            <p:cNvSpPr/>
            <p:nvPr/>
          </p:nvSpPr>
          <p:spPr bwMode="auto">
            <a:xfrm>
              <a:off x="2425856" y="5214705"/>
              <a:ext cx="922193" cy="922194"/>
            </a:xfrm>
            <a:prstGeom prst="donut">
              <a:avLst>
                <a:gd name="adj" fmla="val 3142"/>
              </a:avLst>
            </a:prstGeom>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endParaRPr>
            </a:p>
          </p:txBody>
        </p:sp>
        <p:sp>
          <p:nvSpPr>
            <p:cNvPr id="19" name="淘宝网chenying0907出品 75"/>
            <p:cNvSpPr/>
            <p:nvPr/>
          </p:nvSpPr>
          <p:spPr bwMode="auto">
            <a:xfrm>
              <a:off x="2649549" y="5452831"/>
              <a:ext cx="477694" cy="479136"/>
            </a:xfrm>
            <a:prstGeom prst="ellipse">
              <a:avLst/>
            </a:prstGeom>
            <a:ln/>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20" name="淘宝网chenying0907出品 56"/>
            <p:cNvSpPr txBox="1">
              <a:spLocks noChangeArrowheads="1"/>
            </p:cNvSpPr>
            <p:nvPr/>
          </p:nvSpPr>
          <p:spPr bwMode="auto">
            <a:xfrm>
              <a:off x="2715756" y="5468325"/>
              <a:ext cx="34020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2400" b="1" i="0" u="none" strike="noStrike" kern="0" cap="none" spc="0" normalizeH="0" baseline="0" noProof="0">
                  <a:ln>
                    <a:noFill/>
                  </a:ln>
                  <a:solidFill>
                    <a:srgbClr val="FCFCFC"/>
                  </a:solidFill>
                  <a:effectLst/>
                  <a:uLnTx/>
                  <a:uFillTx/>
                  <a:latin typeface="Calibri" panose="020F0502020204030204" pitchFamily="34" charset="0"/>
                </a:rPr>
                <a:t>4</a:t>
              </a:r>
              <a:endParaRPr kumimoji="0" lang="en-GB" altLang="en-US" sz="2400" b="1" i="0" u="none" strike="noStrike" kern="0" cap="none" spc="0" normalizeH="0" baseline="0" noProof="0">
                <a:ln>
                  <a:noFill/>
                </a:ln>
                <a:solidFill>
                  <a:srgbClr val="FCFCFC"/>
                </a:solidFill>
                <a:effectLst/>
                <a:uLnTx/>
                <a:uFillTx/>
                <a:latin typeface="Calibri" panose="020F0502020204030204" pitchFamily="34" charset="0"/>
              </a:endParaRPr>
            </a:p>
          </p:txBody>
        </p:sp>
        <p:sp>
          <p:nvSpPr>
            <p:cNvPr id="21" name="淘宝网chenying0907出品 63"/>
            <p:cNvSpPr txBox="1"/>
            <p:nvPr/>
          </p:nvSpPr>
          <p:spPr>
            <a:xfrm>
              <a:off x="2007416" y="3134261"/>
              <a:ext cx="1262049" cy="953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tx2"/>
                  </a:solidFill>
                  <a:effectLst/>
                  <a:uLnTx/>
                  <a:uFillTx/>
                  <a:latin typeface="微软雅黑" pitchFamily="34" charset="-122"/>
                  <a:ea typeface="微软雅黑" pitchFamily="34" charset="-122"/>
                </a:rPr>
                <a:t>添  加</a:t>
              </a:r>
              <a:endParaRPr kumimoji="0" lang="en-US" altLang="zh-CN" sz="2800" b="1" i="0" u="none" strike="noStrike" kern="0" cap="none" spc="0" normalizeH="0" baseline="0" noProof="0" dirty="0">
                <a:ln>
                  <a:noFill/>
                </a:ln>
                <a:solidFill>
                  <a:schemeClr val="tx2"/>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800" b="1" kern="0" dirty="0">
                  <a:solidFill>
                    <a:schemeClr val="tx2"/>
                  </a:solidFill>
                  <a:latin typeface="微软雅黑" pitchFamily="34" charset="-122"/>
                  <a:ea typeface="微软雅黑" pitchFamily="34" charset="-122"/>
                </a:rPr>
                <a:t>关键字</a:t>
              </a:r>
              <a:endParaRPr kumimoji="0" lang="en-GB" sz="2800" b="1" i="0" u="none" strike="noStrike" kern="0" cap="none" spc="0" normalizeH="0" baseline="0" noProof="0" dirty="0">
                <a:ln>
                  <a:noFill/>
                </a:ln>
                <a:solidFill>
                  <a:schemeClr val="tx2"/>
                </a:solidFill>
                <a:effectLst/>
                <a:uLnTx/>
                <a:uFillTx/>
                <a:latin typeface="微软雅黑" pitchFamily="34" charset="-122"/>
                <a:ea typeface="微软雅黑" pitchFamily="34" charset="-122"/>
              </a:endParaRPr>
            </a:p>
          </p:txBody>
        </p:sp>
      </p:grpSp>
      <p:sp>
        <p:nvSpPr>
          <p:cNvPr id="22" name="Rectangle 64"/>
          <p:cNvSpPr/>
          <p:nvPr/>
        </p:nvSpPr>
        <p:spPr>
          <a:xfrm>
            <a:off x="6687421" y="1599652"/>
            <a:ext cx="3655702" cy="882860"/>
          </a:xfrm>
          <a:prstGeom prst="rect">
            <a:avLst/>
          </a:prstGeom>
        </p:spPr>
        <p:txBody>
          <a:bodyPr wrap="square" lIns="91429" tIns="45715" rIns="91429" bIns="4571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j-ea"/>
                <a:ea typeface="+mj-ea"/>
              </a:rPr>
              <a:t>在此处输入具体的文字描述内容在此处输入具体的文字描述内容在此处输入具体的文字描述内容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3" name="Rectangle 65"/>
          <p:cNvSpPr/>
          <p:nvPr/>
        </p:nvSpPr>
        <p:spPr>
          <a:xfrm>
            <a:off x="7141710" y="2909278"/>
            <a:ext cx="3387624" cy="882860"/>
          </a:xfrm>
          <a:prstGeom prst="rect">
            <a:avLst/>
          </a:prstGeom>
        </p:spPr>
        <p:txBody>
          <a:bodyPr wrap="square" lIns="91429" tIns="45715" rIns="91429" bIns="4571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j-ea"/>
                <a:ea typeface="+mj-ea"/>
              </a:rPr>
              <a:t>在此处输入具体的文字描述内容在此处输入具体的文字描述内容在此处输入具体的文字描述内容</a:t>
            </a:r>
            <a:endParaRPr kumimoji="0" lang="en-GB" altLang="zh-CN" sz="1500" b="0"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4" name="Rectangle 66"/>
          <p:cNvSpPr/>
          <p:nvPr/>
        </p:nvSpPr>
        <p:spPr>
          <a:xfrm>
            <a:off x="6826406" y="4325010"/>
            <a:ext cx="3702928" cy="882860"/>
          </a:xfrm>
          <a:prstGeom prst="rect">
            <a:avLst/>
          </a:prstGeom>
        </p:spPr>
        <p:txBody>
          <a:bodyPr wrap="square" lIns="91429" tIns="45715" rIns="91429" bIns="4571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j-ea"/>
                <a:ea typeface="+mj-ea"/>
              </a:rPr>
              <a:t>在此处输入具体的文字描述内容在此处输入具体的文字描述内容在此处输入具体的文字描述内容</a:t>
            </a:r>
            <a:endParaRPr kumimoji="0" lang="en-GB" sz="1500" b="0"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5" name="Rectangle 67"/>
          <p:cNvSpPr/>
          <p:nvPr/>
        </p:nvSpPr>
        <p:spPr>
          <a:xfrm>
            <a:off x="5430206" y="5609840"/>
            <a:ext cx="3694087" cy="882860"/>
          </a:xfrm>
          <a:prstGeom prst="rect">
            <a:avLst/>
          </a:prstGeom>
        </p:spPr>
        <p:txBody>
          <a:bodyPr wrap="square" lIns="91429" tIns="45715" rIns="91429" bIns="4571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j-ea"/>
                <a:ea typeface="+mj-ea"/>
              </a:rPr>
              <a:t>在此处输入具体的文字描述内容在此处输入具体的文字描述内容在此处输入具体的文字描述内容</a:t>
            </a:r>
            <a:endParaRPr kumimoji="0" lang="en-GB" altLang="zh-CN" sz="1500" b="0" i="0" u="none" strike="noStrike" kern="0" cap="none" spc="0" normalizeH="0" baseline="0" noProof="0" dirty="0">
              <a:ln>
                <a:noFill/>
              </a:ln>
              <a:solidFill>
                <a:schemeClr val="tx1">
                  <a:lumMod val="75000"/>
                  <a:lumOff val="25000"/>
                </a:schemeClr>
              </a:solidFill>
              <a:effectLst/>
              <a:uLnTx/>
              <a:uFillTx/>
              <a:latin typeface="+mj-ea"/>
              <a:ea typeface="+mj-ea"/>
            </a:endParaRPr>
          </a:p>
        </p:txBody>
      </p:sp>
      <p:pic>
        <p:nvPicPr>
          <p:cNvPr id="2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4657" y="3792138"/>
            <a:ext cx="2979051" cy="3199488"/>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直接连接符 26"/>
          <p:cNvCxnSpPr/>
          <p:nvPr/>
        </p:nvCxnSpPr>
        <p:spPr>
          <a:xfrm>
            <a:off x="3176" y="404907"/>
            <a:ext cx="12190413" cy="0"/>
          </a:xfrm>
          <a:prstGeom prst="line">
            <a:avLst/>
          </a:prstGeom>
          <a:noFill/>
          <a:ln w="9525" cap="flat" cmpd="sng" algn="ctr">
            <a:solidFill>
              <a:srgbClr val="414455"/>
            </a:solidFill>
            <a:prstDash val="dash"/>
          </a:ln>
          <a:effectLst/>
        </p:spPr>
      </p:cxnSp>
      <p:sp>
        <p:nvSpPr>
          <p:cNvPr id="28" name="流程图: 离页连接符 27"/>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9" name="TextBox 28"/>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474217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750"/>
                                        <p:tgtEl>
                                          <p:spTgt spid="27"/>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ppt_x</p:attrName>
                                        </p:attrNameLst>
                                      </p:cBhvr>
                                      <p:tavLst>
                                        <p:tav tm="0">
                                          <p:val>
                                            <p:strVal val="#ppt_x"/>
                                          </p:val>
                                        </p:tav>
                                        <p:tav tm="100000">
                                          <p:val>
                                            <p:strVal val="#ppt_x"/>
                                          </p:val>
                                        </p:tav>
                                      </p:tavLst>
                                    </p:anim>
                                    <p:anim calcmode="lin" valueType="num">
                                      <p:cBhvr>
                                        <p:cTn id="11" dur="500" fill="hold"/>
                                        <p:tgtEl>
                                          <p:spTgt spid="28"/>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250" fill="hold"/>
                                        <p:tgtEl>
                                          <p:spTgt spid="29"/>
                                        </p:tgtEl>
                                        <p:attrNameLst>
                                          <p:attrName>ppt_x</p:attrName>
                                        </p:attrNameLst>
                                      </p:cBhvr>
                                      <p:tavLst>
                                        <p:tav tm="0">
                                          <p:val>
                                            <p:strVal val="#ppt_x"/>
                                          </p:val>
                                        </p:tav>
                                        <p:tav tm="100000">
                                          <p:val>
                                            <p:strVal val="#ppt_x"/>
                                          </p:val>
                                        </p:tav>
                                      </p:tavLst>
                                    </p:anim>
                                    <p:anim calcmode="lin" valueType="num">
                                      <p:cBhvr>
                                        <p:cTn id="16" dur="250" fill="hold"/>
                                        <p:tgtEl>
                                          <p:spTgt spid="29"/>
                                        </p:tgtEl>
                                        <p:attrNameLst>
                                          <p:attrName>ppt_y</p:attrName>
                                        </p:attrNameLst>
                                      </p:cBhvr>
                                      <p:tavLst>
                                        <p:tav tm="0">
                                          <p:val>
                                            <p:strVal val="#ppt_y-#ppt_h/2"/>
                                          </p:val>
                                        </p:tav>
                                        <p:tav tm="100000">
                                          <p:val>
                                            <p:strVal val="#ppt_y"/>
                                          </p:val>
                                        </p:tav>
                                      </p:tavLst>
                                    </p:anim>
                                    <p:anim calcmode="lin" valueType="num">
                                      <p:cBhvr>
                                        <p:cTn id="17" dur="250" fill="hold"/>
                                        <p:tgtEl>
                                          <p:spTgt spid="29"/>
                                        </p:tgtEl>
                                        <p:attrNameLst>
                                          <p:attrName>ppt_w</p:attrName>
                                        </p:attrNameLst>
                                      </p:cBhvr>
                                      <p:tavLst>
                                        <p:tav tm="0">
                                          <p:val>
                                            <p:strVal val="#ppt_w"/>
                                          </p:val>
                                        </p:tav>
                                        <p:tav tm="100000">
                                          <p:val>
                                            <p:strVal val="#ppt_w"/>
                                          </p:val>
                                        </p:tav>
                                      </p:tavLst>
                                    </p:anim>
                                    <p:anim calcmode="lin" valueType="num">
                                      <p:cBhvr>
                                        <p:cTn id="18" dur="250" fill="hold"/>
                                        <p:tgtEl>
                                          <p:spTgt spid="2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1"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heel(1)">
                                      <p:cBhvr>
                                        <p:cTn id="28" dur="2000"/>
                                        <p:tgtEl>
                                          <p:spTgt spid="2"/>
                                        </p:tgtEl>
                                      </p:cBhvr>
                                    </p:animEffect>
                                  </p:childTnLst>
                                </p:cTn>
                              </p:par>
                            </p:childTnLst>
                          </p:cTn>
                        </p:par>
                        <p:par>
                          <p:cTn id="29" fill="hold">
                            <p:stCondLst>
                              <p:cond delay="4500"/>
                            </p:stCondLst>
                            <p:childTnLst>
                              <p:par>
                                <p:cTn id="30" presetID="1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ppt_x</p:attrName>
                                        </p:attrNameLst>
                                      </p:cBhvr>
                                      <p:tavLst>
                                        <p:tav tm="0">
                                          <p:val>
                                            <p:strVal val="#ppt_x-#ppt_w*1.125000"/>
                                          </p:val>
                                        </p:tav>
                                        <p:tav tm="100000">
                                          <p:val>
                                            <p:strVal val="#ppt_x"/>
                                          </p:val>
                                        </p:tav>
                                      </p:tavLst>
                                    </p:anim>
                                    <p:animEffect transition="in" filter="wipe(right)">
                                      <p:cBhvr>
                                        <p:cTn id="33" dur="500"/>
                                        <p:tgtEl>
                                          <p:spTgt spid="22"/>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right)">
                                      <p:cBhvr>
                                        <p:cTn id="38" dur="500"/>
                                        <p:tgtEl>
                                          <p:spTgt spid="23"/>
                                        </p:tgtEl>
                                      </p:cBhvr>
                                    </p:animEffect>
                                  </p:childTnLst>
                                </p:cTn>
                              </p:par>
                            </p:childTnLst>
                          </p:cTn>
                        </p:par>
                        <p:par>
                          <p:cTn id="39" fill="hold">
                            <p:stCondLst>
                              <p:cond delay="5500"/>
                            </p:stCondLst>
                            <p:childTnLst>
                              <p:par>
                                <p:cTn id="40" presetID="1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ppt_x</p:attrName>
                                        </p:attrNameLst>
                                      </p:cBhvr>
                                      <p:tavLst>
                                        <p:tav tm="0">
                                          <p:val>
                                            <p:strVal val="#ppt_x-#ppt_w*1.125000"/>
                                          </p:val>
                                        </p:tav>
                                        <p:tav tm="100000">
                                          <p:val>
                                            <p:strVal val="#ppt_x"/>
                                          </p:val>
                                        </p:tav>
                                      </p:tavLst>
                                    </p:anim>
                                    <p:animEffect transition="in" filter="wipe(right)">
                                      <p:cBhvr>
                                        <p:cTn id="43" dur="500"/>
                                        <p:tgtEl>
                                          <p:spTgt spid="24"/>
                                        </p:tgtEl>
                                      </p:cBhvr>
                                    </p:animEffect>
                                  </p:childTnLst>
                                </p:cTn>
                              </p:par>
                            </p:childTnLst>
                          </p:cTn>
                        </p:par>
                        <p:par>
                          <p:cTn id="44" fill="hold">
                            <p:stCondLst>
                              <p:cond delay="6000"/>
                            </p:stCondLst>
                            <p:childTnLst>
                              <p:par>
                                <p:cTn id="45" presetID="1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p:tgtEl>
                                          <p:spTgt spid="25"/>
                                        </p:tgtEl>
                                        <p:attrNameLst>
                                          <p:attrName>ppt_x</p:attrName>
                                        </p:attrNameLst>
                                      </p:cBhvr>
                                      <p:tavLst>
                                        <p:tav tm="0">
                                          <p:val>
                                            <p:strVal val="#ppt_x-#ppt_w*1.125000"/>
                                          </p:val>
                                        </p:tav>
                                        <p:tav tm="100000">
                                          <p:val>
                                            <p:strVal val="#ppt_x"/>
                                          </p:val>
                                        </p:tav>
                                      </p:tavLst>
                                    </p:anim>
                                    <p:animEffect transition="in" filter="wipe(right)">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bldLvl="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27132" y="4221882"/>
            <a:ext cx="4511229" cy="1578215"/>
            <a:chOff x="7019577" y="3227340"/>
            <a:chExt cx="2168995" cy="1578215"/>
          </a:xfrm>
        </p:grpSpPr>
        <p:sp>
          <p:nvSpPr>
            <p:cNvPr id="7" name="圆角矩形 6"/>
            <p:cNvSpPr/>
            <p:nvPr/>
          </p:nvSpPr>
          <p:spPr>
            <a:xfrm>
              <a:off x="7019577" y="3227340"/>
              <a:ext cx="2168995" cy="1578215"/>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latin typeface="+mn-ea"/>
                <a:ea typeface="+mn-ea"/>
              </a:endParaRPr>
            </a:p>
          </p:txBody>
        </p:sp>
        <p:sp>
          <p:nvSpPr>
            <p:cNvPr id="8" name="TextBox 7"/>
            <p:cNvSpPr txBox="1"/>
            <p:nvPr/>
          </p:nvSpPr>
          <p:spPr>
            <a:xfrm>
              <a:off x="7110900" y="3370116"/>
              <a:ext cx="1985675" cy="129266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000" b="1" i="0" u="none" strike="noStrike" kern="0" cap="none" spc="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ea"/>
                  <a:ea typeface="+mn-ea"/>
                </a:rPr>
                <a:t>添加关键说明文本</a:t>
              </a:r>
              <a:endParaRPr kumimoji="0" lang="en-US" altLang="zh-CN" sz="3000" b="1" i="0" u="none" strike="noStrike" kern="0" cap="none" spc="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ea"/>
                <a:ea typeface="+mn-ea"/>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000" b="1" i="0" u="none" strike="noStrike" kern="0" cap="none" spc="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ea"/>
                  <a:ea typeface="+mn-ea"/>
                </a:rPr>
                <a:t>添加关键说明文本</a:t>
              </a:r>
              <a:endParaRPr kumimoji="0" lang="zh-CN" altLang="en-US" sz="3000" b="1" i="0" u="none" strike="noStrike" kern="0" cap="none" spc="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ea"/>
                <a:ea typeface="+mn-ea"/>
              </a:endParaRPr>
            </a:p>
          </p:txBody>
        </p:sp>
      </p:grpSp>
      <p:grpSp>
        <p:nvGrpSpPr>
          <p:cNvPr id="9" name="组合 8"/>
          <p:cNvGrpSpPr/>
          <p:nvPr/>
        </p:nvGrpSpPr>
        <p:grpSpPr>
          <a:xfrm>
            <a:off x="6205477" y="2197055"/>
            <a:ext cx="1146746" cy="1484746"/>
            <a:chOff x="8003859" y="1863321"/>
            <a:chExt cx="1952106" cy="2527482"/>
          </a:xfrm>
        </p:grpSpPr>
        <p:grpSp>
          <p:nvGrpSpPr>
            <p:cNvPr id="10" name="组合 9"/>
            <p:cNvGrpSpPr/>
            <p:nvPr/>
          </p:nvGrpSpPr>
          <p:grpSpPr>
            <a:xfrm>
              <a:off x="8003859" y="1863321"/>
              <a:ext cx="1952106" cy="2527482"/>
              <a:chOff x="2174858" y="2474024"/>
              <a:chExt cx="280484" cy="363155"/>
            </a:xfrm>
          </p:grpSpPr>
          <p:sp>
            <p:nvSpPr>
              <p:cNvPr id="12" name="椭圆 11"/>
              <p:cNvSpPr/>
              <p:nvPr/>
            </p:nvSpPr>
            <p:spPr>
              <a:xfrm>
                <a:off x="2189870" y="2789714"/>
                <a:ext cx="254167" cy="47465"/>
              </a:xfrm>
              <a:prstGeom prst="ellipse">
                <a:avLst/>
              </a:prstGeom>
              <a:gradFill flip="none" rotWithShape="1">
                <a:gsLst>
                  <a:gs pos="50000">
                    <a:srgbClr val="ABABAB">
                      <a:alpha val="50000"/>
                    </a:srgbClr>
                  </a:gs>
                  <a:gs pos="0">
                    <a:sysClr val="window" lastClr="FFFFFF">
                      <a:lumMod val="50000"/>
                    </a:sysClr>
                  </a:gs>
                  <a:gs pos="100000">
                    <a:srgbClr val="D7D7D7">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13" name="泪滴形 12"/>
              <p:cNvSpPr/>
              <p:nvPr/>
            </p:nvSpPr>
            <p:spPr>
              <a:xfrm rot="8100000">
                <a:off x="2174858" y="2474024"/>
                <a:ext cx="280484" cy="280484"/>
              </a:xfrm>
              <a:prstGeom prst="teardrop">
                <a:avLst/>
              </a:prstGeom>
              <a:solidFill>
                <a:sysClr val="window" lastClr="FFFFFF">
                  <a:lumMod val="85000"/>
                </a:sysClr>
              </a:soli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14" name="椭圆 13"/>
              <p:cNvSpPr/>
              <p:nvPr/>
            </p:nvSpPr>
            <p:spPr>
              <a:xfrm>
                <a:off x="2199335" y="2498479"/>
                <a:ext cx="235236" cy="235237"/>
              </a:xfrm>
              <a:prstGeom prst="ellipse">
                <a:avLst/>
              </a:prstGeom>
              <a:solidFill>
                <a:sysClr val="window" lastClr="FFFFFF"/>
              </a:solidFill>
              <a:ln w="25400" cap="flat" cmpd="sng" algn="ctr">
                <a:solidFill>
                  <a:srgbClr val="00B2E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姚体"/>
                  <a:ea typeface="方正姚体"/>
                  <a:cs typeface="+mn-cs"/>
                </a:endParaRPr>
              </a:p>
            </p:txBody>
          </p:sp>
        </p:grpSp>
        <p:sp>
          <p:nvSpPr>
            <p:cNvPr id="11" name="TextBox 10"/>
            <p:cNvSpPr txBox="1"/>
            <p:nvPr/>
          </p:nvSpPr>
          <p:spPr>
            <a:xfrm>
              <a:off x="8323107" y="2157371"/>
              <a:ext cx="1367671" cy="141460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w="1905"/>
                  <a:solidFill>
                    <a:srgbClr val="0070C0"/>
                  </a:solidFill>
                  <a:effectLst/>
                  <a:uLnTx/>
                  <a:uFillTx/>
                  <a:latin typeface="方正姚体"/>
                  <a:ea typeface="方正姚体"/>
                </a:rPr>
                <a:t>关键</a:t>
              </a:r>
              <a:endParaRPr kumimoji="0" lang="en-US" altLang="zh-CN" sz="2400" b="1" i="0" u="none" strike="noStrike" kern="0" cap="none" spc="0" normalizeH="0" baseline="0" noProof="0" dirty="0" smtClean="0">
                <a:ln w="1905"/>
                <a:solidFill>
                  <a:srgbClr val="0070C0"/>
                </a:solidFill>
                <a:effectLst/>
                <a:uLnTx/>
                <a:uFillTx/>
                <a:latin typeface="方正姚体"/>
                <a:ea typeface="方正姚体"/>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w="1905"/>
                  <a:solidFill>
                    <a:srgbClr val="0070C0"/>
                  </a:solidFill>
                  <a:effectLst/>
                  <a:uLnTx/>
                  <a:uFillTx/>
                  <a:latin typeface="方正姚体"/>
                  <a:ea typeface="方正姚体"/>
                </a:rPr>
                <a:t>文本</a:t>
              </a:r>
              <a:endParaRPr kumimoji="0" lang="zh-CN" altLang="en-US" sz="2400" b="1" i="0" u="none" strike="noStrike" kern="0" cap="none" spc="0" normalizeH="0" baseline="0" noProof="0" dirty="0">
                <a:ln w="1905"/>
                <a:solidFill>
                  <a:srgbClr val="0070C0"/>
                </a:solidFill>
                <a:effectLst/>
                <a:uLnTx/>
                <a:uFillTx/>
                <a:latin typeface="方正姚体"/>
                <a:ea typeface="方正姚体"/>
              </a:endParaRPr>
            </a:p>
          </p:txBody>
        </p:sp>
      </p:grpSp>
      <p:grpSp>
        <p:nvGrpSpPr>
          <p:cNvPr id="15" name="组合 14"/>
          <p:cNvGrpSpPr/>
          <p:nvPr/>
        </p:nvGrpSpPr>
        <p:grpSpPr>
          <a:xfrm>
            <a:off x="7398501" y="2642322"/>
            <a:ext cx="1146746" cy="1484746"/>
            <a:chOff x="8003859" y="1863321"/>
            <a:chExt cx="1952106" cy="2527482"/>
          </a:xfrm>
        </p:grpSpPr>
        <p:grpSp>
          <p:nvGrpSpPr>
            <p:cNvPr id="16" name="组合 15"/>
            <p:cNvGrpSpPr/>
            <p:nvPr/>
          </p:nvGrpSpPr>
          <p:grpSpPr>
            <a:xfrm>
              <a:off x="8003859" y="1863321"/>
              <a:ext cx="1952106" cy="2527482"/>
              <a:chOff x="2174858" y="2474024"/>
              <a:chExt cx="280484" cy="363155"/>
            </a:xfrm>
          </p:grpSpPr>
          <p:sp>
            <p:nvSpPr>
              <p:cNvPr id="18" name="椭圆 17"/>
              <p:cNvSpPr/>
              <p:nvPr/>
            </p:nvSpPr>
            <p:spPr>
              <a:xfrm>
                <a:off x="2189870" y="2789714"/>
                <a:ext cx="254167" cy="47465"/>
              </a:xfrm>
              <a:prstGeom prst="ellipse">
                <a:avLst/>
              </a:prstGeom>
              <a:gradFill flip="none" rotWithShape="1">
                <a:gsLst>
                  <a:gs pos="50000">
                    <a:srgbClr val="ABABAB">
                      <a:alpha val="50000"/>
                    </a:srgbClr>
                  </a:gs>
                  <a:gs pos="0">
                    <a:sysClr val="window" lastClr="FFFFFF">
                      <a:lumMod val="50000"/>
                    </a:sysClr>
                  </a:gs>
                  <a:gs pos="100000">
                    <a:srgbClr val="D7D7D7">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19" name="泪滴形 18"/>
              <p:cNvSpPr/>
              <p:nvPr/>
            </p:nvSpPr>
            <p:spPr>
              <a:xfrm rot="8100000">
                <a:off x="2174858" y="2474024"/>
                <a:ext cx="280484" cy="280484"/>
              </a:xfrm>
              <a:prstGeom prst="teardrop">
                <a:avLst/>
              </a:prstGeom>
              <a:solidFill>
                <a:sysClr val="window" lastClr="FFFFFF">
                  <a:lumMod val="85000"/>
                </a:sysClr>
              </a:soli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20" name="椭圆 19"/>
              <p:cNvSpPr/>
              <p:nvPr/>
            </p:nvSpPr>
            <p:spPr>
              <a:xfrm>
                <a:off x="2199335" y="2498479"/>
                <a:ext cx="235236" cy="235237"/>
              </a:xfrm>
              <a:prstGeom prst="ellipse">
                <a:avLst/>
              </a:prstGeom>
              <a:solidFill>
                <a:sysClr val="window" lastClr="FFFFFF"/>
              </a:solidFill>
              <a:ln w="25400" cap="flat" cmpd="sng" algn="ctr">
                <a:solidFill>
                  <a:srgbClr val="00B2E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姚体"/>
                  <a:ea typeface="方正姚体"/>
                  <a:cs typeface="+mn-cs"/>
                </a:endParaRPr>
              </a:p>
            </p:txBody>
          </p:sp>
        </p:grpSp>
        <p:sp>
          <p:nvSpPr>
            <p:cNvPr id="17" name="TextBox 16"/>
            <p:cNvSpPr txBox="1"/>
            <p:nvPr/>
          </p:nvSpPr>
          <p:spPr>
            <a:xfrm>
              <a:off x="8323106" y="2136794"/>
              <a:ext cx="1367671" cy="141460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关键</a:t>
              </a:r>
              <a:endParaRPr kumimoji="0" lang="en-US" altLang="zh-CN" sz="2400" b="1" i="0" u="none" strike="noStrike" kern="0" cap="none" spc="0" normalizeH="0" baseline="0" noProof="0" dirty="0">
                <a:ln w="1905"/>
                <a:solidFill>
                  <a:srgbClr val="0070C0"/>
                </a:solidFill>
                <a:effectLst/>
                <a:uLnTx/>
                <a:uFillTx/>
                <a:latin typeface="方正姚体"/>
                <a:ea typeface="方正姚体"/>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文本</a:t>
              </a:r>
            </a:p>
          </p:txBody>
        </p:sp>
      </p:grpSp>
      <p:grpSp>
        <p:nvGrpSpPr>
          <p:cNvPr id="21" name="组合 20"/>
          <p:cNvGrpSpPr/>
          <p:nvPr/>
        </p:nvGrpSpPr>
        <p:grpSpPr>
          <a:xfrm>
            <a:off x="8844904" y="2197055"/>
            <a:ext cx="1146746" cy="1484746"/>
            <a:chOff x="8003859" y="1863321"/>
            <a:chExt cx="1952106" cy="2527482"/>
          </a:xfrm>
        </p:grpSpPr>
        <p:grpSp>
          <p:nvGrpSpPr>
            <p:cNvPr id="22" name="组合 21"/>
            <p:cNvGrpSpPr/>
            <p:nvPr/>
          </p:nvGrpSpPr>
          <p:grpSpPr>
            <a:xfrm>
              <a:off x="8003859" y="1863321"/>
              <a:ext cx="1952106" cy="2527482"/>
              <a:chOff x="2174858" y="2474024"/>
              <a:chExt cx="280484" cy="363155"/>
            </a:xfrm>
          </p:grpSpPr>
          <p:sp>
            <p:nvSpPr>
              <p:cNvPr id="24" name="椭圆 23"/>
              <p:cNvSpPr/>
              <p:nvPr/>
            </p:nvSpPr>
            <p:spPr>
              <a:xfrm>
                <a:off x="2189870" y="2789714"/>
                <a:ext cx="254167" cy="47465"/>
              </a:xfrm>
              <a:prstGeom prst="ellipse">
                <a:avLst/>
              </a:prstGeom>
              <a:gradFill flip="none" rotWithShape="1">
                <a:gsLst>
                  <a:gs pos="50000">
                    <a:srgbClr val="ABABAB">
                      <a:alpha val="50000"/>
                    </a:srgbClr>
                  </a:gs>
                  <a:gs pos="0">
                    <a:sysClr val="window" lastClr="FFFFFF">
                      <a:lumMod val="50000"/>
                    </a:sysClr>
                  </a:gs>
                  <a:gs pos="100000">
                    <a:srgbClr val="D7D7D7">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25" name="泪滴形 24"/>
              <p:cNvSpPr/>
              <p:nvPr/>
            </p:nvSpPr>
            <p:spPr>
              <a:xfrm rot="8100000">
                <a:off x="2174858" y="2474024"/>
                <a:ext cx="280484" cy="280484"/>
              </a:xfrm>
              <a:prstGeom prst="teardrop">
                <a:avLst/>
              </a:prstGeom>
              <a:solidFill>
                <a:sysClr val="window" lastClr="FFFFFF">
                  <a:lumMod val="85000"/>
                </a:sysClr>
              </a:soli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26" name="椭圆 25"/>
              <p:cNvSpPr/>
              <p:nvPr/>
            </p:nvSpPr>
            <p:spPr>
              <a:xfrm>
                <a:off x="2199335" y="2498479"/>
                <a:ext cx="235236" cy="235237"/>
              </a:xfrm>
              <a:prstGeom prst="ellipse">
                <a:avLst/>
              </a:prstGeom>
              <a:solidFill>
                <a:sysClr val="window" lastClr="FFFFFF"/>
              </a:solidFill>
              <a:ln w="25400" cap="flat" cmpd="sng" algn="ctr">
                <a:solidFill>
                  <a:srgbClr val="00B2E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姚体"/>
                  <a:ea typeface="方正姚体"/>
                  <a:cs typeface="+mn-cs"/>
                </a:endParaRPr>
              </a:p>
            </p:txBody>
          </p:sp>
        </p:grpSp>
        <p:sp>
          <p:nvSpPr>
            <p:cNvPr id="23" name="TextBox 22"/>
            <p:cNvSpPr txBox="1"/>
            <p:nvPr/>
          </p:nvSpPr>
          <p:spPr>
            <a:xfrm>
              <a:off x="8323107" y="2136794"/>
              <a:ext cx="1367672" cy="141460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关键</a:t>
              </a:r>
              <a:endParaRPr kumimoji="0" lang="en-US" altLang="zh-CN" sz="2400" b="1" i="0" u="none" strike="noStrike" kern="0" cap="none" spc="0" normalizeH="0" baseline="0" noProof="0" dirty="0">
                <a:ln w="1905"/>
                <a:solidFill>
                  <a:srgbClr val="0070C0"/>
                </a:solidFill>
                <a:effectLst/>
                <a:uLnTx/>
                <a:uFillTx/>
                <a:latin typeface="方正姚体"/>
                <a:ea typeface="方正姚体"/>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文本</a:t>
              </a:r>
            </a:p>
          </p:txBody>
        </p:sp>
      </p:grpSp>
      <p:grpSp>
        <p:nvGrpSpPr>
          <p:cNvPr id="27" name="组合 26"/>
          <p:cNvGrpSpPr/>
          <p:nvPr/>
        </p:nvGrpSpPr>
        <p:grpSpPr>
          <a:xfrm>
            <a:off x="10122122" y="2642322"/>
            <a:ext cx="1146746" cy="1484746"/>
            <a:chOff x="8003859" y="1863321"/>
            <a:chExt cx="1952106" cy="2527482"/>
          </a:xfrm>
        </p:grpSpPr>
        <p:grpSp>
          <p:nvGrpSpPr>
            <p:cNvPr id="28" name="组合 27"/>
            <p:cNvGrpSpPr/>
            <p:nvPr/>
          </p:nvGrpSpPr>
          <p:grpSpPr>
            <a:xfrm>
              <a:off x="8003859" y="1863321"/>
              <a:ext cx="1952106" cy="2527482"/>
              <a:chOff x="2174858" y="2474024"/>
              <a:chExt cx="280484" cy="363155"/>
            </a:xfrm>
          </p:grpSpPr>
          <p:sp>
            <p:nvSpPr>
              <p:cNvPr id="30" name="椭圆 29"/>
              <p:cNvSpPr/>
              <p:nvPr/>
            </p:nvSpPr>
            <p:spPr>
              <a:xfrm>
                <a:off x="2189870" y="2789714"/>
                <a:ext cx="254167" cy="47465"/>
              </a:xfrm>
              <a:prstGeom prst="ellipse">
                <a:avLst/>
              </a:prstGeom>
              <a:gradFill flip="none" rotWithShape="1">
                <a:gsLst>
                  <a:gs pos="50000">
                    <a:srgbClr val="ABABAB">
                      <a:alpha val="50000"/>
                    </a:srgbClr>
                  </a:gs>
                  <a:gs pos="0">
                    <a:sysClr val="window" lastClr="FFFFFF">
                      <a:lumMod val="50000"/>
                    </a:sysClr>
                  </a:gs>
                  <a:gs pos="100000">
                    <a:srgbClr val="D7D7D7">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31" name="泪滴形 30"/>
              <p:cNvSpPr/>
              <p:nvPr/>
            </p:nvSpPr>
            <p:spPr>
              <a:xfrm rot="8100000">
                <a:off x="2174858" y="2474024"/>
                <a:ext cx="280484" cy="280484"/>
              </a:xfrm>
              <a:prstGeom prst="teardrop">
                <a:avLst/>
              </a:prstGeom>
              <a:solidFill>
                <a:sysClr val="window" lastClr="FFFFFF">
                  <a:lumMod val="85000"/>
                </a:sysClr>
              </a:solidFill>
              <a:ln>
                <a:noFill/>
              </a:ln>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方正姚体"/>
                  <a:ea typeface="方正姚体"/>
                  <a:cs typeface="+mn-cs"/>
                </a:endParaRPr>
              </a:p>
            </p:txBody>
          </p:sp>
          <p:sp>
            <p:nvSpPr>
              <p:cNvPr id="32" name="椭圆 31"/>
              <p:cNvSpPr/>
              <p:nvPr/>
            </p:nvSpPr>
            <p:spPr>
              <a:xfrm>
                <a:off x="2199335" y="2498479"/>
                <a:ext cx="235236" cy="235237"/>
              </a:xfrm>
              <a:prstGeom prst="ellipse">
                <a:avLst/>
              </a:prstGeom>
              <a:solidFill>
                <a:sysClr val="window" lastClr="FFFFFF"/>
              </a:solidFill>
              <a:ln w="25400" cap="flat" cmpd="sng" algn="ctr">
                <a:solidFill>
                  <a:srgbClr val="00B2E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方正姚体"/>
                  <a:ea typeface="方正姚体"/>
                  <a:cs typeface="+mn-cs"/>
                </a:endParaRPr>
              </a:p>
            </p:txBody>
          </p:sp>
        </p:grpSp>
        <p:sp>
          <p:nvSpPr>
            <p:cNvPr id="29" name="TextBox 28"/>
            <p:cNvSpPr txBox="1"/>
            <p:nvPr/>
          </p:nvSpPr>
          <p:spPr>
            <a:xfrm>
              <a:off x="8323107" y="2136794"/>
              <a:ext cx="1367672" cy="141460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关键</a:t>
              </a:r>
              <a:endParaRPr kumimoji="0" lang="en-US" altLang="zh-CN" sz="2400" b="1" i="0" u="none" strike="noStrike" kern="0" cap="none" spc="0" normalizeH="0" baseline="0" noProof="0" dirty="0">
                <a:ln w="1905"/>
                <a:solidFill>
                  <a:srgbClr val="0070C0"/>
                </a:solidFill>
                <a:effectLst/>
                <a:uLnTx/>
                <a:uFillTx/>
                <a:latin typeface="方正姚体"/>
                <a:ea typeface="方正姚体"/>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w="1905"/>
                  <a:solidFill>
                    <a:srgbClr val="0070C0"/>
                  </a:solidFill>
                  <a:effectLst/>
                  <a:uLnTx/>
                  <a:uFillTx/>
                  <a:latin typeface="方正姚体"/>
                  <a:ea typeface="方正姚体"/>
                </a:rPr>
                <a:t>文本</a:t>
              </a:r>
            </a:p>
          </p:txBody>
        </p:sp>
      </p:grpSp>
      <p:sp>
        <p:nvSpPr>
          <p:cNvPr id="33" name="矩形 32"/>
          <p:cNvSpPr/>
          <p:nvPr/>
        </p:nvSpPr>
        <p:spPr>
          <a:xfrm>
            <a:off x="796316" y="2462217"/>
            <a:ext cx="4752528" cy="350822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cxnSp>
        <p:nvCxnSpPr>
          <p:cNvPr id="34" name="直接连接符 33"/>
          <p:cNvCxnSpPr/>
          <p:nvPr/>
        </p:nvCxnSpPr>
        <p:spPr>
          <a:xfrm>
            <a:off x="3176" y="404907"/>
            <a:ext cx="12190413" cy="0"/>
          </a:xfrm>
          <a:prstGeom prst="line">
            <a:avLst/>
          </a:prstGeom>
          <a:noFill/>
          <a:ln w="9525" cap="flat" cmpd="sng" algn="ctr">
            <a:solidFill>
              <a:srgbClr val="414455"/>
            </a:solidFill>
            <a:prstDash val="dash"/>
          </a:ln>
          <a:effectLst/>
        </p:spPr>
      </p:cxnSp>
      <p:sp>
        <p:nvSpPr>
          <p:cNvPr id="35" name="流程图: 离页连接符 34"/>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36" name="TextBox 35"/>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38087854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750"/>
                                        <p:tgtEl>
                                          <p:spTgt spid="3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ppt_x</p:attrName>
                                        </p:attrNameLst>
                                      </p:cBhvr>
                                      <p:tavLst>
                                        <p:tav tm="0">
                                          <p:val>
                                            <p:strVal val="#ppt_x"/>
                                          </p:val>
                                        </p:tav>
                                        <p:tav tm="100000">
                                          <p:val>
                                            <p:strVal val="#ppt_x"/>
                                          </p:val>
                                        </p:tav>
                                      </p:tavLst>
                                    </p:anim>
                                    <p:anim calcmode="lin" valueType="num">
                                      <p:cBhvr>
                                        <p:cTn id="11" dur="500" fill="hold"/>
                                        <p:tgtEl>
                                          <p:spTgt spid="3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36"/>
                                        </p:tgtEl>
                                        <p:attrNameLst>
                                          <p:attrName>style.visibility</p:attrName>
                                        </p:attrNameLst>
                                      </p:cBhvr>
                                      <p:to>
                                        <p:strVal val="visible"/>
                                      </p:to>
                                    </p:set>
                                    <p:anim calcmode="lin" valueType="num">
                                      <p:cBhvr>
                                        <p:cTn id="15" dur="250" fill="hold"/>
                                        <p:tgtEl>
                                          <p:spTgt spid="36"/>
                                        </p:tgtEl>
                                        <p:attrNameLst>
                                          <p:attrName>ppt_x</p:attrName>
                                        </p:attrNameLst>
                                      </p:cBhvr>
                                      <p:tavLst>
                                        <p:tav tm="0">
                                          <p:val>
                                            <p:strVal val="#ppt_x"/>
                                          </p:val>
                                        </p:tav>
                                        <p:tav tm="100000">
                                          <p:val>
                                            <p:strVal val="#ppt_x"/>
                                          </p:val>
                                        </p:tav>
                                      </p:tavLst>
                                    </p:anim>
                                    <p:anim calcmode="lin" valueType="num">
                                      <p:cBhvr>
                                        <p:cTn id="16" dur="250" fill="hold"/>
                                        <p:tgtEl>
                                          <p:spTgt spid="36"/>
                                        </p:tgtEl>
                                        <p:attrNameLst>
                                          <p:attrName>ppt_y</p:attrName>
                                        </p:attrNameLst>
                                      </p:cBhvr>
                                      <p:tavLst>
                                        <p:tav tm="0">
                                          <p:val>
                                            <p:strVal val="#ppt_y-#ppt_h/2"/>
                                          </p:val>
                                        </p:tav>
                                        <p:tav tm="100000">
                                          <p:val>
                                            <p:strVal val="#ppt_y"/>
                                          </p:val>
                                        </p:tav>
                                      </p:tavLst>
                                    </p:anim>
                                    <p:anim calcmode="lin" valueType="num">
                                      <p:cBhvr>
                                        <p:cTn id="17" dur="250" fill="hold"/>
                                        <p:tgtEl>
                                          <p:spTgt spid="36"/>
                                        </p:tgtEl>
                                        <p:attrNameLst>
                                          <p:attrName>ppt_w</p:attrName>
                                        </p:attrNameLst>
                                      </p:cBhvr>
                                      <p:tavLst>
                                        <p:tav tm="0">
                                          <p:val>
                                            <p:strVal val="#ppt_w"/>
                                          </p:val>
                                        </p:tav>
                                        <p:tav tm="100000">
                                          <p:val>
                                            <p:strVal val="#ppt_w"/>
                                          </p:val>
                                        </p:tav>
                                      </p:tavLst>
                                    </p:anim>
                                    <p:anim calcmode="lin" valueType="num">
                                      <p:cBhvr>
                                        <p:cTn id="18" dur="250" fill="hold"/>
                                        <p:tgtEl>
                                          <p:spTgt spid="3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750" fill="hold"/>
                                        <p:tgtEl>
                                          <p:spTgt spid="33"/>
                                        </p:tgtEl>
                                        <p:attrNameLst>
                                          <p:attrName>ppt_x</p:attrName>
                                        </p:attrNameLst>
                                      </p:cBhvr>
                                      <p:tavLst>
                                        <p:tav tm="0">
                                          <p:val>
                                            <p:strVal val="0-#ppt_w/2"/>
                                          </p:val>
                                        </p:tav>
                                        <p:tav tm="100000">
                                          <p:val>
                                            <p:strVal val="#ppt_x"/>
                                          </p:val>
                                        </p:tav>
                                      </p:tavLst>
                                    </p:anim>
                                    <p:anim calcmode="lin" valueType="num">
                                      <p:cBhvr additive="base">
                                        <p:cTn id="23" dur="75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16" presetClass="entr" presetSubtype="4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Horizontal)">
                                      <p:cBhvr>
                                        <p:cTn id="27" dur="750"/>
                                        <p:tgtEl>
                                          <p:spTgt spid="6"/>
                                        </p:tgtEl>
                                      </p:cBhvr>
                                    </p:animEffect>
                                  </p:childTnLst>
                                </p:cTn>
                              </p:par>
                              <p:par>
                                <p:cTn id="28" presetID="47" presetClass="entr" presetSubtype="0" fill="hold"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75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anim calcmode="lin" valueType="num">
                                      <p:cBhvr>
                                        <p:cTn id="41" dur="500" fill="hold"/>
                                        <p:tgtEl>
                                          <p:spTgt spid="21"/>
                                        </p:tgtEl>
                                        <p:attrNameLst>
                                          <p:attrName>ppt_x</p:attrName>
                                        </p:attrNameLst>
                                      </p:cBhvr>
                                      <p:tavLst>
                                        <p:tav tm="0">
                                          <p:val>
                                            <p:strVal val="#ppt_x"/>
                                          </p:val>
                                        </p:tav>
                                        <p:tav tm="100000">
                                          <p:val>
                                            <p:strVal val="#ppt_x"/>
                                          </p:val>
                                        </p:tav>
                                      </p:tavLst>
                                    </p:anim>
                                    <p:anim calcmode="lin" valueType="num">
                                      <p:cBhvr>
                                        <p:cTn id="42" dur="500" fill="hold"/>
                                        <p:tgtEl>
                                          <p:spTgt spid="2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0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bldLvl="0" animBg="1"/>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3669002" y="2515146"/>
            <a:ext cx="2286000" cy="12890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219170">
              <a:lnSpc>
                <a:spcPct val="120000"/>
              </a:lnSpc>
              <a:spcBef>
                <a:spcPts val="0"/>
              </a:spcBef>
              <a:buNone/>
            </a:pPr>
            <a:r>
              <a:rPr lang="zh-CN" altLang="en-US" sz="1600" dirty="0">
                <a:solidFill>
                  <a:schemeClr val="tx1">
                    <a:lumMod val="75000"/>
                    <a:lumOff val="25000"/>
                  </a:schemeClr>
                </a:solidFill>
                <a:latin typeface="+mj-ea"/>
                <a:ea typeface="+mj-ea"/>
              </a:rPr>
              <a:t>复制需要的文字→单击目标文本框→选中框内文字→右击→在右键菜单选择粘贴的方式</a:t>
            </a:r>
            <a:endParaRPr lang="en-US" altLang="zh-CN" sz="1600" dirty="0">
              <a:solidFill>
                <a:schemeClr val="tx1">
                  <a:lumMod val="75000"/>
                  <a:lumOff val="25000"/>
                </a:schemeClr>
              </a:solidFill>
              <a:latin typeface="+mj-ea"/>
              <a:ea typeface="+mj-ea"/>
            </a:endParaRPr>
          </a:p>
        </p:txBody>
      </p:sp>
      <p:sp>
        <p:nvSpPr>
          <p:cNvPr id="3" name="Content Placeholder 2"/>
          <p:cNvSpPr txBox="1">
            <a:spLocks/>
          </p:cNvSpPr>
          <p:nvPr/>
        </p:nvSpPr>
        <p:spPr>
          <a:xfrm>
            <a:off x="8624922" y="2515146"/>
            <a:ext cx="2286000" cy="12890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600" dirty="0">
                <a:solidFill>
                  <a:schemeClr val="tx1">
                    <a:lumMod val="75000"/>
                    <a:lumOff val="25000"/>
                  </a:schemeClr>
                </a:solidFill>
                <a:latin typeface="+mj-ea"/>
                <a:ea typeface="+mj-ea"/>
              </a:rPr>
              <a:t>复制需要的文字→单击目标文本框→选中框内文字→右击→在右键菜单选择粘贴的方式</a:t>
            </a:r>
            <a:endParaRPr lang="en-US" altLang="zh-CN" sz="1600" dirty="0">
              <a:solidFill>
                <a:schemeClr val="tx1">
                  <a:lumMod val="75000"/>
                  <a:lumOff val="25000"/>
                </a:schemeClr>
              </a:solidFill>
              <a:latin typeface="+mj-ea"/>
              <a:ea typeface="+mj-ea"/>
            </a:endParaRPr>
          </a:p>
        </p:txBody>
      </p:sp>
      <p:sp>
        <p:nvSpPr>
          <p:cNvPr id="4" name="Content Placeholder 2"/>
          <p:cNvSpPr txBox="1">
            <a:spLocks/>
          </p:cNvSpPr>
          <p:nvPr/>
        </p:nvSpPr>
        <p:spPr>
          <a:xfrm>
            <a:off x="1045826" y="4327856"/>
            <a:ext cx="2286000" cy="13234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600" dirty="0">
                <a:solidFill>
                  <a:schemeClr val="tx1">
                    <a:lumMod val="75000"/>
                    <a:lumOff val="25000"/>
                  </a:schemeClr>
                </a:solidFill>
                <a:latin typeface="+mj-ea"/>
                <a:ea typeface="+mj-ea"/>
              </a:rPr>
              <a:t>复制需要的文字→单击目标文本框→选中框内文字→右击→在右键菜单选择粘贴的方式</a:t>
            </a:r>
            <a:endParaRPr lang="en-US" sz="1600" dirty="0">
              <a:solidFill>
                <a:schemeClr val="tx1">
                  <a:lumMod val="75000"/>
                  <a:lumOff val="25000"/>
                </a:schemeClr>
              </a:solidFill>
              <a:latin typeface="+mj-ea"/>
              <a:ea typeface="+mj-ea"/>
            </a:endParaRPr>
          </a:p>
        </p:txBody>
      </p:sp>
      <p:sp>
        <p:nvSpPr>
          <p:cNvPr id="5" name="Content Placeholder 2"/>
          <p:cNvSpPr txBox="1">
            <a:spLocks/>
          </p:cNvSpPr>
          <p:nvPr/>
        </p:nvSpPr>
        <p:spPr>
          <a:xfrm>
            <a:off x="6176650" y="4327856"/>
            <a:ext cx="2286000" cy="13234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600" dirty="0">
                <a:solidFill>
                  <a:schemeClr val="tx1">
                    <a:lumMod val="75000"/>
                    <a:lumOff val="25000"/>
                  </a:schemeClr>
                </a:solidFill>
                <a:latin typeface="+mj-ea"/>
                <a:ea typeface="+mj-ea"/>
              </a:rPr>
              <a:t>复制需要的文字→单击目标文本框→选中框内文字→右击→在右键菜单选择粘贴的方式</a:t>
            </a:r>
            <a:endParaRPr lang="en-US" altLang="zh-CN" sz="1600" dirty="0">
              <a:solidFill>
                <a:schemeClr val="tx1">
                  <a:lumMod val="75000"/>
                  <a:lumOff val="25000"/>
                </a:schemeClr>
              </a:solidFill>
              <a:latin typeface="+mj-ea"/>
              <a:ea typeface="+mj-ea"/>
            </a:endParaRPr>
          </a:p>
        </p:txBody>
      </p:sp>
      <p:grpSp>
        <p:nvGrpSpPr>
          <p:cNvPr id="6" name="组合 5"/>
          <p:cNvGrpSpPr/>
          <p:nvPr/>
        </p:nvGrpSpPr>
        <p:grpSpPr>
          <a:xfrm>
            <a:off x="1197431" y="2708606"/>
            <a:ext cx="2286000" cy="1073860"/>
            <a:chOff x="1582057" y="2038350"/>
            <a:chExt cx="2286000" cy="1619250"/>
          </a:xfrm>
        </p:grpSpPr>
        <p:sp>
          <p:nvSpPr>
            <p:cNvPr id="7" name="右箭头 6"/>
            <p:cNvSpPr/>
            <p:nvPr/>
          </p:nvSpPr>
          <p:spPr>
            <a:xfrm>
              <a:off x="1582057" y="2038350"/>
              <a:ext cx="2286000" cy="1619250"/>
            </a:xfrm>
            <a:prstGeom prst="rightArrow">
              <a:avLst>
                <a:gd name="adj1" fmla="val 100000"/>
                <a:gd name="adj2" fmla="val 50000"/>
              </a:avLst>
            </a:prstGeom>
            <a:ln/>
          </p:spPr>
          <p:style>
            <a:lnRef idx="0">
              <a:schemeClr val="accent2"/>
            </a:lnRef>
            <a:fillRef idx="3">
              <a:schemeClr val="accent2"/>
            </a:fillRef>
            <a:effectRef idx="3">
              <a:schemeClr val="accent2"/>
            </a:effectRef>
            <a:fontRef idx="minor">
              <a:schemeClr val="lt1"/>
            </a:fontRef>
          </p:style>
          <p:txBody>
            <a:bodyPr rtlCol="0" anchor="ctr"/>
            <a:lstStyle/>
            <a:p>
              <a:pPr algn="r"/>
              <a:endParaRPr lang="zh-CN" altLang="en-US" sz="4000" dirty="0">
                <a:gradFill>
                  <a:gsLst>
                    <a:gs pos="0">
                      <a:schemeClr val="accent1">
                        <a:lumMod val="5000"/>
                        <a:lumOff val="95000"/>
                      </a:schemeClr>
                    </a:gs>
                    <a:gs pos="100000">
                      <a:schemeClr val="accent1">
                        <a:lumMod val="30000"/>
                        <a:lumOff val="70000"/>
                      </a:schemeClr>
                    </a:gs>
                  </a:gsLst>
                  <a:lin ang="5400000" scaled="1"/>
                </a:gradFill>
                <a:latin typeface="+mn-ea"/>
              </a:endParaRPr>
            </a:p>
          </p:txBody>
        </p:sp>
        <p:sp>
          <p:nvSpPr>
            <p:cNvPr id="8" name="矩形 7"/>
            <p:cNvSpPr/>
            <p:nvPr/>
          </p:nvSpPr>
          <p:spPr>
            <a:xfrm>
              <a:off x="1582057" y="2364561"/>
              <a:ext cx="1977933" cy="8412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zh-CN" altLang="en-US" sz="3200" cap="small" dirty="0" smtClean="0">
                  <a:solidFill>
                    <a:schemeClr val="bg1"/>
                  </a:solidFill>
                  <a:latin typeface="+mn-ea"/>
                </a:rPr>
                <a:t>关键文本</a:t>
              </a:r>
              <a:endParaRPr lang="zh-CN" altLang="en-US" sz="3200" cap="small" dirty="0">
                <a:solidFill>
                  <a:schemeClr val="bg1"/>
                </a:solidFill>
                <a:latin typeface="+mn-ea"/>
              </a:endParaRPr>
            </a:p>
          </p:txBody>
        </p:sp>
      </p:grpSp>
      <p:grpSp>
        <p:nvGrpSpPr>
          <p:cNvPr id="9" name="组合 8"/>
          <p:cNvGrpSpPr/>
          <p:nvPr/>
        </p:nvGrpSpPr>
        <p:grpSpPr>
          <a:xfrm>
            <a:off x="6176650" y="2708606"/>
            <a:ext cx="2286000" cy="1073860"/>
            <a:chOff x="6154057" y="2038350"/>
            <a:chExt cx="2286000" cy="1619250"/>
          </a:xfrm>
        </p:grpSpPr>
        <p:sp>
          <p:nvSpPr>
            <p:cNvPr id="10" name="右箭头 9"/>
            <p:cNvSpPr/>
            <p:nvPr/>
          </p:nvSpPr>
          <p:spPr>
            <a:xfrm>
              <a:off x="6154057" y="2038350"/>
              <a:ext cx="2286000" cy="1619250"/>
            </a:xfrm>
            <a:prstGeom prst="rightArrow">
              <a:avLst>
                <a:gd name="adj1" fmla="val 100000"/>
                <a:gd name="adj2" fmla="val 50000"/>
              </a:avLst>
            </a:prstGeom>
            <a:ln/>
          </p:spPr>
          <p:style>
            <a:lnRef idx="0">
              <a:schemeClr val="accent4"/>
            </a:lnRef>
            <a:fillRef idx="3">
              <a:schemeClr val="accent4"/>
            </a:fillRef>
            <a:effectRef idx="3">
              <a:schemeClr val="accent4"/>
            </a:effectRef>
            <a:fontRef idx="minor">
              <a:schemeClr val="lt1"/>
            </a:fontRef>
          </p:style>
          <p:txBody>
            <a:bodyPr rtlCol="0" anchor="ctr"/>
            <a:lstStyle/>
            <a:p>
              <a:pPr algn="r"/>
              <a:endParaRPr lang="zh-CN" altLang="en-US" sz="4000" dirty="0">
                <a:latin typeface="+mn-ea"/>
              </a:endParaRPr>
            </a:p>
          </p:txBody>
        </p:sp>
        <p:sp>
          <p:nvSpPr>
            <p:cNvPr id="11" name="矩形 10"/>
            <p:cNvSpPr/>
            <p:nvPr/>
          </p:nvSpPr>
          <p:spPr>
            <a:xfrm>
              <a:off x="6205505" y="2364561"/>
              <a:ext cx="1977933" cy="8412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zh-CN" altLang="en-US" sz="3200" cap="small" dirty="0" smtClean="0">
                  <a:solidFill>
                    <a:schemeClr val="bg1"/>
                  </a:solidFill>
                  <a:latin typeface="+mn-ea"/>
                </a:rPr>
                <a:t>关键文本</a:t>
              </a:r>
              <a:endParaRPr lang="zh-CN" altLang="en-US" sz="3200" cap="small" dirty="0">
                <a:solidFill>
                  <a:schemeClr val="bg1"/>
                </a:solidFill>
                <a:latin typeface="+mn-ea"/>
              </a:endParaRPr>
            </a:p>
          </p:txBody>
        </p:sp>
      </p:grpSp>
      <p:grpSp>
        <p:nvGrpSpPr>
          <p:cNvPr id="12" name="组合 11"/>
          <p:cNvGrpSpPr/>
          <p:nvPr/>
        </p:nvGrpSpPr>
        <p:grpSpPr>
          <a:xfrm>
            <a:off x="3566106" y="4327856"/>
            <a:ext cx="2388896" cy="1073860"/>
            <a:chOff x="3765161" y="3657600"/>
            <a:chExt cx="2388896" cy="1619250"/>
          </a:xfrm>
        </p:grpSpPr>
        <p:sp>
          <p:nvSpPr>
            <p:cNvPr id="13" name="右箭头 12"/>
            <p:cNvSpPr/>
            <p:nvPr/>
          </p:nvSpPr>
          <p:spPr>
            <a:xfrm>
              <a:off x="3868057" y="3657600"/>
              <a:ext cx="2286000" cy="1619250"/>
            </a:xfrm>
            <a:prstGeom prst="rightArrow">
              <a:avLst>
                <a:gd name="adj1" fmla="val 100000"/>
                <a:gd name="adj2" fmla="val 50000"/>
              </a:avLst>
            </a:prstGeom>
            <a:ln/>
          </p:spPr>
          <p:style>
            <a:lnRef idx="0">
              <a:schemeClr val="accent3"/>
            </a:lnRef>
            <a:fillRef idx="3">
              <a:schemeClr val="accent3"/>
            </a:fillRef>
            <a:effectRef idx="3">
              <a:schemeClr val="accent3"/>
            </a:effectRef>
            <a:fontRef idx="minor">
              <a:schemeClr val="lt1"/>
            </a:fontRef>
          </p:style>
          <p:txBody>
            <a:bodyPr rtlCol="0" anchor="ctr"/>
            <a:lstStyle/>
            <a:p>
              <a:pPr algn="r"/>
              <a:endParaRPr lang="zh-CN" altLang="en-US" sz="4000" dirty="0">
                <a:latin typeface="+mn-ea"/>
              </a:endParaRPr>
            </a:p>
          </p:txBody>
        </p:sp>
        <p:sp>
          <p:nvSpPr>
            <p:cNvPr id="14" name="矩形 13"/>
            <p:cNvSpPr/>
            <p:nvPr/>
          </p:nvSpPr>
          <p:spPr>
            <a:xfrm>
              <a:off x="3765161" y="4039503"/>
              <a:ext cx="1977933" cy="8412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zh-CN" altLang="en-US" sz="3200" cap="small" dirty="0" smtClean="0">
                  <a:solidFill>
                    <a:schemeClr val="bg1"/>
                  </a:solidFill>
                  <a:latin typeface="+mn-ea"/>
                </a:rPr>
                <a:t>关键文本</a:t>
              </a:r>
              <a:endParaRPr lang="zh-CN" altLang="en-US" sz="3200" cap="small" dirty="0">
                <a:solidFill>
                  <a:schemeClr val="bg1"/>
                </a:solidFill>
                <a:latin typeface="+mn-ea"/>
              </a:endParaRPr>
            </a:p>
          </p:txBody>
        </p:sp>
      </p:grpSp>
      <p:grpSp>
        <p:nvGrpSpPr>
          <p:cNvPr id="15" name="组合 14"/>
          <p:cNvGrpSpPr/>
          <p:nvPr/>
        </p:nvGrpSpPr>
        <p:grpSpPr>
          <a:xfrm>
            <a:off x="8573474" y="4327856"/>
            <a:ext cx="2337448" cy="1073860"/>
            <a:chOff x="8388609" y="3657600"/>
            <a:chExt cx="2337448" cy="1619250"/>
          </a:xfrm>
        </p:grpSpPr>
        <p:sp>
          <p:nvSpPr>
            <p:cNvPr id="16" name="右箭头 15"/>
            <p:cNvSpPr/>
            <p:nvPr/>
          </p:nvSpPr>
          <p:spPr>
            <a:xfrm>
              <a:off x="8440057" y="3657600"/>
              <a:ext cx="2286000" cy="1619250"/>
            </a:xfrm>
            <a:prstGeom prst="rightArrow">
              <a:avLst>
                <a:gd name="adj1" fmla="val 100000"/>
                <a:gd name="adj2" fmla="val 50000"/>
              </a:avLst>
            </a:prstGeom>
            <a:solidFill>
              <a:schemeClr val="bg1">
                <a:lumMod val="65000"/>
              </a:schemeClr>
            </a:solidFill>
            <a:ln/>
          </p:spPr>
          <p:style>
            <a:lnRef idx="0">
              <a:schemeClr val="accent6"/>
            </a:lnRef>
            <a:fillRef idx="3">
              <a:schemeClr val="accent6"/>
            </a:fillRef>
            <a:effectRef idx="3">
              <a:schemeClr val="accent6"/>
            </a:effectRef>
            <a:fontRef idx="minor">
              <a:schemeClr val="lt1"/>
            </a:fontRef>
          </p:style>
          <p:txBody>
            <a:bodyPr rtlCol="0" anchor="ctr"/>
            <a:lstStyle/>
            <a:p>
              <a:pPr algn="r"/>
              <a:endParaRPr lang="zh-CN" altLang="en-US" sz="4000" dirty="0">
                <a:latin typeface="+mn-ea"/>
              </a:endParaRPr>
            </a:p>
          </p:txBody>
        </p:sp>
        <p:sp>
          <p:nvSpPr>
            <p:cNvPr id="17" name="矩形 16"/>
            <p:cNvSpPr/>
            <p:nvPr/>
          </p:nvSpPr>
          <p:spPr>
            <a:xfrm>
              <a:off x="8388609" y="4039503"/>
              <a:ext cx="1977933" cy="8412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gn="ctr"/>
              <a:r>
                <a:rPr lang="zh-CN" altLang="en-US" sz="3200" cap="small" dirty="0" smtClean="0">
                  <a:solidFill>
                    <a:schemeClr val="bg1"/>
                  </a:solidFill>
                  <a:latin typeface="+mn-ea"/>
                </a:rPr>
                <a:t>关键文本</a:t>
              </a:r>
              <a:endParaRPr lang="zh-CN" altLang="en-US" sz="3200" cap="small" dirty="0">
                <a:solidFill>
                  <a:schemeClr val="bg1"/>
                </a:solidFill>
                <a:latin typeface="+mn-ea"/>
              </a:endParaRPr>
            </a:p>
          </p:txBody>
        </p:sp>
      </p:grpSp>
      <p:cxnSp>
        <p:nvCxnSpPr>
          <p:cNvPr id="18" name="直接连接符 17"/>
          <p:cNvCxnSpPr/>
          <p:nvPr/>
        </p:nvCxnSpPr>
        <p:spPr>
          <a:xfrm>
            <a:off x="3176" y="404907"/>
            <a:ext cx="12190413" cy="0"/>
          </a:xfrm>
          <a:prstGeom prst="line">
            <a:avLst/>
          </a:prstGeom>
          <a:noFill/>
          <a:ln w="9525" cap="flat" cmpd="sng" algn="ctr">
            <a:solidFill>
              <a:srgbClr val="414455"/>
            </a:solidFill>
            <a:prstDash val="dash"/>
          </a:ln>
          <a:effectLst/>
        </p:spPr>
      </p:cxnSp>
      <p:sp>
        <p:nvSpPr>
          <p:cNvPr id="19" name="流程图: 离页连接符 18"/>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0" name="TextBox 19"/>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16475082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750"/>
                                        <p:tgtEl>
                                          <p:spTgt spid="18"/>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ppt_x</p:attrName>
                                        </p:attrNameLst>
                                      </p:cBhvr>
                                      <p:tavLst>
                                        <p:tav tm="0">
                                          <p:val>
                                            <p:strVal val="#ppt_x"/>
                                          </p:val>
                                        </p:tav>
                                        <p:tav tm="100000">
                                          <p:val>
                                            <p:strVal val="#ppt_x"/>
                                          </p:val>
                                        </p:tav>
                                      </p:tavLst>
                                    </p:anim>
                                    <p:anim calcmode="lin" valueType="num">
                                      <p:cBhvr>
                                        <p:cTn id="11" dur="500" fill="hold"/>
                                        <p:tgtEl>
                                          <p:spTgt spid="19"/>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ppt_x</p:attrName>
                                        </p:attrNameLst>
                                      </p:cBhvr>
                                      <p:tavLst>
                                        <p:tav tm="0">
                                          <p:val>
                                            <p:strVal val="#ppt_x"/>
                                          </p:val>
                                        </p:tav>
                                        <p:tav tm="100000">
                                          <p:val>
                                            <p:strVal val="#ppt_x"/>
                                          </p:val>
                                        </p:tav>
                                      </p:tavLst>
                                    </p:anim>
                                    <p:anim calcmode="lin" valueType="num">
                                      <p:cBhvr>
                                        <p:cTn id="16" dur="250" fill="hold"/>
                                        <p:tgtEl>
                                          <p:spTgt spid="20"/>
                                        </p:tgtEl>
                                        <p:attrNameLst>
                                          <p:attrName>ppt_y</p:attrName>
                                        </p:attrNameLst>
                                      </p:cBhvr>
                                      <p:tavLst>
                                        <p:tav tm="0">
                                          <p:val>
                                            <p:strVal val="#ppt_y-#ppt_h/2"/>
                                          </p:val>
                                        </p:tav>
                                        <p:tav tm="100000">
                                          <p:val>
                                            <p:strVal val="#ppt_y"/>
                                          </p:val>
                                        </p:tav>
                                      </p:tavLst>
                                    </p:anim>
                                    <p:anim calcmode="lin" valueType="num">
                                      <p:cBhvr>
                                        <p:cTn id="17" dur="250" fill="hold"/>
                                        <p:tgtEl>
                                          <p:spTgt spid="20"/>
                                        </p:tgtEl>
                                        <p:attrNameLst>
                                          <p:attrName>ppt_w</p:attrName>
                                        </p:attrNameLst>
                                      </p:cBhvr>
                                      <p:tavLst>
                                        <p:tav tm="0">
                                          <p:val>
                                            <p:strVal val="#ppt_w"/>
                                          </p:val>
                                        </p:tav>
                                        <p:tav tm="100000">
                                          <p:val>
                                            <p:strVal val="#ppt_w"/>
                                          </p:val>
                                        </p:tav>
                                      </p:tavLst>
                                    </p:anim>
                                    <p:anim calcmode="lin" valueType="num">
                                      <p:cBhvr>
                                        <p:cTn id="18" dur="250" fill="hold"/>
                                        <p:tgtEl>
                                          <p:spTgt spid="2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ppt_x</p:attrName>
                                        </p:attrNameLst>
                                      </p:cBhvr>
                                      <p:tavLst>
                                        <p:tav tm="0">
                                          <p:val>
                                            <p:strVal val="#ppt_x-#ppt_w*1.125000"/>
                                          </p:val>
                                        </p:tav>
                                        <p:tav tm="100000">
                                          <p:val>
                                            <p:strVal val="#ppt_x"/>
                                          </p:val>
                                        </p:tav>
                                      </p:tavLst>
                                    </p:anim>
                                    <p:animEffect transition="in" filter="wipe(right)">
                                      <p:cBhvr>
                                        <p:cTn id="28" dur="500"/>
                                        <p:tgtEl>
                                          <p:spTgt spid="12"/>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ppt_x</p:attrName>
                                        </p:attrNameLst>
                                      </p:cBhvr>
                                      <p:tavLst>
                                        <p:tav tm="0">
                                          <p:val>
                                            <p:strVal val="#ppt_x-#ppt_w*1.125000"/>
                                          </p:val>
                                        </p:tav>
                                        <p:tav tm="100000">
                                          <p:val>
                                            <p:strVal val="#ppt_x"/>
                                          </p:val>
                                        </p:tav>
                                      </p:tavLst>
                                    </p:anim>
                                    <p:animEffect transition="in" filter="wipe(right)">
                                      <p:cBhvr>
                                        <p:cTn id="33" dur="500"/>
                                        <p:tgtEl>
                                          <p:spTgt spid="9"/>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ppt_x</p:attrName>
                                        </p:attrNameLst>
                                      </p:cBhvr>
                                      <p:tavLst>
                                        <p:tav tm="0">
                                          <p:val>
                                            <p:strVal val="#ppt_x-#ppt_w*1.125000"/>
                                          </p:val>
                                        </p:tav>
                                        <p:tav tm="100000">
                                          <p:val>
                                            <p:strVal val="#ppt_x"/>
                                          </p:val>
                                        </p:tav>
                                      </p:tavLst>
                                    </p:anim>
                                    <p:animEffect transition="in" filter="wipe(right)">
                                      <p:cBhvr>
                                        <p:cTn id="38" dur="500"/>
                                        <p:tgtEl>
                                          <p:spTgt spid="15"/>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randombar(horizontal)">
                                      <p:cBhvr>
                                        <p:cTn id="42" dur="750"/>
                                        <p:tgtEl>
                                          <p:spTgt spid="4"/>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750"/>
                                        <p:tgtEl>
                                          <p:spTgt spid="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randombar(horizontal)">
                                      <p:cBhvr>
                                        <p:cTn id="48" dur="750"/>
                                        <p:tgtEl>
                                          <p:spTgt spid="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randombar(horizontal)">
                                      <p:cBhvr>
                                        <p:cTn id="5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9" grpId="0" bldLvl="0" animBg="1"/>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96000" y="424"/>
            <a:ext cx="6094413" cy="685874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35" y="424"/>
            <a:ext cx="475901" cy="6858741"/>
          </a:xfrm>
          <a:prstGeom prst="rect">
            <a:avLst/>
          </a:prstGeom>
          <a:ln/>
        </p:spPr>
        <p:style>
          <a:lnRef idx="0">
            <a:schemeClr val="accent2"/>
          </a:lnRef>
          <a:fillRef idx="3">
            <a:schemeClr val="accent2"/>
          </a:fillRef>
          <a:effectRef idx="3">
            <a:schemeClr val="accent2"/>
          </a:effectRef>
          <a:fontRef idx="minor">
            <a:schemeClr val="lt1"/>
          </a:fontRef>
        </p:style>
        <p:txBody>
          <a:bodyPr lIns="86703" tIns="43352" rIns="86703" bIns="4335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cs"/>
            </a:endParaRPr>
          </a:p>
        </p:txBody>
      </p:sp>
      <p:sp>
        <p:nvSpPr>
          <p:cNvPr id="10" name="文本框 4"/>
          <p:cNvSpPr txBox="1"/>
          <p:nvPr/>
        </p:nvSpPr>
        <p:spPr>
          <a:xfrm>
            <a:off x="548245" y="2424783"/>
            <a:ext cx="4394833" cy="3088372"/>
          </a:xfrm>
          <a:prstGeom prst="rect">
            <a:avLst/>
          </a:prstGeom>
          <a:noFill/>
        </p:spPr>
        <p:txBody>
          <a:bodyPr wrap="square" lIns="86703" tIns="43352" rIns="86703" bIns="4335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添加目录文本</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rPr>
              <a:t>添加关键文字</a:t>
            </a:r>
            <a:endParaRPr kumimoji="0" lang="en-US" altLang="zh-CN" sz="5000" b="1" i="0" u="none" strike="noStrike" kern="0" cap="all" spc="0" normalizeH="0" baseline="0" noProof="0" dirty="0" smtClean="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lang="zh-CN" altLang="en-US" sz="5000" b="1" kern="0" cap="all" dirty="0" smtClean="0">
                <a:ln w="3175">
                  <a:solidFill>
                    <a:sysClr val="window" lastClr="FFFFFF"/>
                  </a:solidFill>
                </a:ln>
                <a:solidFill>
                  <a:srgbClr val="002060"/>
                </a:solidFill>
                <a:effectLst>
                  <a:outerShdw blurRad="50800" dist="38100" dir="5400000" algn="t" rotWithShape="0">
                    <a:prstClr val="black">
                      <a:alpha val="40000"/>
                    </a:prstClr>
                  </a:outerShdw>
                </a:effectLst>
                <a:ea typeface="微软雅黑" panose="020B0503020204020204" pitchFamily="34" charset="-122"/>
              </a:rPr>
              <a:t>添加关键文字</a:t>
            </a:r>
            <a:endParaRPr kumimoji="0" lang="zh-CN" altLang="en-US" sz="5000" b="1" i="0" u="none" strike="noStrike" kern="0" cap="all" spc="0" normalizeH="0" baseline="0" noProof="0" dirty="0">
              <a:ln w="3175">
                <a:solidFill>
                  <a:sysClr val="window" lastClr="FFFFFF"/>
                </a:solidFill>
              </a:ln>
              <a:solidFill>
                <a:srgbClr val="002060"/>
              </a:solidFill>
              <a:effectLst>
                <a:outerShdw blurRad="50800" dist="38100" dir="5400000" algn="t" rotWithShape="0">
                  <a:prstClr val="black">
                    <a:alpha val="40000"/>
                  </a:prstClr>
                </a:outerShdw>
              </a:effectLst>
              <a:uLnTx/>
              <a:uFillTx/>
              <a:ea typeface="微软雅黑" panose="020B0503020204020204" pitchFamily="34" charset="-122"/>
            </a:endParaRPr>
          </a:p>
        </p:txBody>
      </p:sp>
      <p:sp>
        <p:nvSpPr>
          <p:cNvPr id="12" name="AutoShape 3"/>
          <p:cNvSpPr>
            <a:spLocks noChangeAspect="1" noChangeArrowheads="1" noTextEdit="1"/>
          </p:cNvSpPr>
          <p:nvPr/>
        </p:nvSpPr>
        <p:spPr bwMode="auto">
          <a:xfrm>
            <a:off x="6815798" y="-110374"/>
            <a:ext cx="5374280" cy="702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5" rIns="91428" bIns="45715" numCol="1" anchor="t" anchorCtr="0" compatLnSpc="1"/>
          <a:lstStyle/>
          <a:p>
            <a:endParaRPr lang="zh-CN" altLang="en-US">
              <a:ea typeface="微软雅黑" panose="020B0503020204020204" pitchFamily="34" charset="-122"/>
            </a:endParaRPr>
          </a:p>
        </p:txBody>
      </p:sp>
      <p:grpSp>
        <p:nvGrpSpPr>
          <p:cNvPr id="13" name="组合 12"/>
          <p:cNvGrpSpPr/>
          <p:nvPr/>
        </p:nvGrpSpPr>
        <p:grpSpPr>
          <a:xfrm>
            <a:off x="653315" y="1269554"/>
            <a:ext cx="1275673" cy="1050429"/>
            <a:chOff x="4304043" y="1286668"/>
            <a:chExt cx="3837944" cy="2757793"/>
          </a:xfrm>
          <a:solidFill>
            <a:srgbClr val="C00000"/>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微软雅黑" panose="020B0503020204020204" pitchFamily="34" charset="-122"/>
                <a:cs typeface="+mn-ea"/>
                <a:sym typeface="+mn-lt"/>
              </a:endParaRPr>
            </a:p>
          </p:txBody>
        </p:sp>
        <p:sp>
          <p:nvSpPr>
            <p:cNvPr id="15" name="圆角矩形 14"/>
            <p:cNvSpPr/>
            <p:nvPr/>
          </p:nvSpPr>
          <p:spPr>
            <a:xfrm>
              <a:off x="4351930" y="1367697"/>
              <a:ext cx="3742172" cy="2595722"/>
            </a:xfrm>
            <a:prstGeom prst="roundRect">
              <a:avLst/>
            </a:prstGeom>
            <a:grp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Calibri"/>
                  <a:ea typeface="微软雅黑" panose="020B0503020204020204" pitchFamily="34" charset="-122"/>
                  <a:cs typeface="+mn-ea"/>
                  <a:sym typeface="+mn-lt"/>
                </a:rPr>
                <a:t>1</a:t>
              </a:r>
              <a:endParaRPr kumimoji="0" lang="zh-CN" altLang="en-US" sz="6600" b="0" i="0" u="none" strike="noStrike" kern="0" cap="none" spc="0" normalizeH="0" baseline="0" noProof="0" dirty="0">
                <a:ln>
                  <a:noFill/>
                </a:ln>
                <a:solidFill>
                  <a:sysClr val="window" lastClr="FFFFFF"/>
                </a:solidFill>
                <a:effectLst/>
                <a:uLnTx/>
                <a:uFillTx/>
                <a:latin typeface="Calibri"/>
                <a:ea typeface="微软雅黑" panose="020B0503020204020204" pitchFamily="34" charset="-122"/>
                <a:cs typeface="+mn-ea"/>
                <a:sym typeface="+mn-lt"/>
              </a:endParaRPr>
            </a:p>
          </p:txBody>
        </p:sp>
      </p:grpSp>
      <p:sp>
        <p:nvSpPr>
          <p:cNvPr id="17" name="矩形 16"/>
          <p:cNvSpPr/>
          <p:nvPr/>
        </p:nvSpPr>
        <p:spPr>
          <a:xfrm>
            <a:off x="8130075" y="0"/>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矩形 17"/>
          <p:cNvSpPr/>
          <p:nvPr/>
        </p:nvSpPr>
        <p:spPr>
          <a:xfrm>
            <a:off x="6096000" y="4578515"/>
            <a:ext cx="2026261" cy="228065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矩形 18"/>
          <p:cNvSpPr/>
          <p:nvPr/>
        </p:nvSpPr>
        <p:spPr>
          <a:xfrm>
            <a:off x="10164152" y="2301839"/>
            <a:ext cx="2026261" cy="2232000"/>
          </a:xfrm>
          <a:prstGeom prst="rect">
            <a:avLst/>
          </a:prstGeom>
          <a:solidFill>
            <a:srgbClr val="FFFFFF">
              <a:alpha val="50196"/>
            </a:srgbClr>
          </a:solidFill>
          <a:ln w="158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Rectangle 6"/>
          <p:cNvSpPr>
            <a:spLocks noChangeArrowheads="1"/>
          </p:cNvSpPr>
          <p:nvPr/>
        </p:nvSpPr>
        <p:spPr bwMode="auto">
          <a:xfrm>
            <a:off x="8097838"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7"/>
          <p:cNvSpPr>
            <a:spLocks noChangeArrowheads="1"/>
          </p:cNvSpPr>
          <p:nvPr/>
        </p:nvSpPr>
        <p:spPr bwMode="auto">
          <a:xfrm>
            <a:off x="10126663" y="0"/>
            <a:ext cx="76200" cy="68580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8"/>
          <p:cNvSpPr>
            <a:spLocks noChangeArrowheads="1"/>
          </p:cNvSpPr>
          <p:nvPr/>
        </p:nvSpPr>
        <p:spPr bwMode="auto">
          <a:xfrm>
            <a:off x="6097588" y="2247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Rectangle 9"/>
          <p:cNvSpPr>
            <a:spLocks noChangeArrowheads="1"/>
          </p:cNvSpPr>
          <p:nvPr/>
        </p:nvSpPr>
        <p:spPr bwMode="auto">
          <a:xfrm>
            <a:off x="6097588" y="4533900"/>
            <a:ext cx="6096000" cy="76200"/>
          </a:xfrm>
          <a:prstGeom prst="rect">
            <a:avLst/>
          </a:prstGeom>
          <a:solidFill>
            <a:srgbClr val="FFFF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23" presetClass="entr" presetSubtype="28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16" presetClass="entr" presetSubtype="42"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750"/>
                                        <p:tgtEl>
                                          <p:spTgt spid="20"/>
                                        </p:tgtEl>
                                      </p:cBhvr>
                                    </p:animEffect>
                                  </p:childTnLst>
                                </p:cTn>
                              </p:par>
                              <p:par>
                                <p:cTn id="22" presetID="16" presetClass="entr" presetSubtype="4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outHorizontal)">
                                      <p:cBhvr>
                                        <p:cTn id="24" dur="750"/>
                                        <p:tgtEl>
                                          <p:spTgt spid="21"/>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outVertical)">
                                      <p:cBhvr>
                                        <p:cTn id="27" dur="750"/>
                                        <p:tgtEl>
                                          <p:spTgt spid="22"/>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outVertical)">
                                      <p:cBhvr>
                                        <p:cTn id="30" dur="750"/>
                                        <p:tgtEl>
                                          <p:spTgt spid="2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7" grpId="0" animBg="1"/>
      <p:bldP spid="18" grpId="0" animBg="1"/>
      <p:bldP spid="19" grpId="0" animBg="1"/>
      <p:bldP spid="20" grpId="0" animBg="1"/>
      <p:bldP spid="21" grpId="0" animBg="1"/>
      <p:bldP spid="22"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6095208" y="2077669"/>
            <a:ext cx="624466" cy="624693"/>
            <a:chOff x="6235758" y="1686600"/>
            <a:chExt cx="914400" cy="914400"/>
          </a:xfrm>
        </p:grpSpPr>
        <p:sp>
          <p:nvSpPr>
            <p:cNvPr id="4" name="Oval 7"/>
            <p:cNvSpPr/>
            <p:nvPr/>
          </p:nvSpPr>
          <p:spPr>
            <a:xfrm>
              <a:off x="6235758" y="1686600"/>
              <a:ext cx="914400" cy="914400"/>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grpSp>
          <p:nvGrpSpPr>
            <p:cNvPr id="5" name="淘宝网chenying0907出品 4161"/>
            <p:cNvGrpSpPr/>
            <p:nvPr/>
          </p:nvGrpSpPr>
          <p:grpSpPr>
            <a:xfrm>
              <a:off x="6452047" y="1906130"/>
              <a:ext cx="481822" cy="475339"/>
              <a:chOff x="7264401" y="4192588"/>
              <a:chExt cx="354013" cy="349250"/>
            </a:xfrm>
            <a:solidFill>
              <a:schemeClr val="bg2"/>
            </a:solidFill>
          </p:grpSpPr>
          <p:sp>
            <p:nvSpPr>
              <p:cNvPr id="6" name="淘宝网chenying0907出品 1531"/>
              <p:cNvSpPr>
                <a:spLocks noEditPoints="1"/>
              </p:cNvSpPr>
              <p:nvPr/>
            </p:nvSpPr>
            <p:spPr bwMode="auto">
              <a:xfrm>
                <a:off x="7264401" y="4192588"/>
                <a:ext cx="354013" cy="349250"/>
              </a:xfrm>
              <a:custGeom>
                <a:avLst/>
                <a:gdLst>
                  <a:gd name="T0" fmla="*/ 74 w 94"/>
                  <a:gd name="T1" fmla="*/ 93 h 93"/>
                  <a:gd name="T2" fmla="*/ 23 w 94"/>
                  <a:gd name="T3" fmla="*/ 71 h 93"/>
                  <a:gd name="T4" fmla="*/ 23 w 94"/>
                  <a:gd name="T5" fmla="*/ 70 h 93"/>
                  <a:gd name="T6" fmla="*/ 1 w 94"/>
                  <a:gd name="T7" fmla="*/ 18 h 93"/>
                  <a:gd name="T8" fmla="*/ 1 w 94"/>
                  <a:gd name="T9" fmla="*/ 17 h 93"/>
                  <a:gd name="T10" fmla="*/ 1 w 94"/>
                  <a:gd name="T11" fmla="*/ 16 h 93"/>
                  <a:gd name="T12" fmla="*/ 5 w 94"/>
                  <a:gd name="T13" fmla="*/ 12 h 93"/>
                  <a:gd name="T14" fmla="*/ 22 w 94"/>
                  <a:gd name="T15" fmla="*/ 1 h 93"/>
                  <a:gd name="T16" fmla="*/ 25 w 94"/>
                  <a:gd name="T17" fmla="*/ 0 h 93"/>
                  <a:gd name="T18" fmla="*/ 33 w 94"/>
                  <a:gd name="T19" fmla="*/ 5 h 93"/>
                  <a:gd name="T20" fmla="*/ 40 w 94"/>
                  <a:gd name="T21" fmla="*/ 26 h 93"/>
                  <a:gd name="T22" fmla="*/ 37 w 94"/>
                  <a:gd name="T23" fmla="*/ 35 h 93"/>
                  <a:gd name="T24" fmla="*/ 30 w 94"/>
                  <a:gd name="T25" fmla="*/ 40 h 93"/>
                  <a:gd name="T26" fmla="*/ 31 w 94"/>
                  <a:gd name="T27" fmla="*/ 42 h 93"/>
                  <a:gd name="T28" fmla="*/ 40 w 94"/>
                  <a:gd name="T29" fmla="*/ 53 h 93"/>
                  <a:gd name="T30" fmla="*/ 51 w 94"/>
                  <a:gd name="T31" fmla="*/ 63 h 93"/>
                  <a:gd name="T32" fmla="*/ 54 w 94"/>
                  <a:gd name="T33" fmla="*/ 63 h 93"/>
                  <a:gd name="T34" fmla="*/ 54 w 94"/>
                  <a:gd name="T35" fmla="*/ 63 h 93"/>
                  <a:gd name="T36" fmla="*/ 58 w 94"/>
                  <a:gd name="T37" fmla="*/ 57 h 93"/>
                  <a:gd name="T38" fmla="*/ 66 w 94"/>
                  <a:gd name="T39" fmla="*/ 53 h 93"/>
                  <a:gd name="T40" fmla="*/ 67 w 94"/>
                  <a:gd name="T41" fmla="*/ 54 h 93"/>
                  <a:gd name="T42" fmla="*/ 89 w 94"/>
                  <a:gd name="T43" fmla="*/ 61 h 93"/>
                  <a:gd name="T44" fmla="*/ 93 w 94"/>
                  <a:gd name="T45" fmla="*/ 71 h 93"/>
                  <a:gd name="T46" fmla="*/ 82 w 94"/>
                  <a:gd name="T47" fmla="*/ 88 h 93"/>
                  <a:gd name="T48" fmla="*/ 78 w 94"/>
                  <a:gd name="T49" fmla="*/ 92 h 93"/>
                  <a:gd name="T50" fmla="*/ 76 w 94"/>
                  <a:gd name="T51" fmla="*/ 93 h 93"/>
                  <a:gd name="T52" fmla="*/ 74 w 94"/>
                  <a:gd name="T53" fmla="*/ 93 h 93"/>
                  <a:gd name="T54" fmla="*/ 29 w 94"/>
                  <a:gd name="T55" fmla="*/ 65 h 93"/>
                  <a:gd name="T56" fmla="*/ 29 w 94"/>
                  <a:gd name="T57" fmla="*/ 65 h 93"/>
                  <a:gd name="T58" fmla="*/ 74 w 94"/>
                  <a:gd name="T59" fmla="*/ 85 h 93"/>
                  <a:gd name="T60" fmla="*/ 76 w 94"/>
                  <a:gd name="T61" fmla="*/ 83 h 93"/>
                  <a:gd name="T62" fmla="*/ 86 w 94"/>
                  <a:gd name="T63" fmla="*/ 69 h 93"/>
                  <a:gd name="T64" fmla="*/ 85 w 94"/>
                  <a:gd name="T65" fmla="*/ 68 h 93"/>
                  <a:gd name="T66" fmla="*/ 66 w 94"/>
                  <a:gd name="T67" fmla="*/ 61 h 93"/>
                  <a:gd name="T68" fmla="*/ 65 w 94"/>
                  <a:gd name="T69" fmla="*/ 62 h 93"/>
                  <a:gd name="T70" fmla="*/ 61 w 94"/>
                  <a:gd name="T71" fmla="*/ 68 h 93"/>
                  <a:gd name="T72" fmla="*/ 47 w 94"/>
                  <a:gd name="T73" fmla="*/ 69 h 93"/>
                  <a:gd name="T74" fmla="*/ 35 w 94"/>
                  <a:gd name="T75" fmla="*/ 59 h 93"/>
                  <a:gd name="T76" fmla="*/ 24 w 94"/>
                  <a:gd name="T77" fmla="*/ 47 h 93"/>
                  <a:gd name="T78" fmla="*/ 22 w 94"/>
                  <a:gd name="T79" fmla="*/ 38 h 93"/>
                  <a:gd name="T80" fmla="*/ 26 w 94"/>
                  <a:gd name="T81" fmla="*/ 33 h 93"/>
                  <a:gd name="T82" fmla="*/ 32 w 94"/>
                  <a:gd name="T83" fmla="*/ 29 h 93"/>
                  <a:gd name="T84" fmla="*/ 32 w 94"/>
                  <a:gd name="T85" fmla="*/ 28 h 93"/>
                  <a:gd name="T86" fmla="*/ 26 w 94"/>
                  <a:gd name="T87" fmla="*/ 8 h 93"/>
                  <a:gd name="T88" fmla="*/ 25 w 94"/>
                  <a:gd name="T89" fmla="*/ 8 h 93"/>
                  <a:gd name="T90" fmla="*/ 11 w 94"/>
                  <a:gd name="T91" fmla="*/ 17 h 93"/>
                  <a:gd name="T92" fmla="*/ 9 w 94"/>
                  <a:gd name="T93" fmla="*/ 20 h 93"/>
                  <a:gd name="T94" fmla="*/ 29 w 94"/>
                  <a:gd name="T95" fmla="*/ 6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93">
                    <a:moveTo>
                      <a:pt x="74" y="93"/>
                    </a:moveTo>
                    <a:cubicBezTo>
                      <a:pt x="56" y="93"/>
                      <a:pt x="38" y="85"/>
                      <a:pt x="23" y="71"/>
                    </a:cubicBezTo>
                    <a:cubicBezTo>
                      <a:pt x="23" y="70"/>
                      <a:pt x="23" y="70"/>
                      <a:pt x="23" y="70"/>
                    </a:cubicBezTo>
                    <a:cubicBezTo>
                      <a:pt x="8" y="55"/>
                      <a:pt x="0" y="37"/>
                      <a:pt x="1" y="18"/>
                    </a:cubicBezTo>
                    <a:cubicBezTo>
                      <a:pt x="1" y="17"/>
                      <a:pt x="1" y="17"/>
                      <a:pt x="1" y="17"/>
                    </a:cubicBezTo>
                    <a:cubicBezTo>
                      <a:pt x="1" y="16"/>
                      <a:pt x="1" y="16"/>
                      <a:pt x="1" y="16"/>
                    </a:cubicBezTo>
                    <a:cubicBezTo>
                      <a:pt x="3" y="14"/>
                      <a:pt x="4" y="13"/>
                      <a:pt x="5" y="12"/>
                    </a:cubicBezTo>
                    <a:cubicBezTo>
                      <a:pt x="10" y="7"/>
                      <a:pt x="16" y="3"/>
                      <a:pt x="22" y="1"/>
                    </a:cubicBezTo>
                    <a:cubicBezTo>
                      <a:pt x="23" y="0"/>
                      <a:pt x="24" y="0"/>
                      <a:pt x="25" y="0"/>
                    </a:cubicBezTo>
                    <a:cubicBezTo>
                      <a:pt x="27" y="0"/>
                      <a:pt x="32" y="1"/>
                      <a:pt x="33" y="5"/>
                    </a:cubicBezTo>
                    <a:cubicBezTo>
                      <a:pt x="35" y="11"/>
                      <a:pt x="38" y="19"/>
                      <a:pt x="40" y="26"/>
                    </a:cubicBezTo>
                    <a:cubicBezTo>
                      <a:pt x="41" y="28"/>
                      <a:pt x="40" y="34"/>
                      <a:pt x="37" y="35"/>
                    </a:cubicBezTo>
                    <a:cubicBezTo>
                      <a:pt x="30" y="40"/>
                      <a:pt x="30" y="40"/>
                      <a:pt x="30" y="40"/>
                    </a:cubicBezTo>
                    <a:cubicBezTo>
                      <a:pt x="30" y="40"/>
                      <a:pt x="30" y="41"/>
                      <a:pt x="31" y="42"/>
                    </a:cubicBezTo>
                    <a:cubicBezTo>
                      <a:pt x="34" y="46"/>
                      <a:pt x="37" y="50"/>
                      <a:pt x="40" y="53"/>
                    </a:cubicBezTo>
                    <a:cubicBezTo>
                      <a:pt x="44" y="57"/>
                      <a:pt x="48" y="60"/>
                      <a:pt x="51" y="63"/>
                    </a:cubicBezTo>
                    <a:cubicBezTo>
                      <a:pt x="52" y="63"/>
                      <a:pt x="53" y="63"/>
                      <a:pt x="54" y="63"/>
                    </a:cubicBezTo>
                    <a:cubicBezTo>
                      <a:pt x="54" y="63"/>
                      <a:pt x="54" y="63"/>
                      <a:pt x="54" y="63"/>
                    </a:cubicBezTo>
                    <a:cubicBezTo>
                      <a:pt x="58" y="57"/>
                      <a:pt x="58" y="57"/>
                      <a:pt x="58" y="57"/>
                    </a:cubicBezTo>
                    <a:cubicBezTo>
                      <a:pt x="60" y="53"/>
                      <a:pt x="65" y="53"/>
                      <a:pt x="66" y="53"/>
                    </a:cubicBezTo>
                    <a:cubicBezTo>
                      <a:pt x="66" y="53"/>
                      <a:pt x="67" y="53"/>
                      <a:pt x="67" y="54"/>
                    </a:cubicBezTo>
                    <a:cubicBezTo>
                      <a:pt x="77" y="56"/>
                      <a:pt x="82" y="57"/>
                      <a:pt x="89" y="61"/>
                    </a:cubicBezTo>
                    <a:cubicBezTo>
                      <a:pt x="92" y="62"/>
                      <a:pt x="94" y="68"/>
                      <a:pt x="93" y="71"/>
                    </a:cubicBezTo>
                    <a:cubicBezTo>
                      <a:pt x="91" y="78"/>
                      <a:pt x="87" y="83"/>
                      <a:pt x="82" y="88"/>
                    </a:cubicBezTo>
                    <a:cubicBezTo>
                      <a:pt x="81" y="90"/>
                      <a:pt x="79" y="91"/>
                      <a:pt x="78" y="92"/>
                    </a:cubicBezTo>
                    <a:cubicBezTo>
                      <a:pt x="76" y="93"/>
                      <a:pt x="76" y="93"/>
                      <a:pt x="76" y="93"/>
                    </a:cubicBezTo>
                    <a:lnTo>
                      <a:pt x="74" y="93"/>
                    </a:lnTo>
                    <a:close/>
                    <a:moveTo>
                      <a:pt x="29" y="65"/>
                    </a:moveTo>
                    <a:cubicBezTo>
                      <a:pt x="29" y="65"/>
                      <a:pt x="29" y="65"/>
                      <a:pt x="29" y="65"/>
                    </a:cubicBezTo>
                    <a:cubicBezTo>
                      <a:pt x="42" y="78"/>
                      <a:pt x="58" y="85"/>
                      <a:pt x="74" y="85"/>
                    </a:cubicBezTo>
                    <a:cubicBezTo>
                      <a:pt x="75" y="84"/>
                      <a:pt x="75" y="83"/>
                      <a:pt x="76" y="83"/>
                    </a:cubicBezTo>
                    <a:cubicBezTo>
                      <a:pt x="80" y="79"/>
                      <a:pt x="83" y="74"/>
                      <a:pt x="86" y="69"/>
                    </a:cubicBezTo>
                    <a:cubicBezTo>
                      <a:pt x="85" y="68"/>
                      <a:pt x="85" y="68"/>
                      <a:pt x="85" y="68"/>
                    </a:cubicBezTo>
                    <a:cubicBezTo>
                      <a:pt x="79" y="65"/>
                      <a:pt x="74" y="63"/>
                      <a:pt x="66" y="61"/>
                    </a:cubicBezTo>
                    <a:cubicBezTo>
                      <a:pt x="65" y="62"/>
                      <a:pt x="65" y="62"/>
                      <a:pt x="65" y="62"/>
                    </a:cubicBezTo>
                    <a:cubicBezTo>
                      <a:pt x="61" y="68"/>
                      <a:pt x="61" y="68"/>
                      <a:pt x="61" y="68"/>
                    </a:cubicBezTo>
                    <a:cubicBezTo>
                      <a:pt x="58" y="72"/>
                      <a:pt x="51" y="73"/>
                      <a:pt x="47" y="69"/>
                    </a:cubicBezTo>
                    <a:cubicBezTo>
                      <a:pt x="43" y="66"/>
                      <a:pt x="39" y="63"/>
                      <a:pt x="35" y="59"/>
                    </a:cubicBezTo>
                    <a:cubicBezTo>
                      <a:pt x="31" y="55"/>
                      <a:pt x="27" y="51"/>
                      <a:pt x="24" y="47"/>
                    </a:cubicBezTo>
                    <a:cubicBezTo>
                      <a:pt x="23" y="44"/>
                      <a:pt x="22" y="41"/>
                      <a:pt x="22" y="38"/>
                    </a:cubicBezTo>
                    <a:cubicBezTo>
                      <a:pt x="23" y="36"/>
                      <a:pt x="24" y="34"/>
                      <a:pt x="26" y="33"/>
                    </a:cubicBezTo>
                    <a:cubicBezTo>
                      <a:pt x="32" y="29"/>
                      <a:pt x="32" y="29"/>
                      <a:pt x="32" y="29"/>
                    </a:cubicBezTo>
                    <a:cubicBezTo>
                      <a:pt x="32" y="29"/>
                      <a:pt x="32" y="28"/>
                      <a:pt x="32" y="28"/>
                    </a:cubicBezTo>
                    <a:cubicBezTo>
                      <a:pt x="30" y="21"/>
                      <a:pt x="28" y="14"/>
                      <a:pt x="26" y="8"/>
                    </a:cubicBezTo>
                    <a:cubicBezTo>
                      <a:pt x="25" y="8"/>
                      <a:pt x="25" y="8"/>
                      <a:pt x="25" y="8"/>
                    </a:cubicBezTo>
                    <a:cubicBezTo>
                      <a:pt x="20" y="10"/>
                      <a:pt x="15" y="13"/>
                      <a:pt x="11" y="17"/>
                    </a:cubicBezTo>
                    <a:cubicBezTo>
                      <a:pt x="10" y="18"/>
                      <a:pt x="9" y="19"/>
                      <a:pt x="9" y="20"/>
                    </a:cubicBezTo>
                    <a:cubicBezTo>
                      <a:pt x="9" y="35"/>
                      <a:pt x="16" y="52"/>
                      <a:pt x="29"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网chenying0907出品 1532"/>
              <p:cNvSpPr>
                <a:spLocks/>
              </p:cNvSpPr>
              <p:nvPr/>
            </p:nvSpPr>
            <p:spPr bwMode="auto">
              <a:xfrm>
                <a:off x="7486651" y="4225925"/>
                <a:ext cx="93663" cy="93663"/>
              </a:xfrm>
              <a:custGeom>
                <a:avLst/>
                <a:gdLst>
                  <a:gd name="T0" fmla="*/ 40 w 59"/>
                  <a:gd name="T1" fmla="*/ 59 h 59"/>
                  <a:gd name="T2" fmla="*/ 38 w 59"/>
                  <a:gd name="T3" fmla="*/ 21 h 59"/>
                  <a:gd name="T4" fmla="*/ 0 w 59"/>
                  <a:gd name="T5" fmla="*/ 19 h 59"/>
                  <a:gd name="T6" fmla="*/ 2 w 59"/>
                  <a:gd name="T7" fmla="*/ 0 h 59"/>
                  <a:gd name="T8" fmla="*/ 57 w 59"/>
                  <a:gd name="T9" fmla="*/ 2 h 59"/>
                  <a:gd name="T10" fmla="*/ 59 w 59"/>
                  <a:gd name="T11" fmla="*/ 57 h 59"/>
                  <a:gd name="T12" fmla="*/ 40 w 59"/>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59" h="59">
                    <a:moveTo>
                      <a:pt x="40" y="59"/>
                    </a:moveTo>
                    <a:lnTo>
                      <a:pt x="38" y="21"/>
                    </a:lnTo>
                    <a:lnTo>
                      <a:pt x="0" y="19"/>
                    </a:lnTo>
                    <a:lnTo>
                      <a:pt x="2" y="0"/>
                    </a:lnTo>
                    <a:lnTo>
                      <a:pt x="57" y="2"/>
                    </a:lnTo>
                    <a:lnTo>
                      <a:pt x="59" y="57"/>
                    </a:lnTo>
                    <a:lnTo>
                      <a:pt x="4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网chenying0907出品 1533"/>
              <p:cNvSpPr>
                <a:spLocks/>
              </p:cNvSpPr>
              <p:nvPr/>
            </p:nvSpPr>
            <p:spPr bwMode="auto">
              <a:xfrm>
                <a:off x="7461251" y="4240213"/>
                <a:ext cx="104775" cy="106363"/>
              </a:xfrm>
              <a:custGeom>
                <a:avLst/>
                <a:gdLst>
                  <a:gd name="T0" fmla="*/ 14 w 66"/>
                  <a:gd name="T1" fmla="*/ 67 h 67"/>
                  <a:gd name="T2" fmla="*/ 0 w 66"/>
                  <a:gd name="T3" fmla="*/ 52 h 67"/>
                  <a:gd name="T4" fmla="*/ 52 w 66"/>
                  <a:gd name="T5" fmla="*/ 0 h 67"/>
                  <a:gd name="T6" fmla="*/ 66 w 66"/>
                  <a:gd name="T7" fmla="*/ 15 h 67"/>
                  <a:gd name="T8" fmla="*/ 14 w 66"/>
                  <a:gd name="T9" fmla="*/ 67 h 67"/>
                </a:gdLst>
                <a:ahLst/>
                <a:cxnLst>
                  <a:cxn ang="0">
                    <a:pos x="T0" y="T1"/>
                  </a:cxn>
                  <a:cxn ang="0">
                    <a:pos x="T2" y="T3"/>
                  </a:cxn>
                  <a:cxn ang="0">
                    <a:pos x="T4" y="T5"/>
                  </a:cxn>
                  <a:cxn ang="0">
                    <a:pos x="T6" y="T7"/>
                  </a:cxn>
                  <a:cxn ang="0">
                    <a:pos x="T8" y="T9"/>
                  </a:cxn>
                </a:cxnLst>
                <a:rect l="0" t="0" r="r" b="b"/>
                <a:pathLst>
                  <a:path w="66" h="67">
                    <a:moveTo>
                      <a:pt x="14" y="67"/>
                    </a:moveTo>
                    <a:lnTo>
                      <a:pt x="0" y="52"/>
                    </a:lnTo>
                    <a:lnTo>
                      <a:pt x="52" y="0"/>
                    </a:lnTo>
                    <a:lnTo>
                      <a:pt x="66" y="15"/>
                    </a:lnTo>
                    <a:lnTo>
                      <a:pt x="14"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 name="Group 12"/>
          <p:cNvGrpSpPr/>
          <p:nvPr/>
        </p:nvGrpSpPr>
        <p:grpSpPr>
          <a:xfrm>
            <a:off x="6095208" y="4146099"/>
            <a:ext cx="624466" cy="624693"/>
            <a:chOff x="6539464" y="3429000"/>
            <a:chExt cx="914400" cy="914400"/>
          </a:xfrm>
        </p:grpSpPr>
        <p:sp>
          <p:nvSpPr>
            <p:cNvPr id="10" name="Oval 13"/>
            <p:cNvSpPr/>
            <p:nvPr/>
          </p:nvSpPr>
          <p:spPr>
            <a:xfrm>
              <a:off x="6539464" y="3429000"/>
              <a:ext cx="914400" cy="914400"/>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GB"/>
            </a:p>
          </p:txBody>
        </p:sp>
        <p:grpSp>
          <p:nvGrpSpPr>
            <p:cNvPr id="11" name="淘宝网chenying0907出品 4165"/>
            <p:cNvGrpSpPr/>
            <p:nvPr/>
          </p:nvGrpSpPr>
          <p:grpSpPr>
            <a:xfrm>
              <a:off x="6761886" y="3694354"/>
              <a:ext cx="469554" cy="383693"/>
              <a:chOff x="7107238" y="1501775"/>
              <a:chExt cx="555625" cy="454026"/>
            </a:xfrm>
            <a:solidFill>
              <a:schemeClr val="bg2"/>
            </a:solidFill>
          </p:grpSpPr>
          <p:sp>
            <p:nvSpPr>
              <p:cNvPr id="12" name="淘宝网chenying0907出品 1430"/>
              <p:cNvSpPr>
                <a:spLocks noEditPoints="1"/>
              </p:cNvSpPr>
              <p:nvPr/>
            </p:nvSpPr>
            <p:spPr bwMode="auto">
              <a:xfrm>
                <a:off x="7107238" y="1504950"/>
                <a:ext cx="555625" cy="450850"/>
              </a:xfrm>
              <a:custGeom>
                <a:avLst/>
                <a:gdLst>
                  <a:gd name="T0" fmla="*/ 30 w 148"/>
                  <a:gd name="T1" fmla="*/ 120 h 120"/>
                  <a:gd name="T2" fmla="*/ 18 w 148"/>
                  <a:gd name="T3" fmla="*/ 111 h 120"/>
                  <a:gd name="T4" fmla="*/ 1 w 148"/>
                  <a:gd name="T5" fmla="*/ 42 h 120"/>
                  <a:gd name="T6" fmla="*/ 2 w 148"/>
                  <a:gd name="T7" fmla="*/ 33 h 120"/>
                  <a:gd name="T8" fmla="*/ 9 w 148"/>
                  <a:gd name="T9" fmla="*/ 27 h 120"/>
                  <a:gd name="T10" fmla="*/ 114 w 148"/>
                  <a:gd name="T11" fmla="*/ 0 h 120"/>
                  <a:gd name="T12" fmla="*/ 117 w 148"/>
                  <a:gd name="T13" fmla="*/ 0 h 120"/>
                  <a:gd name="T14" fmla="*/ 129 w 148"/>
                  <a:gd name="T15" fmla="*/ 9 h 120"/>
                  <a:gd name="T16" fmla="*/ 147 w 148"/>
                  <a:gd name="T17" fmla="*/ 77 h 120"/>
                  <a:gd name="T18" fmla="*/ 146 w 148"/>
                  <a:gd name="T19" fmla="*/ 87 h 120"/>
                  <a:gd name="T20" fmla="*/ 138 w 148"/>
                  <a:gd name="T21" fmla="*/ 92 h 120"/>
                  <a:gd name="T22" fmla="*/ 33 w 148"/>
                  <a:gd name="T23" fmla="*/ 119 h 120"/>
                  <a:gd name="T24" fmla="*/ 30 w 148"/>
                  <a:gd name="T25" fmla="*/ 120 h 120"/>
                  <a:gd name="T26" fmla="*/ 117 w 148"/>
                  <a:gd name="T27" fmla="*/ 8 h 120"/>
                  <a:gd name="T28" fmla="*/ 116 w 148"/>
                  <a:gd name="T29" fmla="*/ 8 h 120"/>
                  <a:gd name="T30" fmla="*/ 11 w 148"/>
                  <a:gd name="T31" fmla="*/ 35 h 120"/>
                  <a:gd name="T32" fmla="*/ 9 w 148"/>
                  <a:gd name="T33" fmla="*/ 37 h 120"/>
                  <a:gd name="T34" fmla="*/ 8 w 148"/>
                  <a:gd name="T35" fmla="*/ 40 h 120"/>
                  <a:gd name="T36" fmla="*/ 26 w 148"/>
                  <a:gd name="T37" fmla="*/ 109 h 120"/>
                  <a:gd name="T38" fmla="*/ 31 w 148"/>
                  <a:gd name="T39" fmla="*/ 111 h 120"/>
                  <a:gd name="T40" fmla="*/ 136 w 148"/>
                  <a:gd name="T41" fmla="*/ 84 h 120"/>
                  <a:gd name="T42" fmla="*/ 139 w 148"/>
                  <a:gd name="T43" fmla="*/ 83 h 120"/>
                  <a:gd name="T44" fmla="*/ 139 w 148"/>
                  <a:gd name="T45" fmla="*/ 79 h 120"/>
                  <a:gd name="T46" fmla="*/ 121 w 148"/>
                  <a:gd name="T47" fmla="*/ 11 h 120"/>
                  <a:gd name="T48" fmla="*/ 117 w 148"/>
                  <a:gd name="T4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20">
                    <a:moveTo>
                      <a:pt x="30" y="120"/>
                    </a:moveTo>
                    <a:cubicBezTo>
                      <a:pt x="25" y="120"/>
                      <a:pt x="20" y="116"/>
                      <a:pt x="18" y="111"/>
                    </a:cubicBezTo>
                    <a:cubicBezTo>
                      <a:pt x="1" y="42"/>
                      <a:pt x="1" y="42"/>
                      <a:pt x="1" y="42"/>
                    </a:cubicBezTo>
                    <a:cubicBezTo>
                      <a:pt x="0" y="39"/>
                      <a:pt x="0" y="35"/>
                      <a:pt x="2" y="33"/>
                    </a:cubicBezTo>
                    <a:cubicBezTo>
                      <a:pt x="4" y="30"/>
                      <a:pt x="6" y="28"/>
                      <a:pt x="9" y="27"/>
                    </a:cubicBezTo>
                    <a:cubicBezTo>
                      <a:pt x="114" y="0"/>
                      <a:pt x="114" y="0"/>
                      <a:pt x="114" y="0"/>
                    </a:cubicBezTo>
                    <a:cubicBezTo>
                      <a:pt x="115" y="0"/>
                      <a:pt x="116" y="0"/>
                      <a:pt x="117" y="0"/>
                    </a:cubicBezTo>
                    <a:cubicBezTo>
                      <a:pt x="123" y="0"/>
                      <a:pt x="128" y="3"/>
                      <a:pt x="129" y="9"/>
                    </a:cubicBezTo>
                    <a:cubicBezTo>
                      <a:pt x="147" y="77"/>
                      <a:pt x="147" y="77"/>
                      <a:pt x="147" y="77"/>
                    </a:cubicBezTo>
                    <a:cubicBezTo>
                      <a:pt x="148" y="81"/>
                      <a:pt x="147" y="84"/>
                      <a:pt x="146" y="87"/>
                    </a:cubicBezTo>
                    <a:cubicBezTo>
                      <a:pt x="144" y="89"/>
                      <a:pt x="141" y="91"/>
                      <a:pt x="138" y="92"/>
                    </a:cubicBezTo>
                    <a:cubicBezTo>
                      <a:pt x="33" y="119"/>
                      <a:pt x="33" y="119"/>
                      <a:pt x="33" y="119"/>
                    </a:cubicBezTo>
                    <a:cubicBezTo>
                      <a:pt x="32" y="120"/>
                      <a:pt x="31" y="120"/>
                      <a:pt x="30" y="120"/>
                    </a:cubicBezTo>
                    <a:close/>
                    <a:moveTo>
                      <a:pt x="117" y="8"/>
                    </a:moveTo>
                    <a:cubicBezTo>
                      <a:pt x="116" y="8"/>
                      <a:pt x="116" y="8"/>
                      <a:pt x="116" y="8"/>
                    </a:cubicBezTo>
                    <a:cubicBezTo>
                      <a:pt x="11" y="35"/>
                      <a:pt x="11" y="35"/>
                      <a:pt x="11" y="35"/>
                    </a:cubicBezTo>
                    <a:cubicBezTo>
                      <a:pt x="10" y="35"/>
                      <a:pt x="9" y="36"/>
                      <a:pt x="9" y="37"/>
                    </a:cubicBezTo>
                    <a:cubicBezTo>
                      <a:pt x="8" y="38"/>
                      <a:pt x="8" y="39"/>
                      <a:pt x="8" y="40"/>
                    </a:cubicBezTo>
                    <a:cubicBezTo>
                      <a:pt x="26" y="109"/>
                      <a:pt x="26" y="109"/>
                      <a:pt x="26" y="109"/>
                    </a:cubicBezTo>
                    <a:cubicBezTo>
                      <a:pt x="27" y="111"/>
                      <a:pt x="29" y="112"/>
                      <a:pt x="31" y="111"/>
                    </a:cubicBezTo>
                    <a:cubicBezTo>
                      <a:pt x="136" y="84"/>
                      <a:pt x="136" y="84"/>
                      <a:pt x="136" y="84"/>
                    </a:cubicBezTo>
                    <a:cubicBezTo>
                      <a:pt x="137" y="84"/>
                      <a:pt x="138" y="84"/>
                      <a:pt x="139" y="83"/>
                    </a:cubicBezTo>
                    <a:cubicBezTo>
                      <a:pt x="139" y="82"/>
                      <a:pt x="139" y="81"/>
                      <a:pt x="139" y="79"/>
                    </a:cubicBezTo>
                    <a:cubicBezTo>
                      <a:pt x="121" y="11"/>
                      <a:pt x="121" y="11"/>
                      <a:pt x="121" y="11"/>
                    </a:cubicBezTo>
                    <a:cubicBezTo>
                      <a:pt x="121" y="9"/>
                      <a:pt x="119" y="8"/>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淘宝网chenying0907出品 1431"/>
              <p:cNvSpPr>
                <a:spLocks/>
              </p:cNvSpPr>
              <p:nvPr/>
            </p:nvSpPr>
            <p:spPr bwMode="auto">
              <a:xfrm>
                <a:off x="7178676" y="1700213"/>
                <a:ext cx="481013" cy="255588"/>
              </a:xfrm>
              <a:custGeom>
                <a:avLst/>
                <a:gdLst>
                  <a:gd name="T0" fmla="*/ 11 w 128"/>
                  <a:gd name="T1" fmla="*/ 68 h 68"/>
                  <a:gd name="T2" fmla="*/ 1 w 128"/>
                  <a:gd name="T3" fmla="*/ 62 h 68"/>
                  <a:gd name="T4" fmla="*/ 0 w 128"/>
                  <a:gd name="T5" fmla="*/ 60 h 68"/>
                  <a:gd name="T6" fmla="*/ 33 w 128"/>
                  <a:gd name="T7" fmla="*/ 11 h 68"/>
                  <a:gd name="T8" fmla="*/ 39 w 128"/>
                  <a:gd name="T9" fmla="*/ 15 h 68"/>
                  <a:gd name="T10" fmla="*/ 10 w 128"/>
                  <a:gd name="T11" fmla="*/ 59 h 68"/>
                  <a:gd name="T12" fmla="*/ 12 w 128"/>
                  <a:gd name="T13" fmla="*/ 59 h 68"/>
                  <a:gd name="T14" fmla="*/ 117 w 128"/>
                  <a:gd name="T15" fmla="*/ 32 h 68"/>
                  <a:gd name="T16" fmla="*/ 119 w 128"/>
                  <a:gd name="T17" fmla="*/ 31 h 68"/>
                  <a:gd name="T18" fmla="*/ 71 w 128"/>
                  <a:gd name="T19" fmla="*/ 7 h 68"/>
                  <a:gd name="T20" fmla="*/ 75 w 128"/>
                  <a:gd name="T21" fmla="*/ 0 h 68"/>
                  <a:gd name="T22" fmla="*/ 128 w 128"/>
                  <a:gd name="T23" fmla="*/ 27 h 68"/>
                  <a:gd name="T24" fmla="*/ 128 w 128"/>
                  <a:gd name="T25" fmla="*/ 30 h 68"/>
                  <a:gd name="T26" fmla="*/ 119 w 128"/>
                  <a:gd name="T27" fmla="*/ 40 h 68"/>
                  <a:gd name="T28" fmla="*/ 14 w 128"/>
                  <a:gd name="T29" fmla="*/ 67 h 68"/>
                  <a:gd name="T30" fmla="*/ 11 w 128"/>
                  <a:gd name="T3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68">
                    <a:moveTo>
                      <a:pt x="11" y="68"/>
                    </a:moveTo>
                    <a:cubicBezTo>
                      <a:pt x="7" y="68"/>
                      <a:pt x="3" y="66"/>
                      <a:pt x="1" y="62"/>
                    </a:cubicBezTo>
                    <a:cubicBezTo>
                      <a:pt x="0" y="60"/>
                      <a:pt x="0" y="60"/>
                      <a:pt x="0" y="60"/>
                    </a:cubicBezTo>
                    <a:cubicBezTo>
                      <a:pt x="33" y="11"/>
                      <a:pt x="33" y="11"/>
                      <a:pt x="33" y="11"/>
                    </a:cubicBezTo>
                    <a:cubicBezTo>
                      <a:pt x="39" y="15"/>
                      <a:pt x="39" y="15"/>
                      <a:pt x="39" y="15"/>
                    </a:cubicBezTo>
                    <a:cubicBezTo>
                      <a:pt x="10" y="59"/>
                      <a:pt x="10" y="59"/>
                      <a:pt x="10" y="59"/>
                    </a:cubicBezTo>
                    <a:cubicBezTo>
                      <a:pt x="11" y="60"/>
                      <a:pt x="11" y="60"/>
                      <a:pt x="12" y="59"/>
                    </a:cubicBezTo>
                    <a:cubicBezTo>
                      <a:pt x="117" y="32"/>
                      <a:pt x="117" y="32"/>
                      <a:pt x="117" y="32"/>
                    </a:cubicBezTo>
                    <a:cubicBezTo>
                      <a:pt x="118" y="32"/>
                      <a:pt x="119" y="32"/>
                      <a:pt x="119" y="31"/>
                    </a:cubicBezTo>
                    <a:cubicBezTo>
                      <a:pt x="71" y="7"/>
                      <a:pt x="71" y="7"/>
                      <a:pt x="71" y="7"/>
                    </a:cubicBezTo>
                    <a:cubicBezTo>
                      <a:pt x="75" y="0"/>
                      <a:pt x="75" y="0"/>
                      <a:pt x="75" y="0"/>
                    </a:cubicBezTo>
                    <a:cubicBezTo>
                      <a:pt x="128" y="27"/>
                      <a:pt x="128" y="27"/>
                      <a:pt x="128" y="27"/>
                    </a:cubicBezTo>
                    <a:cubicBezTo>
                      <a:pt x="128" y="30"/>
                      <a:pt x="128" y="30"/>
                      <a:pt x="128" y="30"/>
                    </a:cubicBezTo>
                    <a:cubicBezTo>
                      <a:pt x="128" y="35"/>
                      <a:pt x="124" y="39"/>
                      <a:pt x="119" y="40"/>
                    </a:cubicBezTo>
                    <a:cubicBezTo>
                      <a:pt x="14" y="67"/>
                      <a:pt x="14" y="67"/>
                      <a:pt x="14" y="67"/>
                    </a:cubicBezTo>
                    <a:cubicBezTo>
                      <a:pt x="13" y="67"/>
                      <a:pt x="12" y="68"/>
                      <a:pt x="1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淘宝网chenying0907出品 1432"/>
              <p:cNvSpPr>
                <a:spLocks noEditPoints="1"/>
              </p:cNvSpPr>
              <p:nvPr/>
            </p:nvSpPr>
            <p:spPr bwMode="auto">
              <a:xfrm>
                <a:off x="7107238" y="1501775"/>
                <a:ext cx="484188" cy="307975"/>
              </a:xfrm>
              <a:custGeom>
                <a:avLst/>
                <a:gdLst>
                  <a:gd name="T0" fmla="*/ 79 w 129"/>
                  <a:gd name="T1" fmla="*/ 82 h 82"/>
                  <a:gd name="T2" fmla="*/ 0 w 129"/>
                  <a:gd name="T3" fmla="*/ 41 h 82"/>
                  <a:gd name="T4" fmla="*/ 0 w 129"/>
                  <a:gd name="T5" fmla="*/ 38 h 82"/>
                  <a:gd name="T6" fmla="*/ 9 w 129"/>
                  <a:gd name="T7" fmla="*/ 28 h 82"/>
                  <a:gd name="T8" fmla="*/ 114 w 129"/>
                  <a:gd name="T9" fmla="*/ 1 h 82"/>
                  <a:gd name="T10" fmla="*/ 127 w 129"/>
                  <a:gd name="T11" fmla="*/ 6 h 82"/>
                  <a:gd name="T12" fmla="*/ 129 w 129"/>
                  <a:gd name="T13" fmla="*/ 8 h 82"/>
                  <a:gd name="T14" fmla="*/ 79 w 129"/>
                  <a:gd name="T15" fmla="*/ 82 h 82"/>
                  <a:gd name="T16" fmla="*/ 9 w 129"/>
                  <a:gd name="T17" fmla="*/ 37 h 82"/>
                  <a:gd name="T18" fmla="*/ 77 w 129"/>
                  <a:gd name="T19" fmla="*/ 72 h 82"/>
                  <a:gd name="T20" fmla="*/ 119 w 129"/>
                  <a:gd name="T21" fmla="*/ 9 h 82"/>
                  <a:gd name="T22" fmla="*/ 116 w 129"/>
                  <a:gd name="T23" fmla="*/ 9 h 82"/>
                  <a:gd name="T24" fmla="*/ 11 w 129"/>
                  <a:gd name="T25" fmla="*/ 36 h 82"/>
                  <a:gd name="T26" fmla="*/ 9 w 129"/>
                  <a:gd name="T27"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82">
                    <a:moveTo>
                      <a:pt x="79" y="82"/>
                    </a:moveTo>
                    <a:cubicBezTo>
                      <a:pt x="0" y="41"/>
                      <a:pt x="0" y="41"/>
                      <a:pt x="0" y="41"/>
                    </a:cubicBezTo>
                    <a:cubicBezTo>
                      <a:pt x="0" y="38"/>
                      <a:pt x="0" y="38"/>
                      <a:pt x="0" y="38"/>
                    </a:cubicBezTo>
                    <a:cubicBezTo>
                      <a:pt x="1" y="33"/>
                      <a:pt x="5" y="29"/>
                      <a:pt x="9" y="28"/>
                    </a:cubicBezTo>
                    <a:cubicBezTo>
                      <a:pt x="114" y="1"/>
                      <a:pt x="114" y="1"/>
                      <a:pt x="114" y="1"/>
                    </a:cubicBezTo>
                    <a:cubicBezTo>
                      <a:pt x="119" y="0"/>
                      <a:pt x="124" y="2"/>
                      <a:pt x="127" y="6"/>
                    </a:cubicBezTo>
                    <a:cubicBezTo>
                      <a:pt x="129" y="8"/>
                      <a:pt x="129" y="8"/>
                      <a:pt x="129" y="8"/>
                    </a:cubicBezTo>
                    <a:lnTo>
                      <a:pt x="79" y="82"/>
                    </a:lnTo>
                    <a:close/>
                    <a:moveTo>
                      <a:pt x="9" y="37"/>
                    </a:moveTo>
                    <a:cubicBezTo>
                      <a:pt x="77" y="72"/>
                      <a:pt x="77" y="72"/>
                      <a:pt x="77" y="72"/>
                    </a:cubicBezTo>
                    <a:cubicBezTo>
                      <a:pt x="119" y="9"/>
                      <a:pt x="119" y="9"/>
                      <a:pt x="119" y="9"/>
                    </a:cubicBezTo>
                    <a:cubicBezTo>
                      <a:pt x="118" y="9"/>
                      <a:pt x="117" y="9"/>
                      <a:pt x="116" y="9"/>
                    </a:cubicBezTo>
                    <a:cubicBezTo>
                      <a:pt x="11" y="36"/>
                      <a:pt x="11" y="36"/>
                      <a:pt x="11" y="36"/>
                    </a:cubicBezTo>
                    <a:cubicBezTo>
                      <a:pt x="11" y="36"/>
                      <a:pt x="10" y="36"/>
                      <a:pt x="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5" name="Group 18"/>
          <p:cNvGrpSpPr/>
          <p:nvPr/>
        </p:nvGrpSpPr>
        <p:grpSpPr>
          <a:xfrm>
            <a:off x="6095208" y="2174589"/>
            <a:ext cx="4905659" cy="1543981"/>
            <a:chOff x="6485266" y="1900334"/>
            <a:chExt cx="4906297" cy="1543624"/>
          </a:xfrm>
        </p:grpSpPr>
        <p:sp>
          <p:nvSpPr>
            <p:cNvPr id="16" name="淘宝网chenying0907出品 19"/>
            <p:cNvSpPr txBox="1"/>
            <p:nvPr/>
          </p:nvSpPr>
          <p:spPr>
            <a:xfrm>
              <a:off x="7171070" y="1900334"/>
              <a:ext cx="3023978" cy="400018"/>
            </a:xfrm>
            <a:prstGeom prst="rect">
              <a:avLst/>
            </a:prstGeom>
            <a:noFill/>
          </p:spPr>
          <p:txBody>
            <a:bodyPr wrap="none" rtlCol="0">
              <a:spAutoFit/>
            </a:bodyPr>
            <a:lstStyle/>
            <a:p>
              <a:r>
                <a:rPr lang="zh-CN" altLang="en-US" sz="2000" b="1" dirty="0">
                  <a:latin typeface="+mn-ea"/>
                  <a:ea typeface="+mn-ea"/>
                </a:rPr>
                <a:t>这里输入简单的文字概述</a:t>
              </a:r>
            </a:p>
          </p:txBody>
        </p:sp>
        <p:sp>
          <p:nvSpPr>
            <p:cNvPr id="17" name="Rectangle 20"/>
            <p:cNvSpPr/>
            <p:nvPr/>
          </p:nvSpPr>
          <p:spPr>
            <a:xfrm>
              <a:off x="6485266" y="2497828"/>
              <a:ext cx="4906297" cy="946130"/>
            </a:xfrm>
            <a:prstGeom prst="rect">
              <a:avLst/>
            </a:prstGeom>
          </p:spPr>
          <p:txBody>
            <a:bodyPr wrap="square">
              <a:spAutoFit/>
            </a:bodyPr>
            <a:lstStyle/>
            <a:p>
              <a:pPr>
                <a:lnSpc>
                  <a:spcPct val="130000"/>
                </a:lnSpc>
              </a:pPr>
              <a:r>
                <a:rPr lang="zh-CN" altLang="en-US" sz="1500" dirty="0">
                  <a:solidFill>
                    <a:schemeClr val="tx1">
                      <a:lumMod val="75000"/>
                      <a:lumOff val="25000"/>
                    </a:schemeClr>
                  </a:solidFill>
                  <a:latin typeface="+mj-ea"/>
                  <a:ea typeface="+mj-ea"/>
                </a:rPr>
                <a:t>在此处输入具体的文字描述内容在此处输入具体的文字描述内容，在此处输入具体的文字描述内容在此处输入具体的文字描述内容在此处输入具体的文字描述内容</a:t>
              </a:r>
              <a:endParaRPr lang="en-GB" sz="1500" dirty="0">
                <a:solidFill>
                  <a:schemeClr val="tx1">
                    <a:lumMod val="75000"/>
                    <a:lumOff val="25000"/>
                  </a:schemeClr>
                </a:solidFill>
                <a:latin typeface="+mj-ea"/>
                <a:ea typeface="+mj-ea"/>
              </a:endParaRPr>
            </a:p>
          </p:txBody>
        </p:sp>
      </p:grpSp>
      <p:grpSp>
        <p:nvGrpSpPr>
          <p:cNvPr id="18" name="Group 21"/>
          <p:cNvGrpSpPr/>
          <p:nvPr/>
        </p:nvGrpSpPr>
        <p:grpSpPr>
          <a:xfrm>
            <a:off x="6095206" y="4226521"/>
            <a:ext cx="4905659" cy="1560480"/>
            <a:chOff x="6485265" y="3951790"/>
            <a:chExt cx="4906297" cy="1560119"/>
          </a:xfrm>
        </p:grpSpPr>
        <p:sp>
          <p:nvSpPr>
            <p:cNvPr id="19" name="淘宝网chenying0907出品 22"/>
            <p:cNvSpPr txBox="1"/>
            <p:nvPr/>
          </p:nvSpPr>
          <p:spPr>
            <a:xfrm>
              <a:off x="7171070" y="3951790"/>
              <a:ext cx="3023978" cy="400017"/>
            </a:xfrm>
            <a:prstGeom prst="rect">
              <a:avLst/>
            </a:prstGeom>
            <a:noFill/>
          </p:spPr>
          <p:txBody>
            <a:bodyPr wrap="none" rtlCol="0">
              <a:spAutoFit/>
            </a:bodyPr>
            <a:lstStyle/>
            <a:p>
              <a:r>
                <a:rPr lang="zh-CN" altLang="en-US" sz="2000" b="1" dirty="0">
                  <a:latin typeface="+mn-ea"/>
                  <a:ea typeface="+mn-ea"/>
                </a:rPr>
                <a:t>这里输入简单的文字概述</a:t>
              </a:r>
            </a:p>
          </p:txBody>
        </p:sp>
        <p:sp>
          <p:nvSpPr>
            <p:cNvPr id="20" name="Rectangle 23"/>
            <p:cNvSpPr/>
            <p:nvPr/>
          </p:nvSpPr>
          <p:spPr>
            <a:xfrm>
              <a:off x="6485265" y="4565779"/>
              <a:ext cx="4906297" cy="946130"/>
            </a:xfrm>
            <a:prstGeom prst="rect">
              <a:avLst/>
            </a:prstGeom>
          </p:spPr>
          <p:txBody>
            <a:bodyPr wrap="square">
              <a:spAutoFit/>
            </a:bodyPr>
            <a:lstStyle/>
            <a:p>
              <a:pPr>
                <a:lnSpc>
                  <a:spcPct val="130000"/>
                </a:lnSpc>
              </a:pPr>
              <a:r>
                <a:rPr lang="zh-CN" altLang="en-US" sz="1500" dirty="0">
                  <a:solidFill>
                    <a:schemeClr val="tx1">
                      <a:lumMod val="75000"/>
                      <a:lumOff val="25000"/>
                    </a:schemeClr>
                  </a:solidFill>
                  <a:latin typeface="+mj-ea"/>
                  <a:ea typeface="+mj-ea"/>
                </a:rPr>
                <a:t>在此处输入具体的文字描述内容在此处输入具体的文字描述内容，在此处输入具体的文字描述内容在此处输入具体的文字描述内容在此处输入具体的文字描述内容</a:t>
              </a:r>
              <a:endParaRPr lang="en-GB" sz="1500" dirty="0">
                <a:solidFill>
                  <a:schemeClr val="tx1">
                    <a:lumMod val="75000"/>
                    <a:lumOff val="25000"/>
                  </a:schemeClr>
                </a:solidFill>
                <a:latin typeface="+mj-ea"/>
                <a:ea typeface="+mj-ea"/>
              </a:endParaRPr>
            </a:p>
          </p:txBody>
        </p:sp>
      </p:grpSp>
      <p:sp>
        <p:nvSpPr>
          <p:cNvPr id="21" name="淘宝网chenying0907出品 27"/>
          <p:cNvSpPr/>
          <p:nvPr/>
        </p:nvSpPr>
        <p:spPr>
          <a:xfrm>
            <a:off x="844291" y="1636485"/>
            <a:ext cx="4069114" cy="3988316"/>
          </a:xfrm>
          <a:prstGeom prst="ellipse">
            <a:avLst/>
          </a:prstGeom>
          <a:blipFill>
            <a:blip r:embed="rId2"/>
            <a:stretch>
              <a:fillRect t="-1" b="-5074"/>
            </a:stretch>
          </a:blip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2" name="淘宝网chenying0907出品 25"/>
          <p:cNvSpPr/>
          <p:nvPr/>
        </p:nvSpPr>
        <p:spPr>
          <a:xfrm>
            <a:off x="3351576" y="4085279"/>
            <a:ext cx="2209129" cy="2230089"/>
          </a:xfrm>
          <a:prstGeom prst="ellipse">
            <a:avLst/>
          </a:prstGeom>
          <a:blipFill>
            <a:blip r:embed="rId3"/>
            <a:stretch>
              <a:fillRect t="-1" b="-5074"/>
            </a:stretch>
          </a:bli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3" name="淘宝网chenying0907出品 28"/>
          <p:cNvSpPr/>
          <p:nvPr/>
        </p:nvSpPr>
        <p:spPr>
          <a:xfrm>
            <a:off x="1421763" y="5043338"/>
            <a:ext cx="1219035" cy="1203898"/>
          </a:xfrm>
          <a:prstGeom prst="ellipse">
            <a:avLst/>
          </a:prstGeom>
          <a:blipFill>
            <a:blip r:embed="rId4"/>
            <a:stretch>
              <a:fillRect t="-1" b="-5074"/>
            </a:stretch>
          </a:bli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cxnSp>
        <p:nvCxnSpPr>
          <p:cNvPr id="24" name="直接连接符 23"/>
          <p:cNvCxnSpPr/>
          <p:nvPr/>
        </p:nvCxnSpPr>
        <p:spPr>
          <a:xfrm>
            <a:off x="3176" y="404907"/>
            <a:ext cx="12190413" cy="0"/>
          </a:xfrm>
          <a:prstGeom prst="line">
            <a:avLst/>
          </a:prstGeom>
          <a:noFill/>
          <a:ln w="9525" cap="flat" cmpd="sng" algn="ctr">
            <a:solidFill>
              <a:srgbClr val="414455"/>
            </a:solidFill>
            <a:prstDash val="dash"/>
          </a:ln>
          <a:effectLst/>
        </p:spPr>
      </p:cxnSp>
      <p:sp>
        <p:nvSpPr>
          <p:cNvPr id="25" name="流程图: 离页连接符 24"/>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6" name="TextBox 25"/>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593621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750"/>
                                        <p:tgtEl>
                                          <p:spTgt spid="2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ppt_x</p:attrName>
                                        </p:attrNameLst>
                                      </p:cBhvr>
                                      <p:tavLst>
                                        <p:tav tm="0">
                                          <p:val>
                                            <p:strVal val="#ppt_x"/>
                                          </p:val>
                                        </p:tav>
                                        <p:tav tm="100000">
                                          <p:val>
                                            <p:strVal val="#ppt_x"/>
                                          </p:val>
                                        </p:tav>
                                      </p:tavLst>
                                    </p:anim>
                                    <p:anim calcmode="lin" valueType="num">
                                      <p:cBhvr>
                                        <p:cTn id="11" dur="500" fill="hold"/>
                                        <p:tgtEl>
                                          <p:spTgt spid="2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6"/>
                                        </p:tgtEl>
                                        <p:attrNameLst>
                                          <p:attrName>style.visibility</p:attrName>
                                        </p:attrNameLst>
                                      </p:cBhvr>
                                      <p:to>
                                        <p:strVal val="visible"/>
                                      </p:to>
                                    </p:set>
                                    <p:anim calcmode="lin" valueType="num">
                                      <p:cBhvr>
                                        <p:cTn id="15" dur="250" fill="hold"/>
                                        <p:tgtEl>
                                          <p:spTgt spid="26"/>
                                        </p:tgtEl>
                                        <p:attrNameLst>
                                          <p:attrName>ppt_x</p:attrName>
                                        </p:attrNameLst>
                                      </p:cBhvr>
                                      <p:tavLst>
                                        <p:tav tm="0">
                                          <p:val>
                                            <p:strVal val="#ppt_x"/>
                                          </p:val>
                                        </p:tav>
                                        <p:tav tm="100000">
                                          <p:val>
                                            <p:strVal val="#ppt_x"/>
                                          </p:val>
                                        </p:tav>
                                      </p:tavLst>
                                    </p:anim>
                                    <p:anim calcmode="lin" valueType="num">
                                      <p:cBhvr>
                                        <p:cTn id="16" dur="250" fill="hold"/>
                                        <p:tgtEl>
                                          <p:spTgt spid="26"/>
                                        </p:tgtEl>
                                        <p:attrNameLst>
                                          <p:attrName>ppt_y</p:attrName>
                                        </p:attrNameLst>
                                      </p:cBhvr>
                                      <p:tavLst>
                                        <p:tav tm="0">
                                          <p:val>
                                            <p:strVal val="#ppt_y-#ppt_h/2"/>
                                          </p:val>
                                        </p:tav>
                                        <p:tav tm="100000">
                                          <p:val>
                                            <p:strVal val="#ppt_y"/>
                                          </p:val>
                                        </p:tav>
                                      </p:tavLst>
                                    </p:anim>
                                    <p:anim calcmode="lin" valueType="num">
                                      <p:cBhvr>
                                        <p:cTn id="17" dur="250" fill="hold"/>
                                        <p:tgtEl>
                                          <p:spTgt spid="26"/>
                                        </p:tgtEl>
                                        <p:attrNameLst>
                                          <p:attrName>ppt_w</p:attrName>
                                        </p:attrNameLst>
                                      </p:cBhvr>
                                      <p:tavLst>
                                        <p:tav tm="0">
                                          <p:val>
                                            <p:strVal val="#ppt_w"/>
                                          </p:val>
                                        </p:tav>
                                        <p:tav tm="100000">
                                          <p:val>
                                            <p:strVal val="#ppt_w"/>
                                          </p:val>
                                        </p:tav>
                                      </p:tavLst>
                                    </p:anim>
                                    <p:anim calcmode="lin" valueType="num">
                                      <p:cBhvr>
                                        <p:cTn id="18" dur="250" fill="hold"/>
                                        <p:tgtEl>
                                          <p:spTgt spid="2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3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strVal val="(6*min(max(#ppt_w*#ppt_h,.3),1)-7.4)/-.7*#ppt_w"/>
                                          </p:val>
                                        </p:tav>
                                        <p:tav tm="100000">
                                          <p:val>
                                            <p:strVal val="#ppt_w"/>
                                          </p:val>
                                        </p:tav>
                                      </p:tavLst>
                                    </p:anim>
                                    <p:anim calcmode="lin" valueType="num">
                                      <p:cBhvr>
                                        <p:cTn id="23" dur="1000" fill="hold"/>
                                        <p:tgtEl>
                                          <p:spTgt spid="21"/>
                                        </p:tgtEl>
                                        <p:attrNameLst>
                                          <p:attrName>ppt_h</p:attrName>
                                        </p:attrNameLst>
                                      </p:cBhvr>
                                      <p:tavLst>
                                        <p:tav tm="0">
                                          <p:val>
                                            <p:strVal val="(6*min(max(#ppt_w*#ppt_h,.3),1)-7.4)/-.7*#ppt_h"/>
                                          </p:val>
                                        </p:tav>
                                        <p:tav tm="100000">
                                          <p:val>
                                            <p:strVal val="#ppt_h"/>
                                          </p:val>
                                        </p:tav>
                                      </p:tavLst>
                                    </p:anim>
                                    <p:anim calcmode="lin" valueType="num">
                                      <p:cBhvr>
                                        <p:cTn id="24" dur="1000" fill="hold"/>
                                        <p:tgtEl>
                                          <p:spTgt spid="21"/>
                                        </p:tgtEl>
                                        <p:attrNameLst>
                                          <p:attrName>ppt_x</p:attrName>
                                        </p:attrNameLst>
                                      </p:cBhvr>
                                      <p:tavLst>
                                        <p:tav tm="0">
                                          <p:val>
                                            <p:fltVal val="0.5"/>
                                          </p:val>
                                        </p:tav>
                                        <p:tav tm="100000">
                                          <p:val>
                                            <p:strVal val="#ppt_x"/>
                                          </p:val>
                                        </p:tav>
                                      </p:tavLst>
                                    </p:anim>
                                    <p:anim calcmode="lin" valueType="num">
                                      <p:cBhvr>
                                        <p:cTn id="25" dur="10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2500"/>
                            </p:stCondLst>
                            <p:childTnLst>
                              <p:par>
                                <p:cTn id="27" presetID="23" presetClass="entr" presetSubtype="3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1000" fill="hold"/>
                                        <p:tgtEl>
                                          <p:spTgt spid="23"/>
                                        </p:tgtEl>
                                        <p:attrNameLst>
                                          <p:attrName>ppt_w</p:attrName>
                                        </p:attrNameLst>
                                      </p:cBhvr>
                                      <p:tavLst>
                                        <p:tav tm="0">
                                          <p:val>
                                            <p:strVal val="(6*min(max(#ppt_w*#ppt_h,.3),1)-7.4)/-.7*#ppt_w"/>
                                          </p:val>
                                        </p:tav>
                                        <p:tav tm="100000">
                                          <p:val>
                                            <p:strVal val="#ppt_w"/>
                                          </p:val>
                                        </p:tav>
                                      </p:tavLst>
                                    </p:anim>
                                    <p:anim calcmode="lin" valueType="num">
                                      <p:cBhvr>
                                        <p:cTn id="30" dur="1000" fill="hold"/>
                                        <p:tgtEl>
                                          <p:spTgt spid="23"/>
                                        </p:tgtEl>
                                        <p:attrNameLst>
                                          <p:attrName>ppt_h</p:attrName>
                                        </p:attrNameLst>
                                      </p:cBhvr>
                                      <p:tavLst>
                                        <p:tav tm="0">
                                          <p:val>
                                            <p:strVal val="(6*min(max(#ppt_w*#ppt_h,.3),1)-7.4)/-.7*#ppt_h"/>
                                          </p:val>
                                        </p:tav>
                                        <p:tav tm="100000">
                                          <p:val>
                                            <p:strVal val="#ppt_h"/>
                                          </p:val>
                                        </p:tav>
                                      </p:tavLst>
                                    </p:anim>
                                    <p:anim calcmode="lin" valueType="num">
                                      <p:cBhvr>
                                        <p:cTn id="31" dur="1000" fill="hold"/>
                                        <p:tgtEl>
                                          <p:spTgt spid="23"/>
                                        </p:tgtEl>
                                        <p:attrNameLst>
                                          <p:attrName>ppt_x</p:attrName>
                                        </p:attrNameLst>
                                      </p:cBhvr>
                                      <p:tavLst>
                                        <p:tav tm="0">
                                          <p:val>
                                            <p:fltVal val="0.5"/>
                                          </p:val>
                                        </p:tav>
                                        <p:tav tm="100000">
                                          <p:val>
                                            <p:strVal val="#ppt_x"/>
                                          </p:val>
                                        </p:tav>
                                      </p:tavLst>
                                    </p:anim>
                                    <p:anim calcmode="lin" valueType="num">
                                      <p:cBhvr>
                                        <p:cTn id="32" dur="10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3500"/>
                            </p:stCondLst>
                            <p:childTnLst>
                              <p:par>
                                <p:cTn id="34" presetID="23" presetClass="entr" presetSubtype="36"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1000" fill="hold"/>
                                        <p:tgtEl>
                                          <p:spTgt spid="22"/>
                                        </p:tgtEl>
                                        <p:attrNameLst>
                                          <p:attrName>ppt_w</p:attrName>
                                        </p:attrNameLst>
                                      </p:cBhvr>
                                      <p:tavLst>
                                        <p:tav tm="0">
                                          <p:val>
                                            <p:strVal val="(6*min(max(#ppt_w*#ppt_h,.3),1)-7.4)/-.7*#ppt_w"/>
                                          </p:val>
                                        </p:tav>
                                        <p:tav tm="100000">
                                          <p:val>
                                            <p:strVal val="#ppt_w"/>
                                          </p:val>
                                        </p:tav>
                                      </p:tavLst>
                                    </p:anim>
                                    <p:anim calcmode="lin" valueType="num">
                                      <p:cBhvr>
                                        <p:cTn id="37" dur="1000" fill="hold"/>
                                        <p:tgtEl>
                                          <p:spTgt spid="22"/>
                                        </p:tgtEl>
                                        <p:attrNameLst>
                                          <p:attrName>ppt_h</p:attrName>
                                        </p:attrNameLst>
                                      </p:cBhvr>
                                      <p:tavLst>
                                        <p:tav tm="0">
                                          <p:val>
                                            <p:strVal val="(6*min(max(#ppt_w*#ppt_h,.3),1)-7.4)/-.7*#ppt_h"/>
                                          </p:val>
                                        </p:tav>
                                        <p:tav tm="100000">
                                          <p:val>
                                            <p:strVal val="#ppt_h"/>
                                          </p:val>
                                        </p:tav>
                                      </p:tavLst>
                                    </p:anim>
                                    <p:anim calcmode="lin" valueType="num">
                                      <p:cBhvr>
                                        <p:cTn id="38" dur="1000" fill="hold"/>
                                        <p:tgtEl>
                                          <p:spTgt spid="22"/>
                                        </p:tgtEl>
                                        <p:attrNameLst>
                                          <p:attrName>ppt_x</p:attrName>
                                        </p:attrNameLst>
                                      </p:cBhvr>
                                      <p:tavLst>
                                        <p:tav tm="0">
                                          <p:val>
                                            <p:fltVal val="0.5"/>
                                          </p:val>
                                        </p:tav>
                                        <p:tav tm="100000">
                                          <p:val>
                                            <p:strVal val="#ppt_x"/>
                                          </p:val>
                                        </p:tav>
                                      </p:tavLst>
                                    </p:anim>
                                    <p:anim calcmode="lin" valueType="num">
                                      <p:cBhvr>
                                        <p:cTn id="39" dur="10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bldLvl="0" animBg="1"/>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5711016" y="1529120"/>
            <a:ext cx="695369" cy="4817272"/>
            <a:chOff x="4160049" y="1274619"/>
            <a:chExt cx="695459" cy="4816157"/>
          </a:xfrm>
        </p:grpSpPr>
        <p:sp>
          <p:nvSpPr>
            <p:cNvPr id="3" name="Rectangle 4"/>
            <p:cNvSpPr/>
            <p:nvPr/>
          </p:nvSpPr>
          <p:spPr>
            <a:xfrm>
              <a:off x="4160049" y="1274619"/>
              <a:ext cx="695459" cy="4059772"/>
            </a:xfrm>
            <a:prstGeom prst="rect">
              <a:avLst/>
            </a:prstGeom>
            <a:ln/>
          </p:spPr>
          <p:style>
            <a:lnRef idx="0">
              <a:schemeClr val="dk1"/>
            </a:lnRef>
            <a:fillRef idx="3">
              <a:schemeClr val="dk1"/>
            </a:fillRef>
            <a:effectRef idx="3">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sp>
          <p:nvSpPr>
            <p:cNvPr id="4" name="Isosceles Triangle 5"/>
            <p:cNvSpPr/>
            <p:nvPr/>
          </p:nvSpPr>
          <p:spPr>
            <a:xfrm flipV="1">
              <a:off x="4160049" y="5334390"/>
              <a:ext cx="695459" cy="756386"/>
            </a:xfrm>
            <a:prstGeom prst="triangle">
              <a:avLst/>
            </a:prstGeom>
            <a:solidFill>
              <a:schemeClr val="bg2"/>
            </a:solidFill>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sp>
          <p:nvSpPr>
            <p:cNvPr id="5" name="Isosceles Triangle 6"/>
            <p:cNvSpPr/>
            <p:nvPr/>
          </p:nvSpPr>
          <p:spPr>
            <a:xfrm flipV="1">
              <a:off x="4399999" y="5852463"/>
              <a:ext cx="220319" cy="238313"/>
            </a:xfrm>
            <a:prstGeom prst="triangle">
              <a:avLst/>
            </a:prstGeom>
            <a:solidFill>
              <a:srgbClr val="5C5C5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grpSp>
      <p:grpSp>
        <p:nvGrpSpPr>
          <p:cNvPr id="6" name="Group 7"/>
          <p:cNvGrpSpPr/>
          <p:nvPr/>
        </p:nvGrpSpPr>
        <p:grpSpPr>
          <a:xfrm>
            <a:off x="5013103" y="3959487"/>
            <a:ext cx="1393278" cy="1339083"/>
            <a:chOff x="5013756" y="3958570"/>
            <a:chExt cx="1393459" cy="1338773"/>
          </a:xfrm>
        </p:grpSpPr>
        <p:sp>
          <p:nvSpPr>
            <p:cNvPr id="7" name="Diamond 8"/>
            <p:cNvSpPr/>
            <p:nvPr/>
          </p:nvSpPr>
          <p:spPr>
            <a:xfrm>
              <a:off x="5013756" y="3958570"/>
              <a:ext cx="1393459" cy="1338773"/>
            </a:xfrm>
            <a:prstGeom prst="diamond">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grpSp>
          <p:nvGrpSpPr>
            <p:cNvPr id="8" name="Group 9"/>
            <p:cNvGrpSpPr/>
            <p:nvPr/>
          </p:nvGrpSpPr>
          <p:grpSpPr>
            <a:xfrm>
              <a:off x="5478313" y="4439043"/>
              <a:ext cx="464344" cy="377825"/>
              <a:chOff x="10074275" y="4479132"/>
              <a:chExt cx="464344" cy="377825"/>
            </a:xfrm>
            <a:solidFill>
              <a:srgbClr val="FFFFFF"/>
            </a:solidFill>
          </p:grpSpPr>
          <p:sp>
            <p:nvSpPr>
              <p:cNvPr id="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11" name="Group 12"/>
          <p:cNvGrpSpPr/>
          <p:nvPr/>
        </p:nvGrpSpPr>
        <p:grpSpPr>
          <a:xfrm>
            <a:off x="5711015" y="1529120"/>
            <a:ext cx="1393278" cy="1339083"/>
            <a:chOff x="5711758" y="1528765"/>
            <a:chExt cx="1393459" cy="1338773"/>
          </a:xfrm>
        </p:grpSpPr>
        <p:sp>
          <p:nvSpPr>
            <p:cNvPr id="12" name="Diamond 13"/>
            <p:cNvSpPr/>
            <p:nvPr/>
          </p:nvSpPr>
          <p:spPr>
            <a:xfrm>
              <a:off x="5711758" y="1528765"/>
              <a:ext cx="1393459" cy="1338773"/>
            </a:xfrm>
            <a:prstGeom prst="diamond">
              <a:avLst/>
            </a:prstGeom>
            <a:ln/>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sp>
          <p:nvSpPr>
            <p:cNvPr id="13"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CFC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14" name="Group 15"/>
          <p:cNvGrpSpPr/>
          <p:nvPr/>
        </p:nvGrpSpPr>
        <p:grpSpPr>
          <a:xfrm>
            <a:off x="5709744" y="3161375"/>
            <a:ext cx="1393278" cy="1339083"/>
            <a:chOff x="5710487" y="3160643"/>
            <a:chExt cx="1393459" cy="1338773"/>
          </a:xfrm>
        </p:grpSpPr>
        <p:sp>
          <p:nvSpPr>
            <p:cNvPr id="15" name="Diamond 16"/>
            <p:cNvSpPr/>
            <p:nvPr/>
          </p:nvSpPr>
          <p:spPr>
            <a:xfrm>
              <a:off x="5710487" y="3160643"/>
              <a:ext cx="1393459" cy="1338773"/>
            </a:xfrm>
            <a:prstGeom prst="diamond">
              <a:avLst/>
            </a:prstGeom>
            <a:ln/>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grpSp>
          <p:nvGrpSpPr>
            <p:cNvPr id="16" name="Group 17"/>
            <p:cNvGrpSpPr/>
            <p:nvPr/>
          </p:nvGrpSpPr>
          <p:grpSpPr>
            <a:xfrm>
              <a:off x="6175045" y="3597325"/>
              <a:ext cx="464344" cy="464344"/>
              <a:chOff x="4439444" y="2582069"/>
              <a:chExt cx="464344" cy="464344"/>
            </a:xfrm>
            <a:solidFill>
              <a:srgbClr val="FFFFFF"/>
            </a:solidFill>
          </p:grpSpPr>
          <p:sp>
            <p:nvSpPr>
              <p:cNvPr id="17"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8"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9"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20" name="Group 21"/>
          <p:cNvGrpSpPr/>
          <p:nvPr/>
        </p:nvGrpSpPr>
        <p:grpSpPr>
          <a:xfrm>
            <a:off x="5013105" y="2345247"/>
            <a:ext cx="1393278" cy="1339083"/>
            <a:chOff x="5013757" y="2344704"/>
            <a:chExt cx="1393459" cy="1338773"/>
          </a:xfrm>
        </p:grpSpPr>
        <p:sp>
          <p:nvSpPr>
            <p:cNvPr id="21" name="Diamond 22"/>
            <p:cNvSpPr/>
            <p:nvPr/>
          </p:nvSpPr>
          <p:spPr>
            <a:xfrm>
              <a:off x="5013757" y="2344704"/>
              <a:ext cx="1393459" cy="1338773"/>
            </a:xfrm>
            <a:prstGeom prst="diamond">
              <a:avLst/>
            </a:prstGeom>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Calibri"/>
                <a:ea typeface="+mn-ea"/>
                <a:cs typeface="+mn-cs"/>
              </a:endParaRPr>
            </a:p>
          </p:txBody>
        </p:sp>
        <p:grpSp>
          <p:nvGrpSpPr>
            <p:cNvPr id="22" name="Group 23"/>
            <p:cNvGrpSpPr/>
            <p:nvPr/>
          </p:nvGrpSpPr>
          <p:grpSpPr>
            <a:xfrm>
              <a:off x="5478313" y="2752368"/>
              <a:ext cx="464344" cy="464344"/>
              <a:chOff x="4439444" y="1652588"/>
              <a:chExt cx="464344" cy="464344"/>
            </a:xfrm>
            <a:solidFill>
              <a:srgbClr val="FCFCFC"/>
            </a:solidFill>
          </p:grpSpPr>
          <p:sp>
            <p:nvSpPr>
              <p:cNvPr id="2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574"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26" name="Group 27"/>
          <p:cNvGrpSpPr/>
          <p:nvPr/>
        </p:nvGrpSpPr>
        <p:grpSpPr>
          <a:xfrm>
            <a:off x="7337708" y="1624744"/>
            <a:ext cx="4315747" cy="1009465"/>
            <a:chOff x="7338662" y="1708663"/>
            <a:chExt cx="4316309" cy="1009232"/>
          </a:xfrm>
        </p:grpSpPr>
        <p:sp>
          <p:nvSpPr>
            <p:cNvPr id="27" name="淘宝网chenying0907出品 28"/>
            <p:cNvSpPr txBox="1"/>
            <p:nvPr/>
          </p:nvSpPr>
          <p:spPr>
            <a:xfrm>
              <a:off x="7338662" y="1708663"/>
              <a:ext cx="1882492" cy="40001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mn-ea"/>
                  <a:ea typeface="+mn-ea"/>
                </a:rPr>
                <a:t>添加关键文本</a:t>
              </a:r>
              <a:r>
                <a:rPr kumimoji="0" lang="en-US" altLang="zh-CN" sz="2000" b="1" i="0" u="none" strike="noStrike" kern="0" cap="none" spc="0" normalizeH="0" baseline="0" noProof="0" dirty="0" smtClean="0">
                  <a:ln>
                    <a:noFill/>
                  </a:ln>
                  <a:solidFill>
                    <a:schemeClr val="tx1">
                      <a:lumMod val="75000"/>
                      <a:lumOff val="25000"/>
                    </a:schemeClr>
                  </a:solidFill>
                  <a:effectLst/>
                  <a:uLnTx/>
                  <a:uFillTx/>
                  <a:latin typeface="+mn-ea"/>
                  <a:ea typeface="+mn-ea"/>
                </a:rPr>
                <a:t>3</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28" name="淘宝网chenying0907出品 29"/>
            <p:cNvSpPr txBox="1"/>
            <p:nvPr/>
          </p:nvSpPr>
          <p:spPr>
            <a:xfrm>
              <a:off x="7338662" y="2077996"/>
              <a:ext cx="4316309" cy="639899"/>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方正姚体"/>
                  <a:ea typeface="方正姚体"/>
                </a:rPr>
                <a:t>您的内容打在这里，或者通过复制您的文本后，在此框中选择粘贴，并选择只保留</a:t>
              </a:r>
              <a:r>
                <a:rPr lang="zh-CN" altLang="en-US" sz="1600" dirty="0" smtClean="0">
                  <a:solidFill>
                    <a:prstClr val="black">
                      <a:lumMod val="75000"/>
                      <a:lumOff val="25000"/>
                    </a:prstClr>
                  </a:solidFill>
                  <a:latin typeface="方正姚体"/>
                  <a:ea typeface="方正姚体"/>
                </a:rPr>
                <a:t>文字</a:t>
              </a:r>
              <a:endParaRPr lang="zh-CN" altLang="en-US" sz="1600" dirty="0">
                <a:solidFill>
                  <a:prstClr val="black">
                    <a:lumMod val="75000"/>
                    <a:lumOff val="25000"/>
                  </a:prstClr>
                </a:solidFill>
                <a:latin typeface="方正姚体"/>
                <a:ea typeface="方正姚体"/>
              </a:endParaRPr>
            </a:p>
          </p:txBody>
        </p:sp>
      </p:grpSp>
      <p:grpSp>
        <p:nvGrpSpPr>
          <p:cNvPr id="29" name="Group 30"/>
          <p:cNvGrpSpPr/>
          <p:nvPr/>
        </p:nvGrpSpPr>
        <p:grpSpPr>
          <a:xfrm>
            <a:off x="7335166" y="3275858"/>
            <a:ext cx="4315747" cy="1009465"/>
            <a:chOff x="7338662" y="1708663"/>
            <a:chExt cx="4316309" cy="1009232"/>
          </a:xfrm>
        </p:grpSpPr>
        <p:sp>
          <p:nvSpPr>
            <p:cNvPr id="30" name="淘宝网chenying0907出品 31"/>
            <p:cNvSpPr txBox="1"/>
            <p:nvPr/>
          </p:nvSpPr>
          <p:spPr>
            <a:xfrm>
              <a:off x="7338662" y="1708663"/>
              <a:ext cx="1882492" cy="40001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mn-ea"/>
                  <a:ea typeface="+mn-ea"/>
                </a:rPr>
                <a:t>添加关键文本</a:t>
              </a:r>
              <a:r>
                <a:rPr kumimoji="0" lang="en-US" altLang="zh-CN" sz="2000" b="1" i="0" u="none" strike="noStrike" kern="0" cap="none" spc="0" normalizeH="0" baseline="0" noProof="0" dirty="0" smtClean="0">
                  <a:ln>
                    <a:noFill/>
                  </a:ln>
                  <a:solidFill>
                    <a:schemeClr val="tx1">
                      <a:lumMod val="75000"/>
                      <a:lumOff val="25000"/>
                    </a:schemeClr>
                  </a:solidFill>
                  <a:effectLst/>
                  <a:uLnTx/>
                  <a:uFillTx/>
                  <a:latin typeface="+mn-ea"/>
                  <a:ea typeface="+mn-ea"/>
                </a:rPr>
                <a:t>4</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31" name="淘宝网chenying0907出品 32"/>
            <p:cNvSpPr txBox="1"/>
            <p:nvPr/>
          </p:nvSpPr>
          <p:spPr>
            <a:xfrm>
              <a:off x="7338662" y="2077996"/>
              <a:ext cx="4316309" cy="639899"/>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方正姚体"/>
                  <a:ea typeface="方正姚体"/>
                </a:rPr>
                <a:t>您的内容打在这里，或者通过复制您的文本后，在此框中选择粘贴，并选择只保留</a:t>
              </a:r>
              <a:r>
                <a:rPr lang="zh-CN" altLang="en-US" sz="1600" dirty="0" smtClean="0">
                  <a:solidFill>
                    <a:prstClr val="black">
                      <a:lumMod val="75000"/>
                      <a:lumOff val="25000"/>
                    </a:prstClr>
                  </a:solidFill>
                  <a:latin typeface="方正姚体"/>
                  <a:ea typeface="方正姚体"/>
                </a:rPr>
                <a:t>文字</a:t>
              </a:r>
              <a:endParaRPr lang="zh-CN" altLang="en-US" sz="1600" dirty="0">
                <a:solidFill>
                  <a:prstClr val="black">
                    <a:lumMod val="75000"/>
                    <a:lumOff val="25000"/>
                  </a:prstClr>
                </a:solidFill>
                <a:latin typeface="方正姚体"/>
                <a:ea typeface="方正姚体"/>
              </a:endParaRPr>
            </a:p>
          </p:txBody>
        </p:sp>
      </p:grpSp>
      <p:grpSp>
        <p:nvGrpSpPr>
          <p:cNvPr id="32" name="Group 33"/>
          <p:cNvGrpSpPr/>
          <p:nvPr/>
        </p:nvGrpSpPr>
        <p:grpSpPr>
          <a:xfrm>
            <a:off x="470614" y="2431102"/>
            <a:ext cx="4315747" cy="1009465"/>
            <a:chOff x="7338662" y="1708663"/>
            <a:chExt cx="4316309" cy="1009232"/>
          </a:xfrm>
        </p:grpSpPr>
        <p:sp>
          <p:nvSpPr>
            <p:cNvPr id="33" name="淘宝网chenying0907出品 34"/>
            <p:cNvSpPr txBox="1"/>
            <p:nvPr/>
          </p:nvSpPr>
          <p:spPr>
            <a:xfrm>
              <a:off x="9769358" y="1708663"/>
              <a:ext cx="1882492" cy="400018"/>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mn-ea"/>
                  <a:ea typeface="+mn-ea"/>
                </a:rPr>
                <a:t>添加关键文本</a:t>
              </a:r>
              <a:r>
                <a:rPr kumimoji="0" lang="en-US" altLang="zh-CN" sz="2000" b="1" i="0" u="none" strike="noStrike" kern="0" cap="none" spc="0" normalizeH="0" baseline="0" noProof="0" dirty="0" smtClean="0">
                  <a:ln>
                    <a:noFill/>
                  </a:ln>
                  <a:solidFill>
                    <a:schemeClr val="tx1">
                      <a:lumMod val="75000"/>
                      <a:lumOff val="25000"/>
                    </a:schemeClr>
                  </a:solidFill>
                  <a:effectLst/>
                  <a:uLnTx/>
                  <a:uFillTx/>
                  <a:latin typeface="+mn-ea"/>
                  <a:ea typeface="+mn-ea"/>
                </a:rPr>
                <a:t>1</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34" name="淘宝网chenying0907出品 35"/>
            <p:cNvSpPr txBox="1"/>
            <p:nvPr/>
          </p:nvSpPr>
          <p:spPr>
            <a:xfrm>
              <a:off x="7338662" y="2077996"/>
              <a:ext cx="4316309" cy="639899"/>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方正姚体"/>
                  <a:ea typeface="方正姚体"/>
                </a:rPr>
                <a:t>您的内容打在这里，或者通过复制您的文本后，在此框中选择粘贴，并选择只保留</a:t>
              </a:r>
              <a:r>
                <a:rPr lang="zh-CN" altLang="en-US" sz="1600" dirty="0" smtClean="0">
                  <a:solidFill>
                    <a:prstClr val="black">
                      <a:lumMod val="75000"/>
                      <a:lumOff val="25000"/>
                    </a:prstClr>
                  </a:solidFill>
                  <a:latin typeface="方正姚体"/>
                  <a:ea typeface="方正姚体"/>
                </a:rPr>
                <a:t>文字</a:t>
              </a:r>
              <a:endParaRPr lang="zh-CN" altLang="en-US" sz="1600" dirty="0">
                <a:solidFill>
                  <a:prstClr val="black">
                    <a:lumMod val="75000"/>
                    <a:lumOff val="25000"/>
                  </a:prstClr>
                </a:solidFill>
                <a:latin typeface="方正姚体"/>
                <a:ea typeface="方正姚体"/>
              </a:endParaRPr>
            </a:p>
          </p:txBody>
        </p:sp>
      </p:grpSp>
      <p:grpSp>
        <p:nvGrpSpPr>
          <p:cNvPr id="35" name="Group 36"/>
          <p:cNvGrpSpPr/>
          <p:nvPr/>
        </p:nvGrpSpPr>
        <p:grpSpPr>
          <a:xfrm>
            <a:off x="463944" y="4074898"/>
            <a:ext cx="4315747" cy="1009465"/>
            <a:chOff x="7338662" y="1708663"/>
            <a:chExt cx="4316309" cy="1009232"/>
          </a:xfrm>
        </p:grpSpPr>
        <p:sp>
          <p:nvSpPr>
            <p:cNvPr id="36" name="淘宝网chenying0907出品 37"/>
            <p:cNvSpPr txBox="1"/>
            <p:nvPr/>
          </p:nvSpPr>
          <p:spPr>
            <a:xfrm>
              <a:off x="9769358" y="1708663"/>
              <a:ext cx="1882492" cy="400018"/>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tx1">
                      <a:lumMod val="75000"/>
                      <a:lumOff val="25000"/>
                    </a:schemeClr>
                  </a:solidFill>
                  <a:effectLst/>
                  <a:uLnTx/>
                  <a:uFillTx/>
                  <a:latin typeface="+mn-ea"/>
                  <a:ea typeface="+mn-ea"/>
                </a:rPr>
                <a:t>添加关键文本</a:t>
              </a:r>
              <a:r>
                <a:rPr kumimoji="0" lang="en-US" altLang="zh-CN" sz="2000" b="1" i="0" u="none" strike="noStrike" kern="0" cap="none" spc="0" normalizeH="0" baseline="0" noProof="0" dirty="0" smtClean="0">
                  <a:ln>
                    <a:noFill/>
                  </a:ln>
                  <a:solidFill>
                    <a:schemeClr val="tx1">
                      <a:lumMod val="75000"/>
                      <a:lumOff val="25000"/>
                    </a:schemeClr>
                  </a:solidFill>
                  <a:effectLst/>
                  <a:uLnTx/>
                  <a:uFillTx/>
                  <a:latin typeface="+mn-ea"/>
                  <a:ea typeface="+mn-ea"/>
                </a:rPr>
                <a:t>2</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n-ea"/>
                <a:ea typeface="+mn-ea"/>
              </a:endParaRPr>
            </a:p>
          </p:txBody>
        </p:sp>
        <p:sp>
          <p:nvSpPr>
            <p:cNvPr id="37" name="淘宝网chenying0907出品 38"/>
            <p:cNvSpPr txBox="1"/>
            <p:nvPr/>
          </p:nvSpPr>
          <p:spPr>
            <a:xfrm>
              <a:off x="7338662" y="2077996"/>
              <a:ext cx="4316309" cy="639899"/>
            </a:xfrm>
            <a:prstGeom prst="rect">
              <a:avLst/>
            </a:prstGeom>
            <a:noFill/>
          </p:spPr>
          <p:txBody>
            <a:bodyPr wrap="square" rtlCol="0">
              <a:spAutoFit/>
            </a:bodyPr>
            <a:lstStyle/>
            <a:p>
              <a:pPr lvl="0">
                <a:lnSpc>
                  <a:spcPct val="120000"/>
                </a:lnSpc>
              </a:pPr>
              <a:r>
                <a:rPr lang="zh-CN" altLang="en-US" sz="1600" dirty="0">
                  <a:solidFill>
                    <a:prstClr val="black">
                      <a:lumMod val="75000"/>
                      <a:lumOff val="25000"/>
                    </a:prstClr>
                  </a:solidFill>
                  <a:latin typeface="方正姚体"/>
                  <a:ea typeface="方正姚体"/>
                </a:rPr>
                <a:t>您的内容打在这里，或者通过复制您的文本后，在此框中选择粘贴，并选择只保留</a:t>
              </a:r>
              <a:r>
                <a:rPr lang="zh-CN" altLang="en-US" sz="1600" dirty="0" smtClean="0">
                  <a:solidFill>
                    <a:prstClr val="black">
                      <a:lumMod val="75000"/>
                      <a:lumOff val="25000"/>
                    </a:prstClr>
                  </a:solidFill>
                  <a:latin typeface="方正姚体"/>
                  <a:ea typeface="方正姚体"/>
                </a:rPr>
                <a:t>文字</a:t>
              </a:r>
              <a:endParaRPr lang="zh-CN" altLang="en-US" sz="1600" dirty="0">
                <a:solidFill>
                  <a:prstClr val="black">
                    <a:lumMod val="75000"/>
                    <a:lumOff val="25000"/>
                  </a:prstClr>
                </a:solidFill>
                <a:latin typeface="方正姚体"/>
                <a:ea typeface="方正姚体"/>
              </a:endParaRPr>
            </a:p>
          </p:txBody>
        </p:sp>
      </p:grpSp>
      <p:cxnSp>
        <p:nvCxnSpPr>
          <p:cNvPr id="39" name="直接连接符 38"/>
          <p:cNvCxnSpPr/>
          <p:nvPr/>
        </p:nvCxnSpPr>
        <p:spPr>
          <a:xfrm>
            <a:off x="3176" y="404907"/>
            <a:ext cx="12190413" cy="0"/>
          </a:xfrm>
          <a:prstGeom prst="line">
            <a:avLst/>
          </a:prstGeom>
          <a:noFill/>
          <a:ln w="9525" cap="flat" cmpd="sng" algn="ctr">
            <a:solidFill>
              <a:srgbClr val="414455"/>
            </a:solidFill>
            <a:prstDash val="dash"/>
          </a:ln>
          <a:effectLst/>
        </p:spPr>
      </p:cxnSp>
      <p:sp>
        <p:nvSpPr>
          <p:cNvPr id="40" name="流程图: 离页连接符 39"/>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1" name="TextBox 40"/>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2485575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750"/>
                                        <p:tgtEl>
                                          <p:spTgt spid="39"/>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p:cTn id="10" dur="500" fill="hold"/>
                                        <p:tgtEl>
                                          <p:spTgt spid="40"/>
                                        </p:tgtEl>
                                        <p:attrNameLst>
                                          <p:attrName>ppt_x</p:attrName>
                                        </p:attrNameLst>
                                      </p:cBhvr>
                                      <p:tavLst>
                                        <p:tav tm="0">
                                          <p:val>
                                            <p:strVal val="#ppt_x"/>
                                          </p:val>
                                        </p:tav>
                                        <p:tav tm="100000">
                                          <p:val>
                                            <p:strVal val="#ppt_x"/>
                                          </p:val>
                                        </p:tav>
                                      </p:tavLst>
                                    </p:anim>
                                    <p:anim calcmode="lin" valueType="num">
                                      <p:cBhvr>
                                        <p:cTn id="11" dur="500" fill="hold"/>
                                        <p:tgtEl>
                                          <p:spTgt spid="40"/>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1"/>
                                        </p:tgtEl>
                                        <p:attrNameLst>
                                          <p:attrName>style.visibility</p:attrName>
                                        </p:attrNameLst>
                                      </p:cBhvr>
                                      <p:to>
                                        <p:strVal val="visible"/>
                                      </p:to>
                                    </p:set>
                                    <p:anim calcmode="lin" valueType="num">
                                      <p:cBhvr>
                                        <p:cTn id="15" dur="250" fill="hold"/>
                                        <p:tgtEl>
                                          <p:spTgt spid="41"/>
                                        </p:tgtEl>
                                        <p:attrNameLst>
                                          <p:attrName>ppt_x</p:attrName>
                                        </p:attrNameLst>
                                      </p:cBhvr>
                                      <p:tavLst>
                                        <p:tav tm="0">
                                          <p:val>
                                            <p:strVal val="#ppt_x"/>
                                          </p:val>
                                        </p:tav>
                                        <p:tav tm="100000">
                                          <p:val>
                                            <p:strVal val="#ppt_x"/>
                                          </p:val>
                                        </p:tav>
                                      </p:tavLst>
                                    </p:anim>
                                    <p:anim calcmode="lin" valueType="num">
                                      <p:cBhvr>
                                        <p:cTn id="16" dur="250" fill="hold"/>
                                        <p:tgtEl>
                                          <p:spTgt spid="41"/>
                                        </p:tgtEl>
                                        <p:attrNameLst>
                                          <p:attrName>ppt_y</p:attrName>
                                        </p:attrNameLst>
                                      </p:cBhvr>
                                      <p:tavLst>
                                        <p:tav tm="0">
                                          <p:val>
                                            <p:strVal val="#ppt_y-#ppt_h/2"/>
                                          </p:val>
                                        </p:tav>
                                        <p:tav tm="100000">
                                          <p:val>
                                            <p:strVal val="#ppt_y"/>
                                          </p:val>
                                        </p:tav>
                                      </p:tavLst>
                                    </p:anim>
                                    <p:anim calcmode="lin" valueType="num">
                                      <p:cBhvr>
                                        <p:cTn id="17" dur="250" fill="hold"/>
                                        <p:tgtEl>
                                          <p:spTgt spid="41"/>
                                        </p:tgtEl>
                                        <p:attrNameLst>
                                          <p:attrName>ppt_w</p:attrName>
                                        </p:attrNameLst>
                                      </p:cBhvr>
                                      <p:tavLst>
                                        <p:tav tm="0">
                                          <p:val>
                                            <p:strVal val="#ppt_w"/>
                                          </p:val>
                                        </p:tav>
                                        <p:tav tm="100000">
                                          <p:val>
                                            <p:strVal val="#ppt_w"/>
                                          </p:val>
                                        </p:tav>
                                      </p:tavLst>
                                    </p:anim>
                                    <p:anim calcmode="lin" valueType="num">
                                      <p:cBhvr>
                                        <p:cTn id="18" dur="250" fill="hold"/>
                                        <p:tgtEl>
                                          <p:spTgt spid="4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2000"/>
                            </p:stCondLst>
                            <p:childTnLst>
                              <p:par>
                                <p:cTn id="24" presetID="49" presetClass="entr" presetSubtype="0" decel="10000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 calcmode="lin" valueType="num">
                                      <p:cBhvr>
                                        <p:cTn id="28" dur="500" fill="hold"/>
                                        <p:tgtEl>
                                          <p:spTgt spid="11"/>
                                        </p:tgtEl>
                                        <p:attrNameLst>
                                          <p:attrName>style.rotation</p:attrName>
                                        </p:attrNameLst>
                                      </p:cBhvr>
                                      <p:tavLst>
                                        <p:tav tm="0">
                                          <p:val>
                                            <p:fltVal val="360"/>
                                          </p:val>
                                        </p:tav>
                                        <p:tav tm="100000">
                                          <p:val>
                                            <p:fltVal val="0"/>
                                          </p:val>
                                        </p:tav>
                                      </p:tavLst>
                                    </p:anim>
                                    <p:animEffect transition="in" filter="fade">
                                      <p:cBhvr>
                                        <p:cTn id="29" dur="500"/>
                                        <p:tgtEl>
                                          <p:spTgt spid="11"/>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ppt_x</p:attrName>
                                        </p:attrNameLst>
                                      </p:cBhvr>
                                      <p:tavLst>
                                        <p:tav tm="0">
                                          <p:val>
                                            <p:strVal val="#ppt_x-#ppt_w*1.125000"/>
                                          </p:val>
                                        </p:tav>
                                        <p:tav tm="100000">
                                          <p:val>
                                            <p:strVal val="#ppt_x"/>
                                          </p:val>
                                        </p:tav>
                                      </p:tavLst>
                                    </p:anim>
                                    <p:animEffect transition="in" filter="wipe(right)">
                                      <p:cBhvr>
                                        <p:cTn id="34" dur="500"/>
                                        <p:tgtEl>
                                          <p:spTgt spid="26"/>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style.rotation</p:attrName>
                                        </p:attrNameLst>
                                      </p:cBhvr>
                                      <p:tavLst>
                                        <p:tav tm="0">
                                          <p:val>
                                            <p:fltVal val="360"/>
                                          </p:val>
                                        </p:tav>
                                        <p:tav tm="100000">
                                          <p:val>
                                            <p:fltVal val="0"/>
                                          </p:val>
                                        </p:tav>
                                      </p:tavLst>
                                    </p:anim>
                                    <p:animEffect transition="in" filter="fade">
                                      <p:cBhvr>
                                        <p:cTn id="41" dur="500"/>
                                        <p:tgtEl>
                                          <p:spTgt spid="20"/>
                                        </p:tgtEl>
                                      </p:cBhvr>
                                    </p:animEffect>
                                  </p:childTnLst>
                                </p:cTn>
                              </p:par>
                            </p:childTnLst>
                          </p:cTn>
                        </p:par>
                        <p:par>
                          <p:cTn id="42" fill="hold">
                            <p:stCondLst>
                              <p:cond delay="3500"/>
                            </p:stCondLst>
                            <p:childTnLst>
                              <p:par>
                                <p:cTn id="43" presetID="12" presetClass="entr" presetSubtype="2"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ppt_x</p:attrName>
                                        </p:attrNameLst>
                                      </p:cBhvr>
                                      <p:tavLst>
                                        <p:tav tm="0">
                                          <p:val>
                                            <p:strVal val="#ppt_x+#ppt_w*1.125000"/>
                                          </p:val>
                                        </p:tav>
                                        <p:tav tm="100000">
                                          <p:val>
                                            <p:strVal val="#ppt_x"/>
                                          </p:val>
                                        </p:tav>
                                      </p:tavLst>
                                    </p:anim>
                                    <p:animEffect transition="in" filter="wipe(left)">
                                      <p:cBhvr>
                                        <p:cTn id="46" dur="500"/>
                                        <p:tgtEl>
                                          <p:spTgt spid="32"/>
                                        </p:tgtEl>
                                      </p:cBhvr>
                                    </p:animEffect>
                                  </p:childTnLst>
                                </p:cTn>
                              </p:par>
                            </p:childTnLst>
                          </p:cTn>
                        </p:par>
                        <p:par>
                          <p:cTn id="47" fill="hold">
                            <p:stCondLst>
                              <p:cond delay="4000"/>
                            </p:stCondLst>
                            <p:childTnLst>
                              <p:par>
                                <p:cTn id="48" presetID="49" presetClass="entr" presetSubtype="0" decel="10000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 calcmode="lin" valueType="num">
                                      <p:cBhvr>
                                        <p:cTn id="52" dur="500" fill="hold"/>
                                        <p:tgtEl>
                                          <p:spTgt spid="14"/>
                                        </p:tgtEl>
                                        <p:attrNameLst>
                                          <p:attrName>style.rotation</p:attrName>
                                        </p:attrNameLst>
                                      </p:cBhvr>
                                      <p:tavLst>
                                        <p:tav tm="0">
                                          <p:val>
                                            <p:fltVal val="360"/>
                                          </p:val>
                                        </p:tav>
                                        <p:tav tm="100000">
                                          <p:val>
                                            <p:fltVal val="0"/>
                                          </p:val>
                                        </p:tav>
                                      </p:tavLst>
                                    </p:anim>
                                    <p:animEffect transition="in" filter="fade">
                                      <p:cBhvr>
                                        <p:cTn id="53" dur="500"/>
                                        <p:tgtEl>
                                          <p:spTgt spid="14"/>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p:tgtEl>
                                          <p:spTgt spid="29"/>
                                        </p:tgtEl>
                                        <p:attrNameLst>
                                          <p:attrName>ppt_x</p:attrName>
                                        </p:attrNameLst>
                                      </p:cBhvr>
                                      <p:tavLst>
                                        <p:tav tm="0">
                                          <p:val>
                                            <p:strVal val="#ppt_x-#ppt_w*1.125000"/>
                                          </p:val>
                                        </p:tav>
                                        <p:tav tm="100000">
                                          <p:val>
                                            <p:strVal val="#ppt_x"/>
                                          </p:val>
                                        </p:tav>
                                      </p:tavLst>
                                    </p:anim>
                                    <p:animEffect transition="in" filter="wipe(right)">
                                      <p:cBhvr>
                                        <p:cTn id="58" dur="500"/>
                                        <p:tgtEl>
                                          <p:spTgt spid="29"/>
                                        </p:tgtEl>
                                      </p:cBhvr>
                                    </p:animEffect>
                                  </p:childTnLst>
                                </p:cTn>
                              </p:par>
                            </p:childTnLst>
                          </p:cTn>
                        </p:par>
                        <p:par>
                          <p:cTn id="59" fill="hold">
                            <p:stCondLst>
                              <p:cond delay="5000"/>
                            </p:stCondLst>
                            <p:childTnLst>
                              <p:par>
                                <p:cTn id="60" presetID="49" presetClass="entr" presetSubtype="0" decel="10000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 calcmode="lin" valueType="num">
                                      <p:cBhvr>
                                        <p:cTn id="64" dur="500" fill="hold"/>
                                        <p:tgtEl>
                                          <p:spTgt spid="6"/>
                                        </p:tgtEl>
                                        <p:attrNameLst>
                                          <p:attrName>style.rotation</p:attrName>
                                        </p:attrNameLst>
                                      </p:cBhvr>
                                      <p:tavLst>
                                        <p:tav tm="0">
                                          <p:val>
                                            <p:fltVal val="360"/>
                                          </p:val>
                                        </p:tav>
                                        <p:tav tm="100000">
                                          <p:val>
                                            <p:fltVal val="0"/>
                                          </p:val>
                                        </p:tav>
                                      </p:tavLst>
                                    </p:anim>
                                    <p:animEffect transition="in" filter="fade">
                                      <p:cBhvr>
                                        <p:cTn id="65" dur="500"/>
                                        <p:tgtEl>
                                          <p:spTgt spid="6"/>
                                        </p:tgtEl>
                                      </p:cBhvr>
                                    </p:animEffect>
                                  </p:childTnLst>
                                </p:cTn>
                              </p:par>
                            </p:childTnLst>
                          </p:cTn>
                        </p:par>
                        <p:par>
                          <p:cTn id="66" fill="hold">
                            <p:stCondLst>
                              <p:cond delay="5500"/>
                            </p:stCondLst>
                            <p:childTnLst>
                              <p:par>
                                <p:cTn id="67" presetID="12" presetClass="entr" presetSubtype="2"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p:tgtEl>
                                          <p:spTgt spid="35"/>
                                        </p:tgtEl>
                                        <p:attrNameLst>
                                          <p:attrName>ppt_x</p:attrName>
                                        </p:attrNameLst>
                                      </p:cBhvr>
                                      <p:tavLst>
                                        <p:tav tm="0">
                                          <p:val>
                                            <p:strVal val="#ppt_x+#ppt_w*1.125000"/>
                                          </p:val>
                                        </p:tav>
                                        <p:tav tm="100000">
                                          <p:val>
                                            <p:strVal val="#ppt_x"/>
                                          </p:val>
                                        </p:tav>
                                      </p:tavLst>
                                    </p:anim>
                                    <p:animEffect transition="in" filter="wipe(left)">
                                      <p:cBhvr>
                                        <p:cTn id="7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774965" y="1138368"/>
            <a:ext cx="10634836" cy="3836375"/>
          </a:xfrm>
          <a:custGeom>
            <a:avLst/>
            <a:gdLst>
              <a:gd name="connsiteX0" fmla="*/ 8105493 w 11217889"/>
              <a:gd name="connsiteY0" fmla="*/ 9081 h 4045517"/>
              <a:gd name="connsiteX1" fmla="*/ 10717751 w 11217889"/>
              <a:gd name="connsiteY1" fmla="*/ 9081 h 4045517"/>
              <a:gd name="connsiteX2" fmla="*/ 11217889 w 11217889"/>
              <a:gd name="connsiteY2" fmla="*/ 4045517 h 4045517"/>
              <a:gd name="connsiteX3" fmla="*/ 8605631 w 11217889"/>
              <a:gd name="connsiteY3" fmla="*/ 4045517 h 4045517"/>
              <a:gd name="connsiteX4" fmla="*/ 2701831 w 11217889"/>
              <a:gd name="connsiteY4" fmla="*/ 0 h 4045517"/>
              <a:gd name="connsiteX5" fmla="*/ 5314088 w 11217889"/>
              <a:gd name="connsiteY5" fmla="*/ 0 h 4045517"/>
              <a:gd name="connsiteX6" fmla="*/ 5814226 w 11217889"/>
              <a:gd name="connsiteY6" fmla="*/ 4036436 h 4045517"/>
              <a:gd name="connsiteX7" fmla="*/ 3201968 w 11217889"/>
              <a:gd name="connsiteY7" fmla="*/ 4036436 h 4045517"/>
              <a:gd name="connsiteX8" fmla="*/ 0 w 11217889"/>
              <a:gd name="connsiteY8" fmla="*/ 0 h 4045517"/>
              <a:gd name="connsiteX9" fmla="*/ 2612259 w 11217889"/>
              <a:gd name="connsiteY9" fmla="*/ 0 h 4045517"/>
              <a:gd name="connsiteX10" fmla="*/ 3112397 w 11217889"/>
              <a:gd name="connsiteY10" fmla="*/ 4036436 h 4045517"/>
              <a:gd name="connsiteX11" fmla="*/ 500138 w 11217889"/>
              <a:gd name="connsiteY11" fmla="*/ 4036436 h 4045517"/>
              <a:gd name="connsiteX12" fmla="*/ 5403660 w 11217889"/>
              <a:gd name="connsiteY12" fmla="*/ 0 h 4045517"/>
              <a:gd name="connsiteX13" fmla="*/ 8015918 w 11217889"/>
              <a:gd name="connsiteY13" fmla="*/ 0 h 4045517"/>
              <a:gd name="connsiteX14" fmla="*/ 8516056 w 11217889"/>
              <a:gd name="connsiteY14" fmla="*/ 4036436 h 4045517"/>
              <a:gd name="connsiteX15" fmla="*/ 5903798 w 11217889"/>
              <a:gd name="connsiteY15" fmla="*/ 4036436 h 40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7889" h="4045517">
                <a:moveTo>
                  <a:pt x="8105493" y="9081"/>
                </a:moveTo>
                <a:lnTo>
                  <a:pt x="10717751" y="9081"/>
                </a:lnTo>
                <a:lnTo>
                  <a:pt x="11217889" y="4045517"/>
                </a:lnTo>
                <a:lnTo>
                  <a:pt x="8605631" y="4045517"/>
                </a:lnTo>
                <a:close/>
                <a:moveTo>
                  <a:pt x="2701831" y="0"/>
                </a:moveTo>
                <a:lnTo>
                  <a:pt x="5314088" y="0"/>
                </a:lnTo>
                <a:lnTo>
                  <a:pt x="5814226" y="4036436"/>
                </a:lnTo>
                <a:lnTo>
                  <a:pt x="3201968" y="4036436"/>
                </a:lnTo>
                <a:close/>
                <a:moveTo>
                  <a:pt x="0" y="0"/>
                </a:moveTo>
                <a:lnTo>
                  <a:pt x="2612259" y="0"/>
                </a:lnTo>
                <a:lnTo>
                  <a:pt x="3112397" y="4036436"/>
                </a:lnTo>
                <a:lnTo>
                  <a:pt x="500138" y="4036436"/>
                </a:lnTo>
                <a:close/>
                <a:moveTo>
                  <a:pt x="5403660" y="0"/>
                </a:moveTo>
                <a:lnTo>
                  <a:pt x="8015918" y="0"/>
                </a:lnTo>
                <a:lnTo>
                  <a:pt x="8516056" y="4036436"/>
                </a:lnTo>
                <a:lnTo>
                  <a:pt x="5903798" y="4036436"/>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6703" tIns="43352" rIns="86703" bIns="43352" rtlCol="0" anchor="ctr">
            <a:noAutofit/>
          </a:bodyPr>
          <a:lstStyle/>
          <a:p>
            <a:pPr algn="ctr"/>
            <a:endParaRPr lang="zh-CN" altLang="en-US">
              <a:ea typeface="微软雅黑" panose="020B0503020204020204" pitchFamily="34" charset="-122"/>
            </a:endParaRPr>
          </a:p>
        </p:txBody>
      </p:sp>
      <p:cxnSp>
        <p:nvCxnSpPr>
          <p:cNvPr id="3" name="直接连接符 2"/>
          <p:cNvCxnSpPr/>
          <p:nvPr/>
        </p:nvCxnSpPr>
        <p:spPr>
          <a:xfrm flipH="1" flipV="1">
            <a:off x="335633" y="424"/>
            <a:ext cx="906182" cy="685874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MH_Text_1"/>
          <p:cNvSpPr txBox="1"/>
          <p:nvPr/>
        </p:nvSpPr>
        <p:spPr>
          <a:xfrm>
            <a:off x="1384897" y="6171783"/>
            <a:ext cx="9898008" cy="525137"/>
          </a:xfrm>
          <a:prstGeom prst="rect">
            <a:avLst/>
          </a:prstGeom>
          <a:noFill/>
        </p:spPr>
        <p:txBody>
          <a:bodyPr lIns="86703" tIns="43352" rIns="86703" bIns="43352">
            <a:norm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请替换文字内容，点击添加相关标题文字，修改文字内容，也可以直接复制你的内容到此。</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1384897" y="4976237"/>
            <a:ext cx="6916011" cy="1195546"/>
          </a:xfrm>
          <a:prstGeom prst="rect">
            <a:avLst/>
          </a:prstGeom>
          <a:noFill/>
        </p:spPr>
        <p:txBody>
          <a:bodyPr wrap="square" lIns="86703" tIns="43352" rIns="86703" bIns="43352"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微软雅黑" panose="020B0503020204020204" pitchFamily="34" charset="-122"/>
              </a:rPr>
              <a:t>谢谢您的聆听</a:t>
            </a:r>
            <a:endParaRPr lang="zh-CN" altLang="en-US" sz="7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Impact" panose="020B080603090205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5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1000"/>
                                        <p:tgtEl>
                                          <p:spTgt spid="8"/>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90950" y="2781722"/>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007429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2376" y="1685385"/>
            <a:ext cx="7808913" cy="4408193"/>
          </a:xfrm>
          <a:prstGeom prst="rect">
            <a:avLst/>
          </a:prstGeom>
          <a:noFill/>
          <a:ln w="9525">
            <a:noFill/>
            <a:miter/>
          </a:ln>
        </p:spPr>
      </p:pic>
      <p:sp>
        <p:nvSpPr>
          <p:cNvPr id="3" name="TextBox 2"/>
          <p:cNvSpPr txBox="1"/>
          <p:nvPr/>
        </p:nvSpPr>
        <p:spPr>
          <a:xfrm>
            <a:off x="520701" y="1511650"/>
            <a:ext cx="3057525" cy="4511132"/>
          </a:xfrm>
          <a:prstGeom prst="rect">
            <a:avLst/>
          </a:prstGeom>
          <a:noFill/>
          <a:ln w="9525">
            <a:noFill/>
            <a:miter/>
          </a:ln>
        </p:spPr>
        <p:txBody>
          <a:bodyPr lIns="121917" tIns="60958" rIns="121917" bIns="60958">
            <a:spAutoFit/>
          </a:bodyPr>
          <a:lstStyle/>
          <a:p>
            <a:pPr lvl="0" algn="just" eaLnBrk="1" hangingPunct="1">
              <a:lnSpc>
                <a:spcPct val="150000"/>
              </a:lnSpc>
            </a:pPr>
            <a:r>
              <a:rPr lang="zh-CN" altLang="en-US" sz="1600" dirty="0">
                <a:solidFill>
                  <a:srgbClr val="414455"/>
                </a:solidFill>
                <a:latin typeface="+mj-ea"/>
                <a:ea typeface="+mj-ea"/>
              </a:rPr>
              <a:t>企业发展前景评估主要考察企业近期、远期的发展规划、目标与措施，产品的地位与市场竞争能力，企业的应变能力及发展趋势。从市场预测、发展规划及措施和管理手段三个方面，通过对企业销售收入增长率、利润增长率、资本保值增值率、权益增长率和固定资产净值率等定量指标和其他定性指标来反映和考核企业未来的发展能力和前景。</a:t>
            </a:r>
            <a:endParaRPr lang="en-US" altLang="zh-CN" dirty="0">
              <a:latin typeface="+mj-ea"/>
              <a:ea typeface="+mj-ea"/>
            </a:endParaRPr>
          </a:p>
        </p:txBody>
      </p:sp>
      <p:cxnSp>
        <p:nvCxnSpPr>
          <p:cNvPr id="4" name="直接连接符 3"/>
          <p:cNvCxnSpPr/>
          <p:nvPr/>
        </p:nvCxnSpPr>
        <p:spPr>
          <a:xfrm>
            <a:off x="3176" y="404907"/>
            <a:ext cx="12190413" cy="0"/>
          </a:xfrm>
          <a:prstGeom prst="line">
            <a:avLst/>
          </a:prstGeom>
          <a:noFill/>
          <a:ln w="9525" cap="flat" cmpd="sng" algn="ctr">
            <a:solidFill>
              <a:srgbClr val="414455"/>
            </a:solidFill>
            <a:prstDash val="dash"/>
          </a:ln>
          <a:effectLst/>
        </p:spPr>
      </p:cxnSp>
      <p:sp>
        <p:nvSpPr>
          <p:cNvPr id="5" name="流程图: 离页连接符 4"/>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6" name="TextBox 5"/>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179617927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750"/>
                                        <p:tgtEl>
                                          <p:spTgt spid="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
                                          </p:val>
                                        </p:tav>
                                        <p:tav tm="100000">
                                          <p:val>
                                            <p:strVal val="#ppt_x"/>
                                          </p:val>
                                        </p:tav>
                                      </p:tavLst>
                                    </p:anim>
                                    <p:anim calcmode="lin" valueType="num">
                                      <p:cBhvr>
                                        <p:cTn id="11" dur="50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6"/>
                                        </p:tgtEl>
                                        <p:attrNameLst>
                                          <p:attrName>style.visibility</p:attrName>
                                        </p:attrNameLst>
                                      </p:cBhvr>
                                      <p:to>
                                        <p:strVal val="visible"/>
                                      </p:to>
                                    </p:set>
                                    <p:anim calcmode="lin" valueType="num">
                                      <p:cBhvr>
                                        <p:cTn id="15" dur="250" fill="hold"/>
                                        <p:tgtEl>
                                          <p:spTgt spid="6"/>
                                        </p:tgtEl>
                                        <p:attrNameLst>
                                          <p:attrName>ppt_x</p:attrName>
                                        </p:attrNameLst>
                                      </p:cBhvr>
                                      <p:tavLst>
                                        <p:tav tm="0">
                                          <p:val>
                                            <p:strVal val="#ppt_x"/>
                                          </p:val>
                                        </p:tav>
                                        <p:tav tm="100000">
                                          <p:val>
                                            <p:strVal val="#ppt_x"/>
                                          </p:val>
                                        </p:tav>
                                      </p:tavLst>
                                    </p:anim>
                                    <p:anim calcmode="lin" valueType="num">
                                      <p:cBhvr>
                                        <p:cTn id="16" dur="250" fill="hold"/>
                                        <p:tgtEl>
                                          <p:spTgt spid="6"/>
                                        </p:tgtEl>
                                        <p:attrNameLst>
                                          <p:attrName>ppt_y</p:attrName>
                                        </p:attrNameLst>
                                      </p:cBhvr>
                                      <p:tavLst>
                                        <p:tav tm="0">
                                          <p:val>
                                            <p:strVal val="#ppt_y-#ppt_h/2"/>
                                          </p:val>
                                        </p:tav>
                                        <p:tav tm="100000">
                                          <p:val>
                                            <p:strVal val="#ppt_y"/>
                                          </p:val>
                                        </p:tav>
                                      </p:tavLst>
                                    </p:anim>
                                    <p:anim calcmode="lin" valueType="num">
                                      <p:cBhvr>
                                        <p:cTn id="17" dur="250" fill="hold"/>
                                        <p:tgtEl>
                                          <p:spTgt spid="6"/>
                                        </p:tgtEl>
                                        <p:attrNameLst>
                                          <p:attrName>ppt_w</p:attrName>
                                        </p:attrNameLst>
                                      </p:cBhvr>
                                      <p:tavLst>
                                        <p:tav tm="0">
                                          <p:val>
                                            <p:strVal val="#ppt_w"/>
                                          </p:val>
                                        </p:tav>
                                        <p:tav tm="100000">
                                          <p:val>
                                            <p:strVal val="#ppt_w"/>
                                          </p:val>
                                        </p:tav>
                                      </p:tavLst>
                                    </p:anim>
                                    <p:anim calcmode="lin" valueType="num">
                                      <p:cBhvr>
                                        <p:cTn id="18" dur="25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
        <p:nvSpPr>
          <p:cNvPr id="5" name="TextBox 4"/>
          <p:cNvSpPr txBox="1"/>
          <p:nvPr/>
        </p:nvSpPr>
        <p:spPr>
          <a:xfrm>
            <a:off x="1115903" y="5009124"/>
            <a:ext cx="1919963" cy="1026159"/>
          </a:xfrm>
          <a:prstGeom prst="rect">
            <a:avLst/>
          </a:prstGeom>
          <a:noFill/>
        </p:spPr>
        <p:txBody>
          <a:bodyPr wrap="square" lIns="0" tIns="0" rIns="0" bIns="0" rtlCol="0">
            <a:spAutoFit/>
          </a:bodyPr>
          <a:lstStyle/>
          <a:p>
            <a:pPr algn="just">
              <a:lnSpc>
                <a:spcPts val="1600"/>
              </a:lnSpc>
            </a:pPr>
            <a:r>
              <a:rPr lang="zh-CN" altLang="en-US" sz="1500" dirty="0">
                <a:solidFill>
                  <a:schemeClr val="tx1">
                    <a:lumMod val="75000"/>
                    <a:lumOff val="25000"/>
                  </a:schemeClr>
                </a:solidFill>
                <a:latin typeface="+mn-ea"/>
                <a:ea typeface="+mn-ea"/>
              </a:rPr>
              <a:t>点击输入简要文字介绍，文字内容需概括精炼，不用多余的文字修饰，言简意赅的说明分项内容</a:t>
            </a:r>
            <a:r>
              <a:rPr lang="en-US" altLang="zh-CN" sz="1500" dirty="0">
                <a:solidFill>
                  <a:schemeClr val="tx1">
                    <a:lumMod val="75000"/>
                    <a:lumOff val="25000"/>
                  </a:schemeClr>
                </a:solidFill>
                <a:latin typeface="+mn-ea"/>
                <a:ea typeface="+mn-ea"/>
              </a:rPr>
              <a:t>……</a:t>
            </a:r>
            <a:r>
              <a:rPr lang="zh-CN" altLang="en-US" sz="1500" dirty="0">
                <a:solidFill>
                  <a:schemeClr val="tx1">
                    <a:lumMod val="75000"/>
                    <a:lumOff val="25000"/>
                  </a:schemeClr>
                </a:solidFill>
                <a:latin typeface="+mn-ea"/>
                <a:ea typeface="+mn-ea"/>
              </a:rPr>
              <a:t>。</a:t>
            </a:r>
            <a:endParaRPr lang="en-US" altLang="zh-CN" sz="1500" dirty="0">
              <a:solidFill>
                <a:schemeClr val="tx1">
                  <a:lumMod val="75000"/>
                  <a:lumOff val="25000"/>
                </a:schemeClr>
              </a:solidFill>
              <a:latin typeface="+mn-ea"/>
              <a:ea typeface="+mn-ea"/>
            </a:endParaRPr>
          </a:p>
        </p:txBody>
      </p:sp>
      <p:sp>
        <p:nvSpPr>
          <p:cNvPr id="6" name="TextBox 5"/>
          <p:cNvSpPr txBox="1"/>
          <p:nvPr/>
        </p:nvSpPr>
        <p:spPr>
          <a:xfrm>
            <a:off x="3805542" y="5009124"/>
            <a:ext cx="1919963" cy="1026159"/>
          </a:xfrm>
          <a:prstGeom prst="rect">
            <a:avLst/>
          </a:prstGeom>
          <a:noFill/>
        </p:spPr>
        <p:txBody>
          <a:bodyPr wrap="square" lIns="0" tIns="0" rIns="0" bIns="0" rtlCol="0">
            <a:spAutoFit/>
          </a:bodyPr>
          <a:lstStyle/>
          <a:p>
            <a:pPr algn="just">
              <a:lnSpc>
                <a:spcPts val="1600"/>
              </a:lnSpc>
            </a:pPr>
            <a:r>
              <a:rPr lang="zh-CN" altLang="en-US" sz="1500" dirty="0">
                <a:solidFill>
                  <a:schemeClr val="tx1">
                    <a:lumMod val="75000"/>
                    <a:lumOff val="25000"/>
                  </a:schemeClr>
                </a:solidFill>
                <a:latin typeface="+mn-ea"/>
                <a:ea typeface="+mn-ea"/>
              </a:rPr>
              <a:t>点击输入简要文字介绍，文字内容需概括精炼，不用多余的文字修饰，言简意赅的说明分项内容</a:t>
            </a:r>
            <a:r>
              <a:rPr lang="en-US" altLang="zh-CN" sz="1500" dirty="0">
                <a:solidFill>
                  <a:schemeClr val="tx1">
                    <a:lumMod val="75000"/>
                    <a:lumOff val="25000"/>
                  </a:schemeClr>
                </a:solidFill>
                <a:latin typeface="+mn-ea"/>
                <a:ea typeface="+mn-ea"/>
              </a:rPr>
              <a:t>……</a:t>
            </a:r>
            <a:r>
              <a:rPr lang="zh-CN" altLang="en-US" sz="1500" dirty="0">
                <a:solidFill>
                  <a:schemeClr val="tx1">
                    <a:lumMod val="75000"/>
                    <a:lumOff val="25000"/>
                  </a:schemeClr>
                </a:solidFill>
                <a:latin typeface="+mn-ea"/>
                <a:ea typeface="+mn-ea"/>
              </a:rPr>
              <a:t>。</a:t>
            </a:r>
            <a:endParaRPr lang="en-US" altLang="zh-CN" sz="1500" dirty="0">
              <a:solidFill>
                <a:schemeClr val="tx1">
                  <a:lumMod val="75000"/>
                  <a:lumOff val="25000"/>
                </a:schemeClr>
              </a:solidFill>
              <a:latin typeface="+mn-ea"/>
              <a:ea typeface="+mn-ea"/>
            </a:endParaRPr>
          </a:p>
        </p:txBody>
      </p:sp>
      <p:sp>
        <p:nvSpPr>
          <p:cNvPr id="7" name="TextBox 6"/>
          <p:cNvSpPr txBox="1"/>
          <p:nvPr/>
        </p:nvSpPr>
        <p:spPr>
          <a:xfrm>
            <a:off x="6495181" y="5009124"/>
            <a:ext cx="1919963" cy="1026159"/>
          </a:xfrm>
          <a:prstGeom prst="rect">
            <a:avLst/>
          </a:prstGeom>
          <a:noFill/>
        </p:spPr>
        <p:txBody>
          <a:bodyPr wrap="square" lIns="0" tIns="0" rIns="0" bIns="0" rtlCol="0">
            <a:spAutoFit/>
          </a:bodyPr>
          <a:lstStyle/>
          <a:p>
            <a:pPr algn="just">
              <a:lnSpc>
                <a:spcPts val="1600"/>
              </a:lnSpc>
            </a:pPr>
            <a:r>
              <a:rPr lang="zh-CN" altLang="en-US" sz="1500" dirty="0">
                <a:solidFill>
                  <a:schemeClr val="tx1">
                    <a:lumMod val="75000"/>
                    <a:lumOff val="25000"/>
                  </a:schemeClr>
                </a:solidFill>
                <a:latin typeface="+mn-ea"/>
                <a:ea typeface="+mn-ea"/>
              </a:rPr>
              <a:t>点击输入简要文字介绍，文字内容需概括精炼，不用多余的文字修饰，言简意赅的说明分项内容</a:t>
            </a:r>
            <a:r>
              <a:rPr lang="en-US" altLang="zh-CN" sz="1500" dirty="0">
                <a:solidFill>
                  <a:schemeClr val="tx1">
                    <a:lumMod val="75000"/>
                    <a:lumOff val="25000"/>
                  </a:schemeClr>
                </a:solidFill>
                <a:latin typeface="+mn-ea"/>
                <a:ea typeface="+mn-ea"/>
              </a:rPr>
              <a:t>……</a:t>
            </a:r>
            <a:r>
              <a:rPr lang="zh-CN" altLang="en-US" sz="1500" dirty="0">
                <a:solidFill>
                  <a:schemeClr val="tx1">
                    <a:lumMod val="75000"/>
                    <a:lumOff val="25000"/>
                  </a:schemeClr>
                </a:solidFill>
                <a:latin typeface="+mn-ea"/>
                <a:ea typeface="+mn-ea"/>
              </a:rPr>
              <a:t>。</a:t>
            </a:r>
            <a:endParaRPr lang="en-US" altLang="zh-CN" sz="1500" dirty="0">
              <a:solidFill>
                <a:schemeClr val="tx1">
                  <a:lumMod val="75000"/>
                  <a:lumOff val="25000"/>
                </a:schemeClr>
              </a:solidFill>
              <a:latin typeface="+mn-ea"/>
              <a:ea typeface="+mn-ea"/>
            </a:endParaRPr>
          </a:p>
        </p:txBody>
      </p:sp>
      <p:sp>
        <p:nvSpPr>
          <p:cNvPr id="8" name="TextBox 7"/>
          <p:cNvSpPr txBox="1"/>
          <p:nvPr/>
        </p:nvSpPr>
        <p:spPr>
          <a:xfrm>
            <a:off x="9071150" y="5009124"/>
            <a:ext cx="1919963" cy="1026159"/>
          </a:xfrm>
          <a:prstGeom prst="rect">
            <a:avLst/>
          </a:prstGeom>
          <a:noFill/>
        </p:spPr>
        <p:txBody>
          <a:bodyPr wrap="square" lIns="0" tIns="0" rIns="0" bIns="0" rtlCol="0">
            <a:spAutoFit/>
          </a:bodyPr>
          <a:lstStyle/>
          <a:p>
            <a:pPr algn="just">
              <a:lnSpc>
                <a:spcPts val="1600"/>
              </a:lnSpc>
            </a:pPr>
            <a:r>
              <a:rPr lang="zh-CN" altLang="en-US" sz="1500" dirty="0">
                <a:solidFill>
                  <a:schemeClr val="tx1">
                    <a:lumMod val="75000"/>
                    <a:lumOff val="25000"/>
                  </a:schemeClr>
                </a:solidFill>
                <a:latin typeface="+mn-ea"/>
                <a:ea typeface="+mn-ea"/>
              </a:rPr>
              <a:t>点击输入简要文字介绍，文字内容需概括精炼，不用多余的文字修饰，言简意赅的说明分项内容</a:t>
            </a:r>
            <a:r>
              <a:rPr lang="en-US" altLang="zh-CN" sz="1500" dirty="0">
                <a:solidFill>
                  <a:schemeClr val="tx1">
                    <a:lumMod val="75000"/>
                    <a:lumOff val="25000"/>
                  </a:schemeClr>
                </a:solidFill>
                <a:latin typeface="+mn-ea"/>
                <a:ea typeface="+mn-ea"/>
              </a:rPr>
              <a:t>……</a:t>
            </a:r>
            <a:r>
              <a:rPr lang="zh-CN" altLang="en-US" sz="1500" dirty="0">
                <a:solidFill>
                  <a:schemeClr val="tx1">
                    <a:lumMod val="75000"/>
                    <a:lumOff val="25000"/>
                  </a:schemeClr>
                </a:solidFill>
                <a:latin typeface="+mn-ea"/>
                <a:ea typeface="+mn-ea"/>
              </a:rPr>
              <a:t>。</a:t>
            </a:r>
            <a:endParaRPr lang="en-US" altLang="zh-CN" sz="1500" dirty="0">
              <a:solidFill>
                <a:schemeClr val="tx1">
                  <a:lumMod val="75000"/>
                  <a:lumOff val="25000"/>
                </a:schemeClr>
              </a:solidFill>
              <a:latin typeface="+mn-ea"/>
              <a:ea typeface="+mn-ea"/>
            </a:endParaRPr>
          </a:p>
        </p:txBody>
      </p:sp>
      <p:sp>
        <p:nvSpPr>
          <p:cNvPr id="9" name="矩形 8"/>
          <p:cNvSpPr>
            <a:spLocks noChangeArrowheads="1"/>
          </p:cNvSpPr>
          <p:nvPr/>
        </p:nvSpPr>
        <p:spPr bwMode="auto">
          <a:xfrm>
            <a:off x="1374353" y="3825248"/>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latin typeface="微软雅黑" panose="020B0503020204020204" pitchFamily="34" charset="-122"/>
                <a:ea typeface="微软雅黑" panose="020B0503020204020204" pitchFamily="34" charset="-122"/>
                <a:cs typeface="+mj-cs"/>
              </a:rPr>
              <a:t>李姓名</a:t>
            </a:r>
            <a:endParaRPr lang="en-US" altLang="zh-CN" sz="2100" b="1" cap="all" dirty="0">
              <a:latin typeface="微软雅黑" panose="020B0503020204020204" pitchFamily="34" charset="-122"/>
              <a:ea typeface="微软雅黑" panose="020B0503020204020204" pitchFamily="34" charset="-122"/>
              <a:cs typeface="+mj-cs"/>
            </a:endParaRPr>
          </a:p>
        </p:txBody>
      </p:sp>
      <p:sp>
        <p:nvSpPr>
          <p:cNvPr id="10" name="矩形 9"/>
          <p:cNvSpPr>
            <a:spLocks noChangeArrowheads="1"/>
          </p:cNvSpPr>
          <p:nvPr/>
        </p:nvSpPr>
        <p:spPr bwMode="auto">
          <a:xfrm>
            <a:off x="4063992" y="3825248"/>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latin typeface="微软雅黑" panose="020B0503020204020204" pitchFamily="34" charset="-122"/>
                <a:ea typeface="微软雅黑" panose="020B0503020204020204" pitchFamily="34" charset="-122"/>
                <a:cs typeface="+mj-cs"/>
              </a:rPr>
              <a:t>张姓名</a:t>
            </a:r>
            <a:endParaRPr lang="en-US" altLang="zh-CN" sz="2100" b="1" cap="all" dirty="0">
              <a:latin typeface="微软雅黑" panose="020B0503020204020204" pitchFamily="34" charset="-122"/>
              <a:ea typeface="微软雅黑" panose="020B0503020204020204" pitchFamily="34" charset="-122"/>
              <a:cs typeface="+mj-cs"/>
            </a:endParaRPr>
          </a:p>
        </p:txBody>
      </p:sp>
      <p:sp>
        <p:nvSpPr>
          <p:cNvPr id="11" name="矩形 10"/>
          <p:cNvSpPr>
            <a:spLocks noChangeArrowheads="1"/>
          </p:cNvSpPr>
          <p:nvPr/>
        </p:nvSpPr>
        <p:spPr bwMode="auto">
          <a:xfrm>
            <a:off x="6753631" y="3825248"/>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latin typeface="微软雅黑" panose="020B0503020204020204" pitchFamily="34" charset="-122"/>
                <a:ea typeface="微软雅黑" panose="020B0503020204020204" pitchFamily="34" charset="-122"/>
                <a:cs typeface="+mj-cs"/>
              </a:rPr>
              <a:t>王姓名</a:t>
            </a:r>
            <a:endParaRPr lang="en-US" altLang="zh-CN" sz="2100" b="1" cap="all" dirty="0">
              <a:latin typeface="微软雅黑" panose="020B0503020204020204" pitchFamily="34" charset="-122"/>
              <a:ea typeface="微软雅黑" panose="020B0503020204020204" pitchFamily="34" charset="-122"/>
              <a:cs typeface="+mj-cs"/>
            </a:endParaRPr>
          </a:p>
        </p:txBody>
      </p:sp>
      <p:sp>
        <p:nvSpPr>
          <p:cNvPr id="12" name="矩形 11"/>
          <p:cNvSpPr>
            <a:spLocks noChangeArrowheads="1"/>
          </p:cNvSpPr>
          <p:nvPr/>
        </p:nvSpPr>
        <p:spPr bwMode="auto">
          <a:xfrm>
            <a:off x="9329600" y="3825248"/>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latin typeface="微软雅黑" panose="020B0503020204020204" pitchFamily="34" charset="-122"/>
                <a:ea typeface="微软雅黑" panose="020B0503020204020204" pitchFamily="34" charset="-122"/>
                <a:cs typeface="+mj-cs"/>
              </a:rPr>
              <a:t>李姓名</a:t>
            </a:r>
            <a:endParaRPr lang="en-US" altLang="zh-CN" sz="2100" b="1" cap="all" dirty="0">
              <a:latin typeface="微软雅黑" panose="020B0503020204020204" pitchFamily="34" charset="-122"/>
              <a:ea typeface="微软雅黑" panose="020B0503020204020204" pitchFamily="34" charset="-122"/>
              <a:cs typeface="+mj-cs"/>
            </a:endParaRPr>
          </a:p>
        </p:txBody>
      </p:sp>
      <p:sp>
        <p:nvSpPr>
          <p:cNvPr id="13" name="Oval 12"/>
          <p:cNvSpPr>
            <a:spLocks noChangeArrowheads="1"/>
          </p:cNvSpPr>
          <p:nvPr/>
        </p:nvSpPr>
        <p:spPr bwMode="auto">
          <a:xfrm>
            <a:off x="1189196" y="1605169"/>
            <a:ext cx="2108282" cy="2120443"/>
          </a:xfrm>
          <a:prstGeom prst="ellipse">
            <a:avLst/>
          </a:prstGeom>
          <a:ln/>
        </p:spPr>
        <p:style>
          <a:lnRef idx="3">
            <a:schemeClr val="lt1"/>
          </a:lnRef>
          <a:fillRef idx="1">
            <a:schemeClr val="accent3"/>
          </a:fillRef>
          <a:effectRef idx="1">
            <a:schemeClr val="accent3"/>
          </a:effectRef>
          <a:fontRef idx="minor">
            <a:schemeClr val="lt1"/>
          </a:fontRef>
        </p:style>
        <p:txBody>
          <a:bodyPr vert="horz" wrap="square" lIns="91414" tIns="45707" rIns="91414" bIns="45707" numCol="1" anchor="t" anchorCtr="0" compatLnSpc="1"/>
          <a:lstStyle/>
          <a:p>
            <a:endParaRPr lang="zh-CN" altLang="en-US"/>
          </a:p>
        </p:txBody>
      </p:sp>
      <p:sp>
        <p:nvSpPr>
          <p:cNvPr id="14" name="Oval 13"/>
          <p:cNvSpPr>
            <a:spLocks noChangeArrowheads="1"/>
          </p:cNvSpPr>
          <p:nvPr/>
        </p:nvSpPr>
        <p:spPr bwMode="auto">
          <a:xfrm>
            <a:off x="1313370" y="1730317"/>
            <a:ext cx="1859938" cy="187015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4" tIns="45707" rIns="91414" bIns="45707" numCol="1" anchor="t" anchorCtr="0" compatLnSpc="1"/>
          <a:lstStyle/>
          <a:p>
            <a:endParaRPr lang="zh-CN" altLang="en-US"/>
          </a:p>
        </p:txBody>
      </p:sp>
      <p:sp>
        <p:nvSpPr>
          <p:cNvPr id="15" name="Oval 12"/>
          <p:cNvSpPr>
            <a:spLocks noChangeArrowheads="1"/>
          </p:cNvSpPr>
          <p:nvPr/>
        </p:nvSpPr>
        <p:spPr bwMode="auto">
          <a:xfrm>
            <a:off x="3723997" y="1605169"/>
            <a:ext cx="2108282" cy="2120443"/>
          </a:xfrm>
          <a:prstGeom prst="ellipse">
            <a:avLst/>
          </a:prstGeom>
          <a:ln/>
        </p:spPr>
        <p:style>
          <a:lnRef idx="3">
            <a:schemeClr val="lt1"/>
          </a:lnRef>
          <a:fillRef idx="1">
            <a:schemeClr val="accent4"/>
          </a:fillRef>
          <a:effectRef idx="1">
            <a:schemeClr val="accent4"/>
          </a:effectRef>
          <a:fontRef idx="minor">
            <a:schemeClr val="lt1"/>
          </a:fontRef>
        </p:style>
        <p:txBody>
          <a:bodyPr vert="horz" wrap="square" lIns="91414" tIns="45707" rIns="91414" bIns="45707" numCol="1" anchor="t" anchorCtr="0" compatLnSpc="1"/>
          <a:lstStyle/>
          <a:p>
            <a:endParaRPr lang="zh-CN" altLang="en-US"/>
          </a:p>
        </p:txBody>
      </p:sp>
      <p:sp>
        <p:nvSpPr>
          <p:cNvPr id="16" name="Oval 13"/>
          <p:cNvSpPr>
            <a:spLocks noChangeArrowheads="1"/>
          </p:cNvSpPr>
          <p:nvPr/>
        </p:nvSpPr>
        <p:spPr bwMode="auto">
          <a:xfrm>
            <a:off x="3848170" y="1730317"/>
            <a:ext cx="1859938" cy="187015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4" tIns="45707" rIns="91414" bIns="45707" numCol="1" anchor="t" anchorCtr="0" compatLnSpc="1"/>
          <a:lstStyle/>
          <a:p>
            <a:endParaRPr lang="zh-CN" altLang="en-US"/>
          </a:p>
        </p:txBody>
      </p:sp>
      <p:sp>
        <p:nvSpPr>
          <p:cNvPr id="17" name="Oval 12"/>
          <p:cNvSpPr>
            <a:spLocks noChangeArrowheads="1"/>
          </p:cNvSpPr>
          <p:nvPr/>
        </p:nvSpPr>
        <p:spPr bwMode="auto">
          <a:xfrm>
            <a:off x="6357523" y="1605169"/>
            <a:ext cx="2108282" cy="2120443"/>
          </a:xfrm>
          <a:prstGeom prst="ellipse">
            <a:avLst/>
          </a:prstGeom>
          <a:ln/>
        </p:spPr>
        <p:style>
          <a:lnRef idx="3">
            <a:schemeClr val="lt1"/>
          </a:lnRef>
          <a:fillRef idx="1">
            <a:schemeClr val="accent3"/>
          </a:fillRef>
          <a:effectRef idx="1">
            <a:schemeClr val="accent3"/>
          </a:effectRef>
          <a:fontRef idx="minor">
            <a:schemeClr val="lt1"/>
          </a:fontRef>
        </p:style>
        <p:txBody>
          <a:bodyPr vert="horz" wrap="square" lIns="91414" tIns="45707" rIns="91414" bIns="45707" numCol="1" anchor="t" anchorCtr="0" compatLnSpc="1"/>
          <a:lstStyle/>
          <a:p>
            <a:endParaRPr lang="zh-CN" altLang="en-US"/>
          </a:p>
        </p:txBody>
      </p:sp>
      <p:sp>
        <p:nvSpPr>
          <p:cNvPr id="18" name="Oval 13"/>
          <p:cNvSpPr>
            <a:spLocks noChangeArrowheads="1"/>
          </p:cNvSpPr>
          <p:nvPr/>
        </p:nvSpPr>
        <p:spPr bwMode="auto">
          <a:xfrm>
            <a:off x="6481697" y="1730317"/>
            <a:ext cx="1859938" cy="187015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4" tIns="45707" rIns="91414" bIns="45707" numCol="1" anchor="t" anchorCtr="0" compatLnSpc="1"/>
          <a:lstStyle/>
          <a:p>
            <a:endParaRPr lang="zh-CN" altLang="en-US"/>
          </a:p>
        </p:txBody>
      </p:sp>
      <p:sp>
        <p:nvSpPr>
          <p:cNvPr id="19" name="Oval 12"/>
          <p:cNvSpPr>
            <a:spLocks noChangeArrowheads="1"/>
          </p:cNvSpPr>
          <p:nvPr/>
        </p:nvSpPr>
        <p:spPr bwMode="auto">
          <a:xfrm>
            <a:off x="8879154" y="1605169"/>
            <a:ext cx="2108282" cy="2120443"/>
          </a:xfrm>
          <a:prstGeom prst="ellipse">
            <a:avLst/>
          </a:prstGeom>
          <a:ln/>
        </p:spPr>
        <p:style>
          <a:lnRef idx="3">
            <a:schemeClr val="lt1"/>
          </a:lnRef>
          <a:fillRef idx="1">
            <a:schemeClr val="accent4"/>
          </a:fillRef>
          <a:effectRef idx="1">
            <a:schemeClr val="accent4"/>
          </a:effectRef>
          <a:fontRef idx="minor">
            <a:schemeClr val="lt1"/>
          </a:fontRef>
        </p:style>
        <p:txBody>
          <a:bodyPr vert="horz" wrap="square" lIns="91414" tIns="45707" rIns="91414" bIns="45707" numCol="1" anchor="t" anchorCtr="0" compatLnSpc="1"/>
          <a:lstStyle/>
          <a:p>
            <a:endParaRPr lang="zh-CN" altLang="en-US"/>
          </a:p>
        </p:txBody>
      </p:sp>
      <p:sp>
        <p:nvSpPr>
          <p:cNvPr id="20" name="Oval 13"/>
          <p:cNvSpPr>
            <a:spLocks noChangeArrowheads="1"/>
          </p:cNvSpPr>
          <p:nvPr/>
        </p:nvSpPr>
        <p:spPr bwMode="auto">
          <a:xfrm>
            <a:off x="9003327" y="1730317"/>
            <a:ext cx="1859938" cy="187015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91414" tIns="45707" rIns="91414" bIns="45707" numCol="1" anchor="t" anchorCtr="0" compatLnSpc="1"/>
          <a:lstStyle/>
          <a:p>
            <a:endParaRPr lang="zh-CN" altLang="en-US"/>
          </a:p>
        </p:txBody>
      </p:sp>
      <p:sp>
        <p:nvSpPr>
          <p:cNvPr id="37" name="圆角矩形 36"/>
          <p:cNvSpPr/>
          <p:nvPr/>
        </p:nvSpPr>
        <p:spPr>
          <a:xfrm>
            <a:off x="1189196" y="4235712"/>
            <a:ext cx="1846670" cy="56223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dirty="0" smtClean="0">
                <a:latin typeface="+mj-ea"/>
                <a:ea typeface="+mj-ea"/>
              </a:rPr>
              <a:t>职位名称</a:t>
            </a:r>
            <a:endParaRPr lang="zh-CN" altLang="en-US" sz="2400" dirty="0">
              <a:latin typeface="+mj-ea"/>
              <a:ea typeface="+mj-ea"/>
            </a:endParaRPr>
          </a:p>
        </p:txBody>
      </p:sp>
      <p:sp>
        <p:nvSpPr>
          <p:cNvPr id="38" name="圆角矩形 37"/>
          <p:cNvSpPr/>
          <p:nvPr/>
        </p:nvSpPr>
        <p:spPr>
          <a:xfrm>
            <a:off x="3854803" y="4235712"/>
            <a:ext cx="1846670" cy="56223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400" dirty="0" smtClean="0">
                <a:latin typeface="+mj-ea"/>
                <a:ea typeface="+mj-ea"/>
              </a:rPr>
              <a:t>职位名称</a:t>
            </a:r>
            <a:endParaRPr lang="zh-CN" altLang="en-US" sz="2400" dirty="0">
              <a:latin typeface="+mj-ea"/>
              <a:ea typeface="+mj-ea"/>
            </a:endParaRPr>
          </a:p>
        </p:txBody>
      </p:sp>
      <p:sp>
        <p:nvSpPr>
          <p:cNvPr id="39" name="圆角矩形 38"/>
          <p:cNvSpPr/>
          <p:nvPr/>
        </p:nvSpPr>
        <p:spPr>
          <a:xfrm>
            <a:off x="6533981" y="4235712"/>
            <a:ext cx="1846670" cy="56223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400" dirty="0" smtClean="0">
                <a:latin typeface="+mj-ea"/>
                <a:ea typeface="+mj-ea"/>
              </a:rPr>
              <a:t>职位名称</a:t>
            </a:r>
            <a:endParaRPr lang="zh-CN" altLang="en-US" sz="2400" dirty="0">
              <a:latin typeface="+mj-ea"/>
              <a:ea typeface="+mj-ea"/>
            </a:endParaRPr>
          </a:p>
        </p:txBody>
      </p:sp>
      <p:sp>
        <p:nvSpPr>
          <p:cNvPr id="40" name="圆角矩形 39"/>
          <p:cNvSpPr/>
          <p:nvPr/>
        </p:nvSpPr>
        <p:spPr>
          <a:xfrm>
            <a:off x="9009960" y="4235712"/>
            <a:ext cx="1846670" cy="56223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sz="2400" dirty="0" smtClean="0">
                <a:latin typeface="+mj-ea"/>
                <a:ea typeface="+mj-ea"/>
              </a:rPr>
              <a:t>职位名称</a:t>
            </a:r>
            <a:endParaRPr lang="zh-CN" altLang="en-US" sz="2400" dirty="0">
              <a:latin typeface="+mj-ea"/>
              <a:ea typeface="+mj-ea"/>
            </a:endParaRPr>
          </a:p>
        </p:txBody>
      </p:sp>
    </p:spTree>
    <p:extLst>
      <p:ext uri="{BB962C8B-B14F-4D97-AF65-F5344CB8AC3E}">
        <p14:creationId xmlns:p14="http://schemas.microsoft.com/office/powerpoint/2010/main" val="3391542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
                                        </p:tgtEl>
                                        <p:attrNameLst>
                                          <p:attrName>ppt_x</p:attrName>
                                          <p:attrName>ppt_y</p:attrName>
                                        </p:attrNameLst>
                                      </p:cBhvr>
                                    </p:animMotion>
                                    <p:animEffect transition="in" filter="fade">
                                      <p:cBhvr>
                                        <p:cTn id="24" dur="1000"/>
                                        <p:tgtEl>
                                          <p:spTgt spid="13"/>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
                                        </p:tgtEl>
                                        <p:attrNameLst>
                                          <p:attrName>ppt_x</p:attrName>
                                          <p:attrName>ppt_y</p:attrName>
                                        </p:attrNameLst>
                                      </p:cBhvr>
                                    </p:animMotion>
                                    <p:animEffect transition="in" filter="fade">
                                      <p:cBhvr>
                                        <p:cTn id="29" dur="1000"/>
                                        <p:tgtEl>
                                          <p:spTgt spid="14"/>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16"/>
                                        </p:tgtEl>
                                        <p:attrNameLst>
                                          <p:attrName>style.visibility</p:attrName>
                                        </p:attrNameLst>
                                      </p:cBhvr>
                                      <p:to>
                                        <p:strVal val="visible"/>
                                      </p:to>
                                    </p:set>
                                    <p:animScale>
                                      <p:cBhvr>
                                        <p:cTn id="3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6"/>
                                        </p:tgtEl>
                                        <p:attrNameLst>
                                          <p:attrName>ppt_x</p:attrName>
                                          <p:attrName>ppt_y</p:attrName>
                                        </p:attrNameLst>
                                      </p:cBhvr>
                                    </p:animMotion>
                                    <p:animEffect transition="in" filter="fade">
                                      <p:cBhvr>
                                        <p:cTn id="39" dur="1000"/>
                                        <p:tgtEl>
                                          <p:spTgt spid="16"/>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7"/>
                                        </p:tgtEl>
                                        <p:attrNameLst>
                                          <p:attrName>style.visibility</p:attrName>
                                        </p:attrNameLst>
                                      </p:cBhvr>
                                      <p:to>
                                        <p:strVal val="visible"/>
                                      </p:to>
                                    </p:set>
                                    <p:animScale>
                                      <p:cBhvr>
                                        <p:cTn id="4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7"/>
                                        </p:tgtEl>
                                        <p:attrNameLst>
                                          <p:attrName>ppt_x</p:attrName>
                                          <p:attrName>ppt_y</p:attrName>
                                        </p:attrNameLst>
                                      </p:cBhvr>
                                    </p:animMotion>
                                    <p:animEffect transition="in" filter="fade">
                                      <p:cBhvr>
                                        <p:cTn id="44" dur="1000"/>
                                        <p:tgtEl>
                                          <p:spTgt spid="17"/>
                                        </p:tgtEl>
                                      </p:cBhvr>
                                    </p:animEffect>
                                  </p:childTnLst>
                                </p:cTn>
                              </p:par>
                              <p:par>
                                <p:cTn id="45" presetID="52" presetClass="entr" presetSubtype="0" fill="hold" grpId="0" nodeType="withEffect">
                                  <p:stCondLst>
                                    <p:cond delay="400"/>
                                  </p:stCondLst>
                                  <p:childTnLst>
                                    <p:set>
                                      <p:cBhvr>
                                        <p:cTn id="46" dur="1" fill="hold">
                                          <p:stCondLst>
                                            <p:cond delay="0"/>
                                          </p:stCondLst>
                                        </p:cTn>
                                        <p:tgtEl>
                                          <p:spTgt spid="18"/>
                                        </p:tgtEl>
                                        <p:attrNameLst>
                                          <p:attrName>style.visibility</p:attrName>
                                        </p:attrNameLst>
                                      </p:cBhvr>
                                      <p:to>
                                        <p:strVal val="visible"/>
                                      </p:to>
                                    </p:set>
                                    <p:animScale>
                                      <p:cBhvr>
                                        <p:cTn id="4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8"/>
                                        </p:tgtEl>
                                        <p:attrNameLst>
                                          <p:attrName>ppt_x</p:attrName>
                                          <p:attrName>ppt_y</p:attrName>
                                        </p:attrNameLst>
                                      </p:cBhvr>
                                    </p:animMotion>
                                    <p:animEffect transition="in" filter="fade">
                                      <p:cBhvr>
                                        <p:cTn id="49" dur="1000"/>
                                        <p:tgtEl>
                                          <p:spTgt spid="18"/>
                                        </p:tgtEl>
                                      </p:cBhvr>
                                    </p:animEffect>
                                  </p:childTnLst>
                                </p:cTn>
                              </p:par>
                              <p:par>
                                <p:cTn id="50" presetID="52" presetClass="entr" presetSubtype="0"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Scale>
                                      <p:cBhvr>
                                        <p:cTn id="5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9"/>
                                        </p:tgtEl>
                                        <p:attrNameLst>
                                          <p:attrName>ppt_x</p:attrName>
                                          <p:attrName>ppt_y</p:attrName>
                                        </p:attrNameLst>
                                      </p:cBhvr>
                                    </p:animMotion>
                                    <p:animEffect transition="in" filter="fade">
                                      <p:cBhvr>
                                        <p:cTn id="54" dur="1000"/>
                                        <p:tgtEl>
                                          <p:spTgt spid="19"/>
                                        </p:tgtEl>
                                      </p:cBhvr>
                                    </p:animEffect>
                                  </p:childTnLst>
                                </p:cTn>
                              </p:par>
                              <p:par>
                                <p:cTn id="55" presetID="52" presetClass="entr" presetSubtype="0" fill="hold" grpId="0" nodeType="withEffect">
                                  <p:stCondLst>
                                    <p:cond delay="400"/>
                                  </p:stCondLst>
                                  <p:childTnLst>
                                    <p:set>
                                      <p:cBhvr>
                                        <p:cTn id="56" dur="1" fill="hold">
                                          <p:stCondLst>
                                            <p:cond delay="0"/>
                                          </p:stCondLst>
                                        </p:cTn>
                                        <p:tgtEl>
                                          <p:spTgt spid="20"/>
                                        </p:tgtEl>
                                        <p:attrNameLst>
                                          <p:attrName>style.visibility</p:attrName>
                                        </p:attrNameLst>
                                      </p:cBhvr>
                                      <p:to>
                                        <p:strVal val="visible"/>
                                      </p:to>
                                    </p:set>
                                    <p:animScale>
                                      <p:cBhvr>
                                        <p:cTn id="5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0"/>
                                        </p:tgtEl>
                                        <p:attrNameLst>
                                          <p:attrName>ppt_x</p:attrName>
                                          <p:attrName>ppt_y</p:attrName>
                                        </p:attrNameLst>
                                      </p:cBhvr>
                                    </p:animMotion>
                                    <p:animEffect transition="in" filter="fade">
                                      <p:cBhvr>
                                        <p:cTn id="59" dur="1000"/>
                                        <p:tgtEl>
                                          <p:spTgt spid="20"/>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ppt_y</p:attrName>
                                        </p:attrNameLst>
                                      </p:cBhvr>
                                      <p:tavLst>
                                        <p:tav tm="0">
                                          <p:val>
                                            <p:strVal val="#ppt_y+#ppt_h*1.125000"/>
                                          </p:val>
                                        </p:tav>
                                        <p:tav tm="100000">
                                          <p:val>
                                            <p:strVal val="#ppt_y"/>
                                          </p:val>
                                        </p:tav>
                                      </p:tavLst>
                                    </p:anim>
                                    <p:animEffect transition="in" filter="wipe(up)">
                                      <p:cBhvr>
                                        <p:cTn id="63" dur="500"/>
                                        <p:tgtEl>
                                          <p:spTgt spid="9"/>
                                        </p:tgtEl>
                                      </p:cBhvr>
                                    </p:animEffect>
                                  </p:childTnLst>
                                </p:cTn>
                              </p:par>
                              <p:par>
                                <p:cTn id="64" presetID="12" presetClass="entr" presetSubtype="4" fill="hold" grpId="0" nodeType="withEffect">
                                  <p:stCondLst>
                                    <p:cond delay="10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p:tgtEl>
                                          <p:spTgt spid="10"/>
                                        </p:tgtEl>
                                        <p:attrNameLst>
                                          <p:attrName>ppt_y</p:attrName>
                                        </p:attrNameLst>
                                      </p:cBhvr>
                                      <p:tavLst>
                                        <p:tav tm="0">
                                          <p:val>
                                            <p:strVal val="#ppt_y+#ppt_h*1.125000"/>
                                          </p:val>
                                        </p:tav>
                                        <p:tav tm="100000">
                                          <p:val>
                                            <p:strVal val="#ppt_y"/>
                                          </p:val>
                                        </p:tav>
                                      </p:tavLst>
                                    </p:anim>
                                    <p:animEffect transition="in" filter="wipe(up)">
                                      <p:cBhvr>
                                        <p:cTn id="67" dur="500"/>
                                        <p:tgtEl>
                                          <p:spTgt spid="10"/>
                                        </p:tgtEl>
                                      </p:cBhvr>
                                    </p:animEffect>
                                  </p:childTnLst>
                                </p:cTn>
                              </p:par>
                              <p:par>
                                <p:cTn id="68" presetID="12" presetClass="entr" presetSubtype="4" fill="hold" grpId="0" nodeType="withEffect">
                                  <p:stCondLst>
                                    <p:cond delay="20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ppt_y</p:attrName>
                                        </p:attrNameLst>
                                      </p:cBhvr>
                                      <p:tavLst>
                                        <p:tav tm="0">
                                          <p:val>
                                            <p:strVal val="#ppt_y+#ppt_h*1.125000"/>
                                          </p:val>
                                        </p:tav>
                                        <p:tav tm="100000">
                                          <p:val>
                                            <p:strVal val="#ppt_y"/>
                                          </p:val>
                                        </p:tav>
                                      </p:tavLst>
                                    </p:anim>
                                    <p:animEffect transition="in" filter="wipe(up)">
                                      <p:cBhvr>
                                        <p:cTn id="71" dur="500"/>
                                        <p:tgtEl>
                                          <p:spTgt spid="11"/>
                                        </p:tgtEl>
                                      </p:cBhvr>
                                    </p:animEffect>
                                  </p:childTnLst>
                                </p:cTn>
                              </p:par>
                              <p:par>
                                <p:cTn id="72" presetID="12" presetClass="entr" presetSubtype="4" fill="hold" grpId="0" nodeType="withEffect">
                                  <p:stCondLst>
                                    <p:cond delay="30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ppt_y</p:attrName>
                                        </p:attrNameLst>
                                      </p:cBhvr>
                                      <p:tavLst>
                                        <p:tav tm="0">
                                          <p:val>
                                            <p:strVal val="#ppt_y+#ppt_h*1.125000"/>
                                          </p:val>
                                        </p:tav>
                                        <p:tav tm="100000">
                                          <p:val>
                                            <p:strVal val="#ppt_y"/>
                                          </p:val>
                                        </p:tav>
                                      </p:tavLst>
                                    </p:anim>
                                    <p:animEffect transition="in" filter="wipe(up)">
                                      <p:cBhvr>
                                        <p:cTn id="75" dur="500"/>
                                        <p:tgtEl>
                                          <p:spTgt spid="12"/>
                                        </p:tgtEl>
                                      </p:cBhvr>
                                    </p:animEffect>
                                  </p:childTnLst>
                                </p:cTn>
                              </p:par>
                            </p:childTnLst>
                          </p:cTn>
                        </p:par>
                        <p:par>
                          <p:cTn id="76" fill="hold">
                            <p:stCondLst>
                              <p:cond delay="2900"/>
                            </p:stCondLst>
                            <p:childTnLst>
                              <p:par>
                                <p:cTn id="77" presetID="55"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1000" fill="hold"/>
                                        <p:tgtEl>
                                          <p:spTgt spid="37"/>
                                        </p:tgtEl>
                                        <p:attrNameLst>
                                          <p:attrName>ppt_w</p:attrName>
                                        </p:attrNameLst>
                                      </p:cBhvr>
                                      <p:tavLst>
                                        <p:tav tm="0">
                                          <p:val>
                                            <p:strVal val="#ppt_w*0.70"/>
                                          </p:val>
                                        </p:tav>
                                        <p:tav tm="100000">
                                          <p:val>
                                            <p:strVal val="#ppt_w"/>
                                          </p:val>
                                        </p:tav>
                                      </p:tavLst>
                                    </p:anim>
                                    <p:anim calcmode="lin" valueType="num">
                                      <p:cBhvr>
                                        <p:cTn id="80" dur="1000" fill="hold"/>
                                        <p:tgtEl>
                                          <p:spTgt spid="37"/>
                                        </p:tgtEl>
                                        <p:attrNameLst>
                                          <p:attrName>ppt_h</p:attrName>
                                        </p:attrNameLst>
                                      </p:cBhvr>
                                      <p:tavLst>
                                        <p:tav tm="0">
                                          <p:val>
                                            <p:strVal val="#ppt_h"/>
                                          </p:val>
                                        </p:tav>
                                        <p:tav tm="100000">
                                          <p:val>
                                            <p:strVal val="#ppt_h"/>
                                          </p:val>
                                        </p:tav>
                                      </p:tavLst>
                                    </p:anim>
                                    <p:animEffect transition="in" filter="fade">
                                      <p:cBhvr>
                                        <p:cTn id="81" dur="1000"/>
                                        <p:tgtEl>
                                          <p:spTgt spid="37"/>
                                        </p:tgtEl>
                                      </p:cBhvr>
                                    </p:animEffect>
                                  </p:childTnLst>
                                </p:cTn>
                              </p:par>
                              <p:par>
                                <p:cTn id="82" presetID="55"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1000" fill="hold"/>
                                        <p:tgtEl>
                                          <p:spTgt spid="38"/>
                                        </p:tgtEl>
                                        <p:attrNameLst>
                                          <p:attrName>ppt_w</p:attrName>
                                        </p:attrNameLst>
                                      </p:cBhvr>
                                      <p:tavLst>
                                        <p:tav tm="0">
                                          <p:val>
                                            <p:strVal val="#ppt_w*0.70"/>
                                          </p:val>
                                        </p:tav>
                                        <p:tav tm="100000">
                                          <p:val>
                                            <p:strVal val="#ppt_w"/>
                                          </p:val>
                                        </p:tav>
                                      </p:tavLst>
                                    </p:anim>
                                    <p:anim calcmode="lin" valueType="num">
                                      <p:cBhvr>
                                        <p:cTn id="85" dur="1000" fill="hold"/>
                                        <p:tgtEl>
                                          <p:spTgt spid="38"/>
                                        </p:tgtEl>
                                        <p:attrNameLst>
                                          <p:attrName>ppt_h</p:attrName>
                                        </p:attrNameLst>
                                      </p:cBhvr>
                                      <p:tavLst>
                                        <p:tav tm="0">
                                          <p:val>
                                            <p:strVal val="#ppt_h"/>
                                          </p:val>
                                        </p:tav>
                                        <p:tav tm="100000">
                                          <p:val>
                                            <p:strVal val="#ppt_h"/>
                                          </p:val>
                                        </p:tav>
                                      </p:tavLst>
                                    </p:anim>
                                    <p:animEffect transition="in" filter="fade">
                                      <p:cBhvr>
                                        <p:cTn id="86" dur="1000"/>
                                        <p:tgtEl>
                                          <p:spTgt spid="38"/>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p:cTn id="89" dur="1000" fill="hold"/>
                                        <p:tgtEl>
                                          <p:spTgt spid="39"/>
                                        </p:tgtEl>
                                        <p:attrNameLst>
                                          <p:attrName>ppt_w</p:attrName>
                                        </p:attrNameLst>
                                      </p:cBhvr>
                                      <p:tavLst>
                                        <p:tav tm="0">
                                          <p:val>
                                            <p:strVal val="#ppt_w*0.70"/>
                                          </p:val>
                                        </p:tav>
                                        <p:tav tm="100000">
                                          <p:val>
                                            <p:strVal val="#ppt_w"/>
                                          </p:val>
                                        </p:tav>
                                      </p:tavLst>
                                    </p:anim>
                                    <p:anim calcmode="lin" valueType="num">
                                      <p:cBhvr>
                                        <p:cTn id="90" dur="1000" fill="hold"/>
                                        <p:tgtEl>
                                          <p:spTgt spid="39"/>
                                        </p:tgtEl>
                                        <p:attrNameLst>
                                          <p:attrName>ppt_h</p:attrName>
                                        </p:attrNameLst>
                                      </p:cBhvr>
                                      <p:tavLst>
                                        <p:tav tm="0">
                                          <p:val>
                                            <p:strVal val="#ppt_h"/>
                                          </p:val>
                                        </p:tav>
                                        <p:tav tm="100000">
                                          <p:val>
                                            <p:strVal val="#ppt_h"/>
                                          </p:val>
                                        </p:tav>
                                      </p:tavLst>
                                    </p:anim>
                                    <p:animEffect transition="in" filter="fade">
                                      <p:cBhvr>
                                        <p:cTn id="91" dur="1000"/>
                                        <p:tgtEl>
                                          <p:spTgt spid="39"/>
                                        </p:tgtEl>
                                      </p:cBhvr>
                                    </p:animEffect>
                                  </p:childTnLst>
                                </p:cTn>
                              </p:par>
                              <p:par>
                                <p:cTn id="92" presetID="55" presetClass="entr" presetSubtype="0" fill="hold" grpId="0" nodeType="with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1000" fill="hold"/>
                                        <p:tgtEl>
                                          <p:spTgt spid="40"/>
                                        </p:tgtEl>
                                        <p:attrNameLst>
                                          <p:attrName>ppt_w</p:attrName>
                                        </p:attrNameLst>
                                      </p:cBhvr>
                                      <p:tavLst>
                                        <p:tav tm="0">
                                          <p:val>
                                            <p:strVal val="#ppt_w*0.70"/>
                                          </p:val>
                                        </p:tav>
                                        <p:tav tm="100000">
                                          <p:val>
                                            <p:strVal val="#ppt_w"/>
                                          </p:val>
                                        </p:tav>
                                      </p:tavLst>
                                    </p:anim>
                                    <p:anim calcmode="lin" valueType="num">
                                      <p:cBhvr>
                                        <p:cTn id="95" dur="1000" fill="hold"/>
                                        <p:tgtEl>
                                          <p:spTgt spid="40"/>
                                        </p:tgtEl>
                                        <p:attrNameLst>
                                          <p:attrName>ppt_h</p:attrName>
                                        </p:attrNameLst>
                                      </p:cBhvr>
                                      <p:tavLst>
                                        <p:tav tm="0">
                                          <p:val>
                                            <p:strVal val="#ppt_h"/>
                                          </p:val>
                                        </p:tav>
                                        <p:tav tm="100000">
                                          <p:val>
                                            <p:strVal val="#ppt_h"/>
                                          </p:val>
                                        </p:tav>
                                      </p:tavLst>
                                    </p:anim>
                                    <p:animEffect transition="in" filter="fade">
                                      <p:cBhvr>
                                        <p:cTn id="96" dur="1000"/>
                                        <p:tgtEl>
                                          <p:spTgt spid="40"/>
                                        </p:tgtEl>
                                      </p:cBhvr>
                                    </p:animEffect>
                                  </p:childTnLst>
                                </p:cTn>
                              </p:par>
                            </p:childTnLst>
                          </p:cTn>
                        </p:par>
                        <p:par>
                          <p:cTn id="97" fill="hold">
                            <p:stCondLst>
                              <p:cond delay="3900"/>
                            </p:stCondLst>
                            <p:childTnLst>
                              <p:par>
                                <p:cTn id="98" presetID="12" presetClass="entr" presetSubtype="1" fill="hold" grpId="0" nodeType="after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p:tgtEl>
                                          <p:spTgt spid="5"/>
                                        </p:tgtEl>
                                        <p:attrNameLst>
                                          <p:attrName>ppt_y</p:attrName>
                                        </p:attrNameLst>
                                      </p:cBhvr>
                                      <p:tavLst>
                                        <p:tav tm="0">
                                          <p:val>
                                            <p:strVal val="#ppt_y-#ppt_h*1.125000"/>
                                          </p:val>
                                        </p:tav>
                                        <p:tav tm="100000">
                                          <p:val>
                                            <p:strVal val="#ppt_y"/>
                                          </p:val>
                                        </p:tav>
                                      </p:tavLst>
                                    </p:anim>
                                    <p:animEffect transition="in" filter="wipe(down)">
                                      <p:cBhvr>
                                        <p:cTn id="101" dur="500"/>
                                        <p:tgtEl>
                                          <p:spTgt spid="5"/>
                                        </p:tgtEl>
                                      </p:cBhvr>
                                    </p:animEffect>
                                  </p:childTnLst>
                                </p:cTn>
                              </p:par>
                              <p:par>
                                <p:cTn id="102" presetID="12" presetClass="entr" presetSubtype="1" fill="hold" grpId="0" nodeType="withEffect">
                                  <p:stCondLst>
                                    <p:cond delay="300"/>
                                  </p:stCondLst>
                                  <p:childTnLst>
                                    <p:set>
                                      <p:cBhvr>
                                        <p:cTn id="103" dur="1" fill="hold">
                                          <p:stCondLst>
                                            <p:cond delay="0"/>
                                          </p:stCondLst>
                                        </p:cTn>
                                        <p:tgtEl>
                                          <p:spTgt spid="6"/>
                                        </p:tgtEl>
                                        <p:attrNameLst>
                                          <p:attrName>style.visibility</p:attrName>
                                        </p:attrNameLst>
                                      </p:cBhvr>
                                      <p:to>
                                        <p:strVal val="visible"/>
                                      </p:to>
                                    </p:set>
                                    <p:anim calcmode="lin" valueType="num">
                                      <p:cBhvr additive="base">
                                        <p:cTn id="104" dur="500"/>
                                        <p:tgtEl>
                                          <p:spTgt spid="6"/>
                                        </p:tgtEl>
                                        <p:attrNameLst>
                                          <p:attrName>ppt_y</p:attrName>
                                        </p:attrNameLst>
                                      </p:cBhvr>
                                      <p:tavLst>
                                        <p:tav tm="0">
                                          <p:val>
                                            <p:strVal val="#ppt_y-#ppt_h*1.125000"/>
                                          </p:val>
                                        </p:tav>
                                        <p:tav tm="100000">
                                          <p:val>
                                            <p:strVal val="#ppt_y"/>
                                          </p:val>
                                        </p:tav>
                                      </p:tavLst>
                                    </p:anim>
                                    <p:animEffect transition="in" filter="wipe(down)">
                                      <p:cBhvr>
                                        <p:cTn id="105" dur="500"/>
                                        <p:tgtEl>
                                          <p:spTgt spid="6"/>
                                        </p:tgtEl>
                                      </p:cBhvr>
                                    </p:animEffect>
                                  </p:childTnLst>
                                </p:cTn>
                              </p:par>
                              <p:par>
                                <p:cTn id="106" presetID="12" presetClass="entr" presetSubtype="1" fill="hold" grpId="0" nodeType="withEffect">
                                  <p:stCondLst>
                                    <p:cond delay="500"/>
                                  </p:stCondLst>
                                  <p:childTnLst>
                                    <p:set>
                                      <p:cBhvr>
                                        <p:cTn id="107" dur="1" fill="hold">
                                          <p:stCondLst>
                                            <p:cond delay="0"/>
                                          </p:stCondLst>
                                        </p:cTn>
                                        <p:tgtEl>
                                          <p:spTgt spid="7"/>
                                        </p:tgtEl>
                                        <p:attrNameLst>
                                          <p:attrName>style.visibility</p:attrName>
                                        </p:attrNameLst>
                                      </p:cBhvr>
                                      <p:to>
                                        <p:strVal val="visible"/>
                                      </p:to>
                                    </p:set>
                                    <p:anim calcmode="lin" valueType="num">
                                      <p:cBhvr additive="base">
                                        <p:cTn id="108" dur="500"/>
                                        <p:tgtEl>
                                          <p:spTgt spid="7"/>
                                        </p:tgtEl>
                                        <p:attrNameLst>
                                          <p:attrName>ppt_y</p:attrName>
                                        </p:attrNameLst>
                                      </p:cBhvr>
                                      <p:tavLst>
                                        <p:tav tm="0">
                                          <p:val>
                                            <p:strVal val="#ppt_y-#ppt_h*1.125000"/>
                                          </p:val>
                                        </p:tav>
                                        <p:tav tm="100000">
                                          <p:val>
                                            <p:strVal val="#ppt_y"/>
                                          </p:val>
                                        </p:tav>
                                      </p:tavLst>
                                    </p:anim>
                                    <p:animEffect transition="in" filter="wipe(down)">
                                      <p:cBhvr>
                                        <p:cTn id="109" dur="500"/>
                                        <p:tgtEl>
                                          <p:spTgt spid="7"/>
                                        </p:tgtEl>
                                      </p:cBhvr>
                                    </p:animEffect>
                                  </p:childTnLst>
                                </p:cTn>
                              </p:par>
                              <p:par>
                                <p:cTn id="110" presetID="12" presetClass="entr" presetSubtype="1" fill="hold" grpId="0" nodeType="withEffect">
                                  <p:stCondLst>
                                    <p:cond delay="700"/>
                                  </p:stCondLst>
                                  <p:childTnLst>
                                    <p:set>
                                      <p:cBhvr>
                                        <p:cTn id="111" dur="1" fill="hold">
                                          <p:stCondLst>
                                            <p:cond delay="0"/>
                                          </p:stCondLst>
                                        </p:cTn>
                                        <p:tgtEl>
                                          <p:spTgt spid="8"/>
                                        </p:tgtEl>
                                        <p:attrNameLst>
                                          <p:attrName>style.visibility</p:attrName>
                                        </p:attrNameLst>
                                      </p:cBhvr>
                                      <p:to>
                                        <p:strVal val="visible"/>
                                      </p:to>
                                    </p:set>
                                    <p:anim calcmode="lin" valueType="num">
                                      <p:cBhvr additive="base">
                                        <p:cTn id="112" dur="500"/>
                                        <p:tgtEl>
                                          <p:spTgt spid="8"/>
                                        </p:tgtEl>
                                        <p:attrNameLst>
                                          <p:attrName>ppt_y</p:attrName>
                                        </p:attrNameLst>
                                      </p:cBhvr>
                                      <p:tavLst>
                                        <p:tav tm="0">
                                          <p:val>
                                            <p:strVal val="#ppt_y-#ppt_h*1.125000"/>
                                          </p:val>
                                        </p:tav>
                                        <p:tav tm="100000">
                                          <p:val>
                                            <p:strVal val="#ppt_y"/>
                                          </p:val>
                                        </p:tav>
                                      </p:tavLst>
                                    </p:anim>
                                    <p:animEffect transition="in" filter="wipe(down)">
                                      <p:cBhvr>
                                        <p:cTn id="1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6" grpId="0"/>
      <p:bldP spid="7" grpId="0"/>
      <p:bldP spid="8" grpId="0"/>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37" grpId="0" animBg="1"/>
      <p:bldP spid="38" grpId="0" animBg="1"/>
      <p:bldP spid="39"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grpSp>
        <p:nvGrpSpPr>
          <p:cNvPr id="5" name="Group 59"/>
          <p:cNvGrpSpPr/>
          <p:nvPr/>
        </p:nvGrpSpPr>
        <p:grpSpPr bwMode="auto">
          <a:xfrm>
            <a:off x="6220317" y="3265288"/>
            <a:ext cx="2598400" cy="901909"/>
            <a:chOff x="2437" y="1458"/>
            <a:chExt cx="1637" cy="568"/>
          </a:xfrm>
        </p:grpSpPr>
        <p:sp>
          <p:nvSpPr>
            <p:cNvPr id="6" name="Freeform 60"/>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7" name="Freeform 61"/>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a:lstStyle/>
            <a:p>
              <a:pPr>
                <a:defRPr/>
              </a:pPr>
              <a:endParaRPr lang="zh-CN" altLang="en-US" kern="0">
                <a:solidFill>
                  <a:sysClr val="windowText" lastClr="000000"/>
                </a:solidFill>
              </a:endParaRPr>
            </a:p>
          </p:txBody>
        </p:sp>
        <p:sp>
          <p:nvSpPr>
            <p:cNvPr id="8"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9" name="Group 65"/>
          <p:cNvGrpSpPr/>
          <p:nvPr/>
        </p:nvGrpSpPr>
        <p:grpSpPr bwMode="auto">
          <a:xfrm>
            <a:off x="3439379" y="3811514"/>
            <a:ext cx="2596813" cy="901909"/>
            <a:chOff x="697" y="1704"/>
            <a:chExt cx="1636" cy="568"/>
          </a:xfrm>
        </p:grpSpPr>
        <p:sp>
          <p:nvSpPr>
            <p:cNvPr id="10" name="Freeform 66"/>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11" name="Freeform 67"/>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a:lstStyle/>
            <a:p>
              <a:pPr>
                <a:defRPr/>
              </a:pPr>
              <a:endParaRPr lang="zh-CN" altLang="en-US" kern="0">
                <a:solidFill>
                  <a:sysClr val="windowText" lastClr="000000"/>
                </a:solidFill>
              </a:endParaRPr>
            </a:p>
          </p:txBody>
        </p:sp>
        <p:sp>
          <p:nvSpPr>
            <p:cNvPr id="12"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13" name="Group 78"/>
          <p:cNvGrpSpPr/>
          <p:nvPr/>
        </p:nvGrpSpPr>
        <p:grpSpPr bwMode="auto">
          <a:xfrm>
            <a:off x="6015557" y="1918776"/>
            <a:ext cx="228570" cy="4781069"/>
            <a:chOff x="3391" y="1309"/>
            <a:chExt cx="144" cy="3011"/>
          </a:xfrm>
        </p:grpSpPr>
        <p:sp>
          <p:nvSpPr>
            <p:cNvPr id="14"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15"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16" name="Group 81"/>
          <p:cNvGrpSpPr/>
          <p:nvPr/>
        </p:nvGrpSpPr>
        <p:grpSpPr bwMode="auto">
          <a:xfrm>
            <a:off x="4417152" y="2965181"/>
            <a:ext cx="1657135" cy="881267"/>
            <a:chOff x="2384" y="1968"/>
            <a:chExt cx="1044" cy="555"/>
          </a:xfrm>
        </p:grpSpPr>
        <p:sp>
          <p:nvSpPr>
            <p:cNvPr id="17"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18" name="Freeform 83"/>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19" name="Freeform 84"/>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zh-CN" altLang="en-US" kern="0">
                <a:solidFill>
                  <a:sysClr val="windowText" lastClr="000000"/>
                </a:solidFill>
              </a:endParaRPr>
            </a:p>
          </p:txBody>
        </p:sp>
      </p:grpSp>
      <p:grpSp>
        <p:nvGrpSpPr>
          <p:cNvPr id="20" name="Group 86"/>
          <p:cNvGrpSpPr/>
          <p:nvPr/>
        </p:nvGrpSpPr>
        <p:grpSpPr bwMode="auto">
          <a:xfrm>
            <a:off x="2985413" y="5161202"/>
            <a:ext cx="3066651" cy="806637"/>
            <a:chOff x="1482" y="3351"/>
            <a:chExt cx="1932" cy="508"/>
          </a:xfrm>
        </p:grpSpPr>
        <p:sp>
          <p:nvSpPr>
            <p:cNvPr id="21"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22" name="Freeform 88"/>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23" name="Freeform 89"/>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zh-CN" altLang="en-US" kern="0">
                <a:solidFill>
                  <a:sysClr val="windowText" lastClr="000000"/>
                </a:solidFill>
              </a:endParaRPr>
            </a:p>
          </p:txBody>
        </p:sp>
      </p:grpSp>
      <p:grpSp>
        <p:nvGrpSpPr>
          <p:cNvPr id="24" name="Group 92"/>
          <p:cNvGrpSpPr/>
          <p:nvPr/>
        </p:nvGrpSpPr>
        <p:grpSpPr bwMode="auto">
          <a:xfrm>
            <a:off x="6199682" y="4641969"/>
            <a:ext cx="3280937" cy="806637"/>
            <a:chOff x="3496" y="3024"/>
            <a:chExt cx="2183" cy="508"/>
          </a:xfrm>
        </p:grpSpPr>
        <p:sp>
          <p:nvSpPr>
            <p:cNvPr id="25"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26" name="Freeform 94"/>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27" name="Freeform 95"/>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zh-CN" altLang="en-US" kern="0">
                <a:solidFill>
                  <a:sysClr val="windowText" lastClr="000000"/>
                </a:solidFill>
              </a:endParaRPr>
            </a:p>
          </p:txBody>
        </p:sp>
      </p:grpSp>
      <p:grpSp>
        <p:nvGrpSpPr>
          <p:cNvPr id="28" name="Group 98"/>
          <p:cNvGrpSpPr/>
          <p:nvPr/>
        </p:nvGrpSpPr>
        <p:grpSpPr bwMode="auto">
          <a:xfrm>
            <a:off x="6199682" y="2401488"/>
            <a:ext cx="1771420" cy="881267"/>
            <a:chOff x="2345" y="1092"/>
            <a:chExt cx="1116" cy="555"/>
          </a:xfrm>
        </p:grpSpPr>
        <p:sp>
          <p:nvSpPr>
            <p:cNvPr id="29"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0" name="Group 100"/>
            <p:cNvGrpSpPr/>
            <p:nvPr/>
          </p:nvGrpSpPr>
          <p:grpSpPr bwMode="auto">
            <a:xfrm>
              <a:off x="2414" y="1092"/>
              <a:ext cx="1047" cy="555"/>
              <a:chOff x="2414" y="1104"/>
              <a:chExt cx="975" cy="555"/>
            </a:xfrm>
          </p:grpSpPr>
          <p:sp>
            <p:nvSpPr>
              <p:cNvPr id="31"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2"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defRPr/>
                </a:pPr>
                <a:endParaRPr lang="zh-CN" altLang="en-US" kern="0">
                  <a:solidFill>
                    <a:sysClr val="windowText" lastClr="000000"/>
                  </a:solidFill>
                </a:endParaRPr>
              </a:p>
            </p:txBody>
          </p:sp>
        </p:grpSp>
      </p:grpSp>
      <p:sp>
        <p:nvSpPr>
          <p:cNvPr id="33" name="TextBox 32"/>
          <p:cNvSpPr txBox="1"/>
          <p:nvPr/>
        </p:nvSpPr>
        <p:spPr>
          <a:xfrm rot="508654">
            <a:off x="6275873" y="2615509"/>
            <a:ext cx="1511017"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3</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4" name="TextBox 33"/>
          <p:cNvSpPr txBox="1"/>
          <p:nvPr/>
        </p:nvSpPr>
        <p:spPr>
          <a:xfrm rot="20923364">
            <a:off x="4449918" y="3197340"/>
            <a:ext cx="1511017"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5</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5" name="TextBox 34"/>
          <p:cNvSpPr txBox="1"/>
          <p:nvPr/>
        </p:nvSpPr>
        <p:spPr>
          <a:xfrm rot="21168563">
            <a:off x="6609875" y="3524924"/>
            <a:ext cx="1511017"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6</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6" name="TextBox 35"/>
          <p:cNvSpPr txBox="1"/>
          <p:nvPr/>
        </p:nvSpPr>
        <p:spPr>
          <a:xfrm rot="354631">
            <a:off x="3973729" y="4051065"/>
            <a:ext cx="1809668"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8</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7" name="TextBox 36"/>
          <p:cNvSpPr txBox="1"/>
          <p:nvPr/>
        </p:nvSpPr>
        <p:spPr>
          <a:xfrm rot="21362588">
            <a:off x="3661303" y="5369953"/>
            <a:ext cx="1796658"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12</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8" name="TextBox 37"/>
          <p:cNvSpPr txBox="1"/>
          <p:nvPr/>
        </p:nvSpPr>
        <p:spPr>
          <a:xfrm rot="229781">
            <a:off x="7006058" y="4867966"/>
            <a:ext cx="2012907" cy="369418"/>
          </a:xfrm>
          <a:prstGeom prst="rect">
            <a:avLst/>
          </a:prstGeom>
          <a:noFill/>
        </p:spPr>
        <p:txBody>
          <a:bodyPr wrap="square" lIns="121917" tIns="60958" rIns="121917" bIns="60958" rtlCol="0">
            <a:spAutoFit/>
          </a:bodyPr>
          <a:lstStyle/>
          <a:p>
            <a:r>
              <a:rPr lang="en-US" altLang="zh-CN" sz="1600" b="1" dirty="0">
                <a:solidFill>
                  <a:schemeClr val="bg1">
                    <a:lumMod val="95000"/>
                  </a:schemeClr>
                </a:solidFill>
                <a:latin typeface="微软雅黑" panose="020B0503020204020204" pitchFamily="34" charset="-122"/>
                <a:ea typeface="微软雅黑" panose="020B0503020204020204" pitchFamily="34" charset="-122"/>
              </a:rPr>
              <a:t>10</a:t>
            </a: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月份</a:t>
            </a:r>
          </a:p>
        </p:txBody>
      </p:sp>
      <p:sp>
        <p:nvSpPr>
          <p:cNvPr id="39" name="Rectangle 69"/>
          <p:cNvSpPr/>
          <p:nvPr/>
        </p:nvSpPr>
        <p:spPr>
          <a:xfrm>
            <a:off x="239318" y="5292429"/>
            <a:ext cx="2804107" cy="784828"/>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
        <p:nvSpPr>
          <p:cNvPr id="40" name="Rectangle 70"/>
          <p:cNvSpPr/>
          <p:nvPr/>
        </p:nvSpPr>
        <p:spPr>
          <a:xfrm>
            <a:off x="606373" y="3672242"/>
            <a:ext cx="2804107" cy="784828"/>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
        <p:nvSpPr>
          <p:cNvPr id="41" name="Rectangle 71"/>
          <p:cNvSpPr/>
          <p:nvPr/>
        </p:nvSpPr>
        <p:spPr>
          <a:xfrm>
            <a:off x="8883798" y="3146656"/>
            <a:ext cx="3119419" cy="784828"/>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
        <p:nvSpPr>
          <p:cNvPr id="42" name="Rectangle 72"/>
          <p:cNvSpPr/>
          <p:nvPr/>
        </p:nvSpPr>
        <p:spPr>
          <a:xfrm>
            <a:off x="9521198" y="4722930"/>
            <a:ext cx="2482018" cy="1015661"/>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
        <p:nvSpPr>
          <p:cNvPr id="43" name="Rectangle 70"/>
          <p:cNvSpPr/>
          <p:nvPr/>
        </p:nvSpPr>
        <p:spPr>
          <a:xfrm>
            <a:off x="2664453" y="2230495"/>
            <a:ext cx="2804107" cy="784828"/>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
        <p:nvSpPr>
          <p:cNvPr id="44" name="Rectangle 71"/>
          <p:cNvSpPr/>
          <p:nvPr/>
        </p:nvSpPr>
        <p:spPr>
          <a:xfrm>
            <a:off x="7971103" y="2213892"/>
            <a:ext cx="3119419" cy="784828"/>
          </a:xfrm>
          <a:prstGeom prst="rect">
            <a:avLst/>
          </a:prstGeom>
        </p:spPr>
        <p:txBody>
          <a:bodyPr wrap="square" lIns="91438" tIns="45719" rIns="91438" bIns="45719">
            <a:spAutoFit/>
          </a:bodyPr>
          <a:lstStyle/>
          <a:p>
            <a:r>
              <a:rPr lang="zh-CN" altLang="en-US" sz="1500" dirty="0">
                <a:solidFill>
                  <a:schemeClr val="tx1">
                    <a:lumMod val="65000"/>
                    <a:lumOff val="35000"/>
                  </a:schemeClr>
                </a:solidFill>
                <a:latin typeface="+mj-ea"/>
                <a:ea typeface="+mj-ea"/>
              </a:rPr>
              <a:t>您的内容打在这里，或者通过复制您的文本后，在此框中选择粘贴，并选择只保留文字</a:t>
            </a:r>
          </a:p>
        </p:txBody>
      </p:sp>
    </p:spTree>
    <p:extLst>
      <p:ext uri="{BB962C8B-B14F-4D97-AF65-F5344CB8AC3E}">
        <p14:creationId xmlns:p14="http://schemas.microsoft.com/office/powerpoint/2010/main" val="16114453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par>
                                <p:cTn id="27" presetID="22" presetClass="entr" presetSubtype="2"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par>
                                <p:cTn id="30" presetID="22" presetClass="entr" presetSubtype="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500"/>
                                        <p:tgtEl>
                                          <p:spTgt spid="9"/>
                                        </p:tgtEl>
                                      </p:cBhvr>
                                    </p:animEffect>
                                  </p:childTnLst>
                                </p:cTn>
                              </p:par>
                              <p:par>
                                <p:cTn id="33" presetID="22" presetClass="entr" presetSubtype="8"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22" presetClass="entr" presetSubtype="8"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2"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right)">
                                      <p:cBhvr>
                                        <p:cTn id="41" dur="500"/>
                                        <p:tgtEl>
                                          <p:spTgt spid="2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right)">
                                      <p:cBhvr>
                                        <p:cTn id="64" dur="500"/>
                                        <p:tgtEl>
                                          <p:spTgt spid="43"/>
                                        </p:tgtEl>
                                      </p:cBhvr>
                                    </p:animEffect>
                                  </p:childTnLst>
                                </p:cTn>
                              </p:par>
                            </p:childTnLst>
                          </p:cTn>
                        </p:par>
                        <p:par>
                          <p:cTn id="65" fill="hold">
                            <p:stCondLst>
                              <p:cond delay="3500"/>
                            </p:stCondLst>
                            <p:childTnLst>
                              <p:par>
                                <p:cTn id="66" presetID="22" presetClass="entr" presetSubtype="8"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par>
                          <p:cTn id="73" fill="hold">
                            <p:stCondLst>
                              <p:cond delay="4500"/>
                            </p:stCondLst>
                            <p:childTnLst>
                              <p:par>
                                <p:cTn id="74" presetID="22" presetClass="entr" presetSubtype="2"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wipe(right)">
                                      <p:cBhvr>
                                        <p:cTn id="76" dur="500"/>
                                        <p:tgtEl>
                                          <p:spTgt spid="40"/>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left)">
                                      <p:cBhvr>
                                        <p:cTn id="80" dur="500"/>
                                        <p:tgtEl>
                                          <p:spTgt spid="42"/>
                                        </p:tgtEl>
                                      </p:cBhvr>
                                    </p:animEffect>
                                  </p:childTnLst>
                                </p:cTn>
                              </p:par>
                            </p:childTnLst>
                          </p:cTn>
                        </p:par>
                        <p:par>
                          <p:cTn id="81" fill="hold">
                            <p:stCondLst>
                              <p:cond delay="5500"/>
                            </p:stCondLst>
                            <p:childTnLst>
                              <p:par>
                                <p:cTn id="82" presetID="22" presetClass="entr" presetSubtype="2"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right)">
                                      <p:cBhvr>
                                        <p:cTn id="8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a:off x="2133763" y="2740708"/>
            <a:ext cx="1720859" cy="1484036"/>
          </a:xfrm>
          <a:prstGeom prst="hexagon">
            <a:avLst/>
          </a:prstGeom>
          <a:ln w="3175">
            <a:solidFill>
              <a:schemeClr val="tx1">
                <a:lumMod val="65000"/>
                <a:lumOff val="35000"/>
              </a:schemeClr>
            </a:solidFill>
          </a:ln>
        </p:spPr>
        <p:style>
          <a:lnRef idx="2">
            <a:schemeClr val="accent1"/>
          </a:lnRef>
          <a:fillRef idx="1">
            <a:schemeClr val="lt1"/>
          </a:fillRef>
          <a:effectRef idx="0">
            <a:schemeClr val="accent1"/>
          </a:effectRef>
          <a:fontRef idx="minor">
            <a:schemeClr val="dk1"/>
          </a:fontRef>
        </p:style>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sp>
        <p:nvSpPr>
          <p:cNvPr id="7" name="六边形 6"/>
          <p:cNvSpPr/>
          <p:nvPr/>
        </p:nvSpPr>
        <p:spPr>
          <a:xfrm>
            <a:off x="550590" y="3649215"/>
            <a:ext cx="1720859" cy="1484036"/>
          </a:xfrm>
          <a:prstGeom prst="hexagon">
            <a:avLst/>
          </a:prstGeom>
          <a:ln w="3175">
            <a:solidFill>
              <a:schemeClr val="tx1">
                <a:lumMod val="65000"/>
                <a:lumOff val="35000"/>
              </a:schemeClr>
            </a:solidFill>
          </a:ln>
        </p:spPr>
        <p:style>
          <a:lnRef idx="2">
            <a:schemeClr val="accent1"/>
          </a:lnRef>
          <a:fillRef idx="1">
            <a:schemeClr val="lt1"/>
          </a:fillRef>
          <a:effectRef idx="0">
            <a:schemeClr val="accent1"/>
          </a:effectRef>
          <a:fontRef idx="minor">
            <a:schemeClr val="dk1"/>
          </a:fontRef>
        </p:style>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grpSp>
        <p:nvGrpSpPr>
          <p:cNvPr id="8" name="组合 7"/>
          <p:cNvGrpSpPr/>
          <p:nvPr/>
        </p:nvGrpSpPr>
        <p:grpSpPr>
          <a:xfrm>
            <a:off x="1034696" y="3080606"/>
            <a:ext cx="2207958" cy="1904101"/>
            <a:chOff x="755576" y="2737999"/>
            <a:chExt cx="1656184" cy="1427745"/>
          </a:xfrm>
        </p:grpSpPr>
        <p:sp>
          <p:nvSpPr>
            <p:cNvPr id="9" name="六边形 8"/>
            <p:cNvSpPr/>
            <p:nvPr/>
          </p:nvSpPr>
          <p:spPr>
            <a:xfrm>
              <a:off x="755576" y="2737999"/>
              <a:ext cx="1656184" cy="1427745"/>
            </a:xfrm>
            <a:prstGeom prst="hexagon">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a typeface="+mn-ea"/>
              </a:endParaRPr>
            </a:p>
          </p:txBody>
        </p:sp>
        <p:sp>
          <p:nvSpPr>
            <p:cNvPr id="10" name="矩形 9"/>
            <p:cNvSpPr/>
            <p:nvPr/>
          </p:nvSpPr>
          <p:spPr>
            <a:xfrm>
              <a:off x="927502" y="2974817"/>
              <a:ext cx="1312332" cy="923116"/>
            </a:xfrm>
            <a:prstGeom prst="rect">
              <a:avLst/>
            </a:prstGeom>
          </p:spPr>
          <p:txBody>
            <a:bodyPr wrap="square">
              <a:spAutoFit/>
            </a:bodyPr>
            <a:lstStyle/>
            <a:p>
              <a:pPr algn="ctr"/>
              <a:r>
                <a:rPr lang="zh-CN" altLang="en-US" sz="3700" kern="100" dirty="0" smtClean="0">
                  <a:solidFill>
                    <a:srgbClr val="002060"/>
                  </a:solidFill>
                  <a:latin typeface="+mn-ea"/>
                  <a:ea typeface="+mn-ea"/>
                </a:rPr>
                <a:t>添加</a:t>
              </a:r>
              <a:endParaRPr lang="en-US" altLang="zh-CN" sz="3700" kern="100" dirty="0" smtClean="0">
                <a:solidFill>
                  <a:srgbClr val="002060"/>
                </a:solidFill>
                <a:latin typeface="+mn-ea"/>
                <a:ea typeface="+mn-ea"/>
              </a:endParaRPr>
            </a:p>
            <a:p>
              <a:pPr algn="ctr"/>
              <a:r>
                <a:rPr lang="zh-CN" altLang="en-US" sz="3700" kern="100" dirty="0">
                  <a:solidFill>
                    <a:srgbClr val="002060"/>
                  </a:solidFill>
                  <a:latin typeface="+mn-ea"/>
                  <a:ea typeface="+mn-ea"/>
                </a:rPr>
                <a:t>关键字</a:t>
              </a:r>
              <a:endParaRPr lang="zh-CN" altLang="en-US" sz="3700" dirty="0">
                <a:solidFill>
                  <a:srgbClr val="002060"/>
                </a:solidFill>
                <a:latin typeface="+mn-ea"/>
                <a:ea typeface="+mn-ea"/>
              </a:endParaRPr>
            </a:p>
          </p:txBody>
        </p:sp>
      </p:grpSp>
      <p:sp>
        <p:nvSpPr>
          <p:cNvPr id="11" name="六边形 10"/>
          <p:cNvSpPr/>
          <p:nvPr/>
        </p:nvSpPr>
        <p:spPr>
          <a:xfrm>
            <a:off x="1414263" y="2078825"/>
            <a:ext cx="860429" cy="742018"/>
          </a:xfrm>
          <a:prstGeom prst="hexagon">
            <a:avLst/>
          </a:prstGeom>
          <a:ln w="3175">
            <a:solidFill>
              <a:schemeClr val="tx1">
                <a:lumMod val="65000"/>
                <a:lumOff val="35000"/>
              </a:schemeClr>
            </a:solidFill>
          </a:ln>
        </p:spPr>
        <p:style>
          <a:lnRef idx="2">
            <a:schemeClr val="accent1"/>
          </a:lnRef>
          <a:fillRef idx="1">
            <a:schemeClr val="lt1"/>
          </a:fillRef>
          <a:effectRef idx="0">
            <a:schemeClr val="accent1"/>
          </a:effectRef>
          <a:fontRef idx="minor">
            <a:schemeClr val="dk1"/>
          </a:fontRef>
        </p:style>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grpSp>
        <p:nvGrpSpPr>
          <p:cNvPr id="12" name="组合 11"/>
          <p:cNvGrpSpPr/>
          <p:nvPr/>
        </p:nvGrpSpPr>
        <p:grpSpPr>
          <a:xfrm>
            <a:off x="3625777" y="2192107"/>
            <a:ext cx="1355557" cy="1169006"/>
            <a:chOff x="2971210" y="1476578"/>
            <a:chExt cx="1016800" cy="876552"/>
          </a:xfrm>
        </p:grpSpPr>
        <p:sp>
          <p:nvSpPr>
            <p:cNvPr id="13" name="六边形 12"/>
            <p:cNvSpPr/>
            <p:nvPr/>
          </p:nvSpPr>
          <p:spPr>
            <a:xfrm>
              <a:off x="2971210" y="1476578"/>
              <a:ext cx="1016800" cy="876552"/>
            </a:xfrm>
            <a:prstGeom prst="hexagon">
              <a:avLst/>
            </a:prstGeom>
            <a:ln/>
          </p:spPr>
          <p:style>
            <a:lnRef idx="1">
              <a:schemeClr val="accent4"/>
            </a:lnRef>
            <a:fillRef idx="2">
              <a:schemeClr val="accent4"/>
            </a:fillRef>
            <a:effectRef idx="1">
              <a:schemeClr val="accent4"/>
            </a:effectRef>
            <a:fontRef idx="minor">
              <a:schemeClr val="dk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sp>
          <p:nvSpPr>
            <p:cNvPr id="14" name="矩形 13"/>
            <p:cNvSpPr/>
            <p:nvPr/>
          </p:nvSpPr>
          <p:spPr>
            <a:xfrm>
              <a:off x="3007511" y="1557148"/>
              <a:ext cx="944198" cy="715415"/>
            </a:xfrm>
            <a:prstGeom prst="rect">
              <a:avLst/>
            </a:prstGeom>
          </p:spPr>
          <p:txBody>
            <a:bodyPr wrap="square">
              <a:spAutoFit/>
            </a:bodyPr>
            <a:lstStyle/>
            <a:p>
              <a:pPr algn="ctr"/>
              <a:r>
                <a:rPr lang="zh-CN" altLang="en-US" sz="2800" dirty="0" smtClean="0">
                  <a:solidFill>
                    <a:srgbClr val="002060"/>
                  </a:solidFill>
                  <a:latin typeface="+mn-ea"/>
                  <a:ea typeface="+mn-ea"/>
                </a:rPr>
                <a:t>关键</a:t>
              </a:r>
              <a:endParaRPr lang="en-US" altLang="zh-CN" sz="2800" dirty="0" smtClean="0">
                <a:solidFill>
                  <a:srgbClr val="002060"/>
                </a:solidFill>
                <a:latin typeface="+mn-ea"/>
                <a:ea typeface="+mn-ea"/>
              </a:endParaRPr>
            </a:p>
            <a:p>
              <a:pPr algn="ctr"/>
              <a:r>
                <a:rPr lang="zh-CN" altLang="en-US" sz="2800" dirty="0" smtClean="0">
                  <a:solidFill>
                    <a:srgbClr val="002060"/>
                  </a:solidFill>
                  <a:latin typeface="+mn-ea"/>
                  <a:ea typeface="+mn-ea"/>
                </a:rPr>
                <a:t>文本</a:t>
              </a:r>
              <a:endParaRPr lang="zh-CN" altLang="en-US" sz="2800" dirty="0">
                <a:solidFill>
                  <a:srgbClr val="002060"/>
                </a:solidFill>
                <a:latin typeface="+mn-ea"/>
                <a:ea typeface="+mn-ea"/>
              </a:endParaRPr>
            </a:p>
          </p:txBody>
        </p:sp>
      </p:grpSp>
      <p:grpSp>
        <p:nvGrpSpPr>
          <p:cNvPr id="15" name="组合 14"/>
          <p:cNvGrpSpPr/>
          <p:nvPr/>
        </p:nvGrpSpPr>
        <p:grpSpPr>
          <a:xfrm>
            <a:off x="3625777" y="4404716"/>
            <a:ext cx="1355557" cy="1169007"/>
            <a:chOff x="2971210" y="1476578"/>
            <a:chExt cx="1016800" cy="876552"/>
          </a:xfrm>
        </p:grpSpPr>
        <p:sp>
          <p:nvSpPr>
            <p:cNvPr id="16" name="六边形 15"/>
            <p:cNvSpPr/>
            <p:nvPr/>
          </p:nvSpPr>
          <p:spPr>
            <a:xfrm>
              <a:off x="2971210" y="1476578"/>
              <a:ext cx="1016800" cy="876552"/>
            </a:xfrm>
            <a:prstGeom prst="hexagon">
              <a:avLst/>
            </a:prstGeom>
            <a:ln/>
          </p:spPr>
          <p:style>
            <a:lnRef idx="1">
              <a:schemeClr val="accent3"/>
            </a:lnRef>
            <a:fillRef idx="2">
              <a:schemeClr val="accent3"/>
            </a:fillRef>
            <a:effectRef idx="1">
              <a:schemeClr val="accent3"/>
            </a:effectRef>
            <a:fontRef idx="minor">
              <a:schemeClr val="dk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sp>
          <p:nvSpPr>
            <p:cNvPr id="17" name="矩形 16"/>
            <p:cNvSpPr/>
            <p:nvPr/>
          </p:nvSpPr>
          <p:spPr>
            <a:xfrm>
              <a:off x="3007511" y="1557146"/>
              <a:ext cx="944198" cy="715414"/>
            </a:xfrm>
            <a:prstGeom prst="rect">
              <a:avLst/>
            </a:prstGeom>
          </p:spPr>
          <p:txBody>
            <a:bodyPr wrap="square">
              <a:spAutoFit/>
            </a:bodyPr>
            <a:lstStyle/>
            <a:p>
              <a:pPr lvl="0" algn="ctr"/>
              <a:r>
                <a:rPr lang="zh-CN" altLang="en-US" sz="2800" dirty="0">
                  <a:solidFill>
                    <a:srgbClr val="002060"/>
                  </a:solidFill>
                  <a:latin typeface="+mn-ea"/>
                  <a:ea typeface="+mn-ea"/>
                </a:rPr>
                <a:t>关键</a:t>
              </a:r>
              <a:endParaRPr lang="en-US" altLang="zh-CN" sz="2800" dirty="0">
                <a:solidFill>
                  <a:srgbClr val="002060"/>
                </a:solidFill>
                <a:latin typeface="+mn-ea"/>
                <a:ea typeface="+mn-ea"/>
              </a:endParaRPr>
            </a:p>
            <a:p>
              <a:pPr lvl="0" algn="ctr"/>
              <a:r>
                <a:rPr lang="zh-CN" altLang="en-US" sz="2800" dirty="0">
                  <a:solidFill>
                    <a:srgbClr val="002060"/>
                  </a:solidFill>
                  <a:latin typeface="+mn-ea"/>
                  <a:ea typeface="+mn-ea"/>
                </a:rPr>
                <a:t>文本</a:t>
              </a:r>
            </a:p>
          </p:txBody>
        </p:sp>
      </p:grpSp>
      <p:cxnSp>
        <p:nvCxnSpPr>
          <p:cNvPr id="18" name="直接连接符 17"/>
          <p:cNvCxnSpPr/>
          <p:nvPr/>
        </p:nvCxnSpPr>
        <p:spPr>
          <a:xfrm>
            <a:off x="4994105" y="2776613"/>
            <a:ext cx="601006" cy="0"/>
          </a:xfrm>
          <a:prstGeom prst="line">
            <a:avLst/>
          </a:prstGeom>
          <a:ln w="19050">
            <a:solidFill>
              <a:schemeClr val="tx1">
                <a:lumMod val="50000"/>
                <a:lumOff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5724216" y="4321445"/>
            <a:ext cx="3181460" cy="584503"/>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400" kern="0" spc="67" dirty="0" smtClean="0">
                <a:ln w="11430">
                  <a:noFill/>
                </a:ln>
                <a:solidFill>
                  <a:srgbClr val="002060"/>
                </a:solidFill>
                <a:latin typeface="+mn-ea"/>
                <a:ea typeface="+mn-ea"/>
              </a:rPr>
              <a:t>概括说明文本</a:t>
            </a:r>
            <a:endParaRPr lang="zh-CN" altLang="en-US" sz="2400" kern="0" spc="67" dirty="0">
              <a:ln w="11430">
                <a:noFill/>
              </a:ln>
              <a:solidFill>
                <a:srgbClr val="002060"/>
              </a:solidFill>
              <a:latin typeface="+mn-ea"/>
              <a:ea typeface="+mn-ea"/>
            </a:endParaRPr>
          </a:p>
        </p:txBody>
      </p:sp>
      <p:sp>
        <p:nvSpPr>
          <p:cNvPr id="20" name="圆角矩形 19"/>
          <p:cNvSpPr/>
          <p:nvPr/>
        </p:nvSpPr>
        <p:spPr>
          <a:xfrm>
            <a:off x="5737737" y="2401090"/>
            <a:ext cx="3167940" cy="584503"/>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400" kern="0" spc="67" dirty="0" smtClean="0">
                <a:ln w="11430">
                  <a:noFill/>
                </a:ln>
                <a:solidFill>
                  <a:schemeClr val="accent5">
                    <a:lumMod val="50000"/>
                  </a:schemeClr>
                </a:solidFill>
                <a:latin typeface="+mn-ea"/>
                <a:ea typeface="+mn-ea"/>
              </a:rPr>
              <a:t>概括说明文本</a:t>
            </a:r>
            <a:endParaRPr lang="zh-CN" altLang="en-US" sz="2400" kern="0" spc="67" dirty="0">
              <a:ln w="11430">
                <a:noFill/>
              </a:ln>
              <a:solidFill>
                <a:schemeClr val="accent5">
                  <a:lumMod val="50000"/>
                </a:schemeClr>
              </a:solidFill>
              <a:latin typeface="+mn-ea"/>
              <a:ea typeface="+mn-ea"/>
            </a:endParaRPr>
          </a:p>
        </p:txBody>
      </p:sp>
      <p:sp>
        <p:nvSpPr>
          <p:cNvPr id="21" name="矩形 20"/>
          <p:cNvSpPr/>
          <p:nvPr/>
        </p:nvSpPr>
        <p:spPr>
          <a:xfrm>
            <a:off x="9134056" y="2133650"/>
            <a:ext cx="2542722" cy="1120303"/>
          </a:xfrm>
          <a:prstGeom prst="rect">
            <a:avLst/>
          </a:prstGeom>
        </p:spPr>
        <p:txBody>
          <a:bodyPr wrap="square" lIns="121917" tIns="60958" rIns="121917" bIns="60958">
            <a:spAutoFit/>
          </a:bodyPr>
          <a:lstStyle/>
          <a:p>
            <a:pPr>
              <a:lnSpc>
                <a:spcPct val="120000"/>
              </a:lnSpc>
            </a:pPr>
            <a:r>
              <a:rPr lang="zh-CN" altLang="en-US" sz="1800" dirty="0">
                <a:solidFill>
                  <a:schemeClr val="tx1">
                    <a:lumMod val="85000"/>
                    <a:lumOff val="15000"/>
                  </a:schemeClr>
                </a:solidFill>
                <a:latin typeface="+mj-ea"/>
                <a:ea typeface="+mj-ea"/>
              </a:rPr>
              <a:t>您的内容打在这里，或者通过复制您的文本后，在此框中选择粘贴</a:t>
            </a:r>
          </a:p>
        </p:txBody>
      </p:sp>
      <p:cxnSp>
        <p:nvCxnSpPr>
          <p:cNvPr id="22" name="直接连接符 21"/>
          <p:cNvCxnSpPr/>
          <p:nvPr/>
        </p:nvCxnSpPr>
        <p:spPr>
          <a:xfrm>
            <a:off x="4994105" y="5011335"/>
            <a:ext cx="601006" cy="0"/>
          </a:xfrm>
          <a:prstGeom prst="line">
            <a:avLst/>
          </a:prstGeom>
          <a:ln w="19050">
            <a:solidFill>
              <a:schemeClr val="tx1">
                <a:lumMod val="50000"/>
                <a:lumOff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5724216" y="4984707"/>
            <a:ext cx="3181460" cy="584503"/>
          </a:xfrm>
          <a:prstGeom prst="round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905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zh-CN" altLang="en-US" sz="2400" kern="0" spc="67" dirty="0" smtClean="0">
                <a:ln w="11430">
                  <a:noFill/>
                </a:ln>
                <a:solidFill>
                  <a:srgbClr val="002060"/>
                </a:solidFill>
                <a:latin typeface="+mn-ea"/>
                <a:ea typeface="+mn-ea"/>
              </a:rPr>
              <a:t>概括说明文本</a:t>
            </a:r>
            <a:endParaRPr lang="zh-CN" altLang="en-US" sz="2400" kern="0" spc="67" dirty="0">
              <a:ln w="11430">
                <a:noFill/>
              </a:ln>
              <a:solidFill>
                <a:srgbClr val="002060"/>
              </a:solidFill>
              <a:latin typeface="+mn-ea"/>
              <a:ea typeface="+mn-ea"/>
            </a:endParaRPr>
          </a:p>
        </p:txBody>
      </p:sp>
      <p:sp>
        <p:nvSpPr>
          <p:cNvPr id="24" name="矩形 23"/>
          <p:cNvSpPr/>
          <p:nvPr/>
        </p:nvSpPr>
        <p:spPr>
          <a:xfrm>
            <a:off x="9134057" y="3745704"/>
            <a:ext cx="2542722" cy="1120303"/>
          </a:xfrm>
          <a:prstGeom prst="rect">
            <a:avLst/>
          </a:prstGeom>
        </p:spPr>
        <p:txBody>
          <a:bodyPr wrap="square" lIns="121917" tIns="60958" rIns="121917" bIns="60958">
            <a:spAutoFit/>
          </a:bodyPr>
          <a:lstStyle/>
          <a:p>
            <a:pPr>
              <a:lnSpc>
                <a:spcPct val="120000"/>
              </a:lnSpc>
            </a:pPr>
            <a:r>
              <a:rPr lang="zh-CN" altLang="en-US" sz="1800" dirty="0">
                <a:solidFill>
                  <a:schemeClr val="tx1">
                    <a:lumMod val="85000"/>
                    <a:lumOff val="15000"/>
                  </a:schemeClr>
                </a:solidFill>
                <a:latin typeface="+mj-ea"/>
                <a:ea typeface="+mj-ea"/>
              </a:rPr>
              <a:t>您的内容打在这里，或者通过复制您的文本后，在此框中选择粘贴</a:t>
            </a:r>
          </a:p>
        </p:txBody>
      </p:sp>
      <p:sp>
        <p:nvSpPr>
          <p:cNvPr id="25" name="六边形 24"/>
          <p:cNvSpPr/>
          <p:nvPr/>
        </p:nvSpPr>
        <p:spPr>
          <a:xfrm>
            <a:off x="2434131" y="5276959"/>
            <a:ext cx="860429" cy="742018"/>
          </a:xfrm>
          <a:prstGeom prst="hexagon">
            <a:avLst/>
          </a:prstGeom>
          <a:ln w="3175">
            <a:solidFill>
              <a:schemeClr val="tx1">
                <a:lumMod val="65000"/>
                <a:lumOff val="35000"/>
              </a:schemeClr>
            </a:solidFill>
          </a:ln>
        </p:spPr>
        <p:style>
          <a:lnRef idx="2">
            <a:schemeClr val="accent1"/>
          </a:lnRef>
          <a:fillRef idx="1">
            <a:schemeClr val="lt1"/>
          </a:fillRef>
          <a:effectRef idx="0">
            <a:schemeClr val="accent1"/>
          </a:effectRef>
          <a:fontRef idx="minor">
            <a:schemeClr val="dk1"/>
          </a:fontRef>
        </p:style>
        <p:txBody>
          <a:bodyPr lIns="121917" tIns="60958" rIns="121917" bIns="60958"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endParaRPr lang="zh-CN" altLang="en-US" sz="2700" b="1" kern="0" spc="67" dirty="0">
              <a:ln w="11430">
                <a:noFill/>
              </a:ln>
              <a:latin typeface="+mn-ea"/>
            </a:endParaRPr>
          </a:p>
        </p:txBody>
      </p:sp>
      <p:sp>
        <p:nvSpPr>
          <p:cNvPr id="26" name="矩形 25"/>
          <p:cNvSpPr/>
          <p:nvPr/>
        </p:nvSpPr>
        <p:spPr>
          <a:xfrm>
            <a:off x="9134057" y="5074794"/>
            <a:ext cx="2542722" cy="1120303"/>
          </a:xfrm>
          <a:prstGeom prst="rect">
            <a:avLst/>
          </a:prstGeom>
        </p:spPr>
        <p:txBody>
          <a:bodyPr wrap="square" lIns="121917" tIns="60958" rIns="121917" bIns="60958">
            <a:spAutoFit/>
          </a:bodyPr>
          <a:lstStyle/>
          <a:p>
            <a:pPr>
              <a:lnSpc>
                <a:spcPct val="120000"/>
              </a:lnSpc>
            </a:pPr>
            <a:r>
              <a:rPr lang="zh-CN" altLang="en-US" sz="1800" dirty="0">
                <a:solidFill>
                  <a:schemeClr val="tx1">
                    <a:lumMod val="85000"/>
                    <a:lumOff val="15000"/>
                  </a:schemeClr>
                </a:solidFill>
                <a:latin typeface="+mj-ea"/>
                <a:ea typeface="+mj-ea"/>
              </a:rPr>
              <a:t>您的内容打在这里，或者通过复制您的文本后，在此框中选择粘贴</a:t>
            </a:r>
          </a:p>
        </p:txBody>
      </p:sp>
      <p:cxnSp>
        <p:nvCxnSpPr>
          <p:cNvPr id="27" name="直接连接符 26"/>
          <p:cNvCxnSpPr/>
          <p:nvPr/>
        </p:nvCxnSpPr>
        <p:spPr>
          <a:xfrm>
            <a:off x="3176" y="404907"/>
            <a:ext cx="12190413" cy="0"/>
          </a:xfrm>
          <a:prstGeom prst="line">
            <a:avLst/>
          </a:prstGeom>
          <a:noFill/>
          <a:ln w="9525" cap="flat" cmpd="sng" algn="ctr">
            <a:solidFill>
              <a:srgbClr val="414455"/>
            </a:solidFill>
            <a:prstDash val="dash"/>
          </a:ln>
          <a:effectLst/>
        </p:spPr>
      </p:cxnSp>
      <p:sp>
        <p:nvSpPr>
          <p:cNvPr id="28" name="流程图: 离页连接符 27"/>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29" name="TextBox 28"/>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2238690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750"/>
                                        <p:tgtEl>
                                          <p:spTgt spid="27"/>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ppt_x</p:attrName>
                                        </p:attrNameLst>
                                      </p:cBhvr>
                                      <p:tavLst>
                                        <p:tav tm="0">
                                          <p:val>
                                            <p:strVal val="#ppt_x"/>
                                          </p:val>
                                        </p:tav>
                                        <p:tav tm="100000">
                                          <p:val>
                                            <p:strVal val="#ppt_x"/>
                                          </p:val>
                                        </p:tav>
                                      </p:tavLst>
                                    </p:anim>
                                    <p:anim calcmode="lin" valueType="num">
                                      <p:cBhvr>
                                        <p:cTn id="11" dur="500" fill="hold"/>
                                        <p:tgtEl>
                                          <p:spTgt spid="28"/>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250" fill="hold"/>
                                        <p:tgtEl>
                                          <p:spTgt spid="29"/>
                                        </p:tgtEl>
                                        <p:attrNameLst>
                                          <p:attrName>ppt_x</p:attrName>
                                        </p:attrNameLst>
                                      </p:cBhvr>
                                      <p:tavLst>
                                        <p:tav tm="0">
                                          <p:val>
                                            <p:strVal val="#ppt_x"/>
                                          </p:val>
                                        </p:tav>
                                        <p:tav tm="100000">
                                          <p:val>
                                            <p:strVal val="#ppt_x"/>
                                          </p:val>
                                        </p:tav>
                                      </p:tavLst>
                                    </p:anim>
                                    <p:anim calcmode="lin" valueType="num">
                                      <p:cBhvr>
                                        <p:cTn id="16" dur="250" fill="hold"/>
                                        <p:tgtEl>
                                          <p:spTgt spid="29"/>
                                        </p:tgtEl>
                                        <p:attrNameLst>
                                          <p:attrName>ppt_y</p:attrName>
                                        </p:attrNameLst>
                                      </p:cBhvr>
                                      <p:tavLst>
                                        <p:tav tm="0">
                                          <p:val>
                                            <p:strVal val="#ppt_y-#ppt_h/2"/>
                                          </p:val>
                                        </p:tav>
                                        <p:tav tm="100000">
                                          <p:val>
                                            <p:strVal val="#ppt_y"/>
                                          </p:val>
                                        </p:tav>
                                      </p:tavLst>
                                    </p:anim>
                                    <p:anim calcmode="lin" valueType="num">
                                      <p:cBhvr>
                                        <p:cTn id="17" dur="250" fill="hold"/>
                                        <p:tgtEl>
                                          <p:spTgt spid="29"/>
                                        </p:tgtEl>
                                        <p:attrNameLst>
                                          <p:attrName>ppt_w</p:attrName>
                                        </p:attrNameLst>
                                      </p:cBhvr>
                                      <p:tavLst>
                                        <p:tav tm="0">
                                          <p:val>
                                            <p:strVal val="#ppt_w"/>
                                          </p:val>
                                        </p:tav>
                                        <p:tav tm="100000">
                                          <p:val>
                                            <p:strVal val="#ppt_w"/>
                                          </p:val>
                                        </p:tav>
                                      </p:tavLst>
                                    </p:anim>
                                    <p:anim calcmode="lin" valueType="num">
                                      <p:cBhvr>
                                        <p:cTn id="18" dur="250" fill="hold"/>
                                        <p:tgtEl>
                                          <p:spTgt spid="2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360"/>
                                          </p:val>
                                        </p:tav>
                                        <p:tav tm="100000">
                                          <p:val>
                                            <p:fltVal val="0"/>
                                          </p:val>
                                        </p:tav>
                                      </p:tavLst>
                                    </p:anim>
                                    <p:animEffect transition="in" filter="fade">
                                      <p:cBhvr>
                                        <p:cTn id="43" dur="500"/>
                                        <p:tgtEl>
                                          <p:spTgt spid="12"/>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par>
                          <p:cTn id="48" fill="hold">
                            <p:stCondLst>
                              <p:cond delay="3250"/>
                            </p:stCondLst>
                            <p:childTnLst>
                              <p:par>
                                <p:cTn id="49" presetID="55"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strVal val="#ppt_w*0.70"/>
                                          </p:val>
                                        </p:tav>
                                        <p:tav tm="100000">
                                          <p:val>
                                            <p:strVal val="#ppt_w"/>
                                          </p:val>
                                        </p:tav>
                                      </p:tavLst>
                                    </p:anim>
                                    <p:anim calcmode="lin" valueType="num">
                                      <p:cBhvr>
                                        <p:cTn id="52" dur="500" fill="hold"/>
                                        <p:tgtEl>
                                          <p:spTgt spid="20"/>
                                        </p:tgtEl>
                                        <p:attrNameLst>
                                          <p:attrName>ppt_h</p:attrName>
                                        </p:attrNameLst>
                                      </p:cBhvr>
                                      <p:tavLst>
                                        <p:tav tm="0">
                                          <p:val>
                                            <p:strVal val="#ppt_h"/>
                                          </p:val>
                                        </p:tav>
                                        <p:tav tm="100000">
                                          <p:val>
                                            <p:strVal val="#ppt_h"/>
                                          </p:val>
                                        </p:tav>
                                      </p:tavLst>
                                    </p:anim>
                                    <p:animEffect transition="in" filter="fade">
                                      <p:cBhvr>
                                        <p:cTn id="53" dur="500"/>
                                        <p:tgtEl>
                                          <p:spTgt spid="20"/>
                                        </p:tgtEl>
                                      </p:cBhvr>
                                    </p:animEffect>
                                  </p:childTnLst>
                                </p:cTn>
                              </p:par>
                            </p:childTnLst>
                          </p:cTn>
                        </p:par>
                        <p:par>
                          <p:cTn id="54" fill="hold">
                            <p:stCondLst>
                              <p:cond delay="3750"/>
                            </p:stCondLst>
                            <p:childTnLst>
                              <p:par>
                                <p:cTn id="55" presetID="2" presetClass="entr" presetSubtype="2" decel="10000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750" fill="hold"/>
                                        <p:tgtEl>
                                          <p:spTgt spid="21"/>
                                        </p:tgtEl>
                                        <p:attrNameLst>
                                          <p:attrName>ppt_x</p:attrName>
                                        </p:attrNameLst>
                                      </p:cBhvr>
                                      <p:tavLst>
                                        <p:tav tm="0">
                                          <p:val>
                                            <p:strVal val="1+#ppt_w/2"/>
                                          </p:val>
                                        </p:tav>
                                        <p:tav tm="100000">
                                          <p:val>
                                            <p:strVal val="#ppt_x"/>
                                          </p:val>
                                        </p:tav>
                                      </p:tavLst>
                                    </p:anim>
                                    <p:anim calcmode="lin" valueType="num">
                                      <p:cBhvr additive="base">
                                        <p:cTn id="58" dur="750" fill="hold"/>
                                        <p:tgtEl>
                                          <p:spTgt spid="21"/>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49" presetClass="entr" presetSubtype="0" decel="10000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 calcmode="lin" valueType="num">
                                      <p:cBhvr>
                                        <p:cTn id="64" dur="500" fill="hold"/>
                                        <p:tgtEl>
                                          <p:spTgt spid="15"/>
                                        </p:tgtEl>
                                        <p:attrNameLst>
                                          <p:attrName>style.rotation</p:attrName>
                                        </p:attrNameLst>
                                      </p:cBhvr>
                                      <p:tavLst>
                                        <p:tav tm="0">
                                          <p:val>
                                            <p:fltVal val="360"/>
                                          </p:val>
                                        </p:tav>
                                        <p:tav tm="100000">
                                          <p:val>
                                            <p:fltVal val="0"/>
                                          </p:val>
                                        </p:tav>
                                      </p:tavLst>
                                    </p:anim>
                                    <p:animEffect transition="in" filter="fade">
                                      <p:cBhvr>
                                        <p:cTn id="65" dur="500"/>
                                        <p:tgtEl>
                                          <p:spTgt spid="15"/>
                                        </p:tgtEl>
                                      </p:cBhvr>
                                    </p:animEffect>
                                  </p:childTnLst>
                                </p:cTn>
                              </p:par>
                            </p:childTnLst>
                          </p:cTn>
                        </p:par>
                        <p:par>
                          <p:cTn id="66" fill="hold">
                            <p:stCondLst>
                              <p:cond delay="5000"/>
                            </p:stCondLst>
                            <p:childTnLst>
                              <p:par>
                                <p:cTn id="67" presetID="22" presetClass="entr" presetSubtype="8"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par>
                          <p:cTn id="70" fill="hold">
                            <p:stCondLst>
                              <p:cond delay="5500"/>
                            </p:stCondLst>
                            <p:childTnLst>
                              <p:par>
                                <p:cTn id="71" presetID="55"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strVal val="#ppt_w*0.70"/>
                                          </p:val>
                                        </p:tav>
                                        <p:tav tm="100000">
                                          <p:val>
                                            <p:strVal val="#ppt_w"/>
                                          </p:val>
                                        </p:tav>
                                      </p:tavLst>
                                    </p:anim>
                                    <p:anim calcmode="lin" valueType="num">
                                      <p:cBhvr>
                                        <p:cTn id="74" dur="500" fill="hold"/>
                                        <p:tgtEl>
                                          <p:spTgt spid="19"/>
                                        </p:tgtEl>
                                        <p:attrNameLst>
                                          <p:attrName>ppt_h</p:attrName>
                                        </p:attrNameLst>
                                      </p:cBhvr>
                                      <p:tavLst>
                                        <p:tav tm="0">
                                          <p:val>
                                            <p:strVal val="#ppt_h"/>
                                          </p:val>
                                        </p:tav>
                                        <p:tav tm="100000">
                                          <p:val>
                                            <p:strVal val="#ppt_h"/>
                                          </p:val>
                                        </p:tav>
                                      </p:tavLst>
                                    </p:anim>
                                    <p:animEffect transition="in" filter="fade">
                                      <p:cBhvr>
                                        <p:cTn id="75" dur="500"/>
                                        <p:tgtEl>
                                          <p:spTgt spid="19"/>
                                        </p:tgtEl>
                                      </p:cBhvr>
                                    </p:animEffect>
                                  </p:childTnLst>
                                </p:cTn>
                              </p:par>
                            </p:childTnLst>
                          </p:cTn>
                        </p:par>
                        <p:par>
                          <p:cTn id="76" fill="hold">
                            <p:stCondLst>
                              <p:cond delay="6000"/>
                            </p:stCondLst>
                            <p:childTnLst>
                              <p:par>
                                <p:cTn id="77" presetID="55"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strVal val="#ppt_w*0.70"/>
                                          </p:val>
                                        </p:tav>
                                        <p:tav tm="100000">
                                          <p:val>
                                            <p:strVal val="#ppt_w"/>
                                          </p:val>
                                        </p:tav>
                                      </p:tavLst>
                                    </p:anim>
                                    <p:anim calcmode="lin" valueType="num">
                                      <p:cBhvr>
                                        <p:cTn id="80" dur="500" fill="hold"/>
                                        <p:tgtEl>
                                          <p:spTgt spid="23"/>
                                        </p:tgtEl>
                                        <p:attrNameLst>
                                          <p:attrName>ppt_h</p:attrName>
                                        </p:attrNameLst>
                                      </p:cBhvr>
                                      <p:tavLst>
                                        <p:tav tm="0">
                                          <p:val>
                                            <p:strVal val="#ppt_h"/>
                                          </p:val>
                                        </p:tav>
                                        <p:tav tm="100000">
                                          <p:val>
                                            <p:strVal val="#ppt_h"/>
                                          </p:val>
                                        </p:tav>
                                      </p:tavLst>
                                    </p:anim>
                                    <p:animEffect transition="in" filter="fade">
                                      <p:cBhvr>
                                        <p:cTn id="81" dur="500"/>
                                        <p:tgtEl>
                                          <p:spTgt spid="23"/>
                                        </p:tgtEl>
                                      </p:cBhvr>
                                    </p:animEffect>
                                  </p:childTnLst>
                                </p:cTn>
                              </p:par>
                            </p:childTnLst>
                          </p:cTn>
                        </p:par>
                        <p:par>
                          <p:cTn id="82" fill="hold">
                            <p:stCondLst>
                              <p:cond delay="6500"/>
                            </p:stCondLst>
                            <p:childTnLst>
                              <p:par>
                                <p:cTn id="83" presetID="2" presetClass="entr" presetSubtype="2" decel="10000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750" fill="hold"/>
                                        <p:tgtEl>
                                          <p:spTgt spid="24"/>
                                        </p:tgtEl>
                                        <p:attrNameLst>
                                          <p:attrName>ppt_x</p:attrName>
                                        </p:attrNameLst>
                                      </p:cBhvr>
                                      <p:tavLst>
                                        <p:tav tm="0">
                                          <p:val>
                                            <p:strVal val="1+#ppt_w/2"/>
                                          </p:val>
                                        </p:tav>
                                        <p:tav tm="100000">
                                          <p:val>
                                            <p:strVal val="#ppt_x"/>
                                          </p:val>
                                        </p:tav>
                                      </p:tavLst>
                                    </p:anim>
                                    <p:anim calcmode="lin" valueType="num">
                                      <p:cBhvr additive="base">
                                        <p:cTn id="86" dur="75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7250"/>
                            </p:stCondLst>
                            <p:childTnLst>
                              <p:par>
                                <p:cTn id="88" presetID="2" presetClass="entr" presetSubtype="2"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750" fill="hold"/>
                                        <p:tgtEl>
                                          <p:spTgt spid="26"/>
                                        </p:tgtEl>
                                        <p:attrNameLst>
                                          <p:attrName>ppt_x</p:attrName>
                                        </p:attrNameLst>
                                      </p:cBhvr>
                                      <p:tavLst>
                                        <p:tav tm="0">
                                          <p:val>
                                            <p:strVal val="1+#ppt_w/2"/>
                                          </p:val>
                                        </p:tav>
                                        <p:tav tm="100000">
                                          <p:val>
                                            <p:strVal val="#ppt_x"/>
                                          </p:val>
                                        </p:tav>
                                      </p:tavLst>
                                    </p:anim>
                                    <p:anim calcmode="lin" valueType="num">
                                      <p:cBhvr additive="base">
                                        <p:cTn id="91"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9" grpId="0" animBg="1"/>
      <p:bldP spid="20" grpId="0" animBg="1"/>
      <p:bldP spid="21" grpId="0"/>
      <p:bldP spid="23" grpId="0" animBg="1"/>
      <p:bldP spid="24" grpId="0"/>
      <p:bldP spid="25" grpId="0" animBg="1"/>
      <p:bldP spid="26" grpId="0"/>
      <p:bldP spid="28" grpId="0" bldLvl="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176" y="404907"/>
            <a:ext cx="12190413" cy="0"/>
          </a:xfrm>
          <a:prstGeom prst="line">
            <a:avLst/>
          </a:prstGeom>
          <a:noFill/>
          <a:ln w="9525" cap="flat" cmpd="sng" algn="ctr">
            <a:solidFill>
              <a:srgbClr val="414455"/>
            </a:solidFill>
            <a:prstDash val="dash"/>
          </a:ln>
          <a:effectLst/>
        </p:spPr>
      </p:cxnSp>
      <p:sp>
        <p:nvSpPr>
          <p:cNvPr id="3" name="流程图: 离页连接符 2"/>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4" name="TextBox 3"/>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12985" y="2658517"/>
            <a:ext cx="2369785" cy="1474506"/>
          </a:xfrm>
          <a:prstGeom prst="rect">
            <a:avLst/>
          </a:prstGeom>
          <a:blipFill>
            <a:blip r:embed="rId3"/>
            <a:stretch>
              <a:fillRect/>
            </a:stretch>
          </a:blipFill>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14241" y="4388588"/>
            <a:ext cx="2303556" cy="14625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71197" y="4390104"/>
            <a:ext cx="2309437" cy="1459517"/>
          </a:xfrm>
          <a:prstGeom prst="rect">
            <a:avLst/>
          </a:prstGeom>
          <a:blipFill>
            <a:blip r:embed="rId6"/>
            <a:stretch>
              <a:fillRect/>
            </a:stretch>
          </a:blipFill>
          <a:ln>
            <a:noFill/>
          </a:ln>
          <a:extLst/>
        </p:spPr>
      </p:pic>
      <p:grpSp>
        <p:nvGrpSpPr>
          <p:cNvPr id="8" name="淘宝网chenying0907出品 56"/>
          <p:cNvGrpSpPr/>
          <p:nvPr/>
        </p:nvGrpSpPr>
        <p:grpSpPr>
          <a:xfrm>
            <a:off x="5614241" y="2581139"/>
            <a:ext cx="2309293" cy="1629261"/>
            <a:chOff x="3946913" y="1827911"/>
            <a:chExt cx="1958168" cy="1283142"/>
          </a:xfrm>
          <a:solidFill>
            <a:schemeClr val="bg1">
              <a:lumMod val="50000"/>
            </a:schemeClr>
          </a:solidFill>
        </p:grpSpPr>
        <p:sp>
          <p:nvSpPr>
            <p:cNvPr id="9" name="淘宝网chenying0907出品 57"/>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335">
                <a:defRPr/>
              </a:pPr>
              <a:endParaRPr lang="zh-CN" altLang="en-US" sz="1700" b="1">
                <a:solidFill>
                  <a:sysClr val="window" lastClr="FFFFFF"/>
                </a:solidFill>
                <a:latin typeface="微软雅黑"/>
                <a:ea typeface="微软雅黑"/>
              </a:endParaRPr>
            </a:p>
          </p:txBody>
        </p:sp>
        <p:sp>
          <p:nvSpPr>
            <p:cNvPr id="10" name="淘宝网chenying0907出品 17"/>
            <p:cNvSpPr txBox="1">
              <a:spLocks noChangeArrowheads="1"/>
            </p:cNvSpPr>
            <p:nvPr/>
          </p:nvSpPr>
          <p:spPr bwMode="auto">
            <a:xfrm flipH="1">
              <a:off x="4238882" y="2259958"/>
              <a:ext cx="1661334" cy="399948"/>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151335">
                <a:defRPr/>
              </a:pPr>
              <a:r>
                <a:rPr lang="zh-CN" altLang="en-US" sz="2700" b="1" kern="0" dirty="0">
                  <a:solidFill>
                    <a:sysClr val="window" lastClr="FFFFFF"/>
                  </a:solidFill>
                  <a:latin typeface="微软雅黑"/>
                  <a:ea typeface="微软雅黑"/>
                </a:rPr>
                <a:t>填加文字</a:t>
              </a:r>
              <a:endParaRPr lang="en-US" altLang="zh-CN" sz="2700" b="1" kern="0" dirty="0">
                <a:solidFill>
                  <a:sysClr val="window" lastClr="FFFFFF"/>
                </a:solidFill>
                <a:latin typeface="微软雅黑"/>
                <a:ea typeface="微软雅黑"/>
              </a:endParaRPr>
            </a:p>
          </p:txBody>
        </p:sp>
      </p:grpSp>
      <p:grpSp>
        <p:nvGrpSpPr>
          <p:cNvPr id="11" name="淘宝网chenying0907出品 59"/>
          <p:cNvGrpSpPr/>
          <p:nvPr/>
        </p:nvGrpSpPr>
        <p:grpSpPr>
          <a:xfrm>
            <a:off x="658568" y="2581139"/>
            <a:ext cx="2334699" cy="1629261"/>
            <a:chOff x="0" y="2095862"/>
            <a:chExt cx="1979711" cy="1283142"/>
          </a:xfrm>
          <a:solidFill>
            <a:schemeClr val="accent2"/>
          </a:solidFill>
        </p:grpSpPr>
        <p:sp>
          <p:nvSpPr>
            <p:cNvPr id="12" name="淘宝网chenying0907出品 60"/>
            <p:cNvSpPr/>
            <p:nvPr/>
          </p:nvSpPr>
          <p:spPr>
            <a:xfrm>
              <a:off x="0" y="2095862"/>
              <a:ext cx="1979711" cy="1283142"/>
            </a:xfrm>
            <a:prstGeom prst="rect">
              <a:avLst/>
            </a:prstGeom>
            <a:grpFill/>
            <a:ln w="25400" cap="flat" cmpd="sng" algn="ctr">
              <a:noFill/>
              <a:prstDash val="solid"/>
            </a:ln>
            <a:effectLst/>
          </p:spPr>
          <p:txBody>
            <a:bodyPr rtlCol="0" anchor="ctr"/>
            <a:lstStyle/>
            <a:p>
              <a:pPr algn="ctr" defTabSz="1218895">
                <a:defRPr/>
              </a:pPr>
              <a:endParaRPr lang="zh-CN" altLang="en-US" sz="2400" b="1" kern="0">
                <a:solidFill>
                  <a:sysClr val="window" lastClr="FFFFFF"/>
                </a:solidFill>
                <a:latin typeface="微软雅黑"/>
                <a:ea typeface="微软雅黑"/>
              </a:endParaRPr>
            </a:p>
          </p:txBody>
        </p:sp>
        <p:sp>
          <p:nvSpPr>
            <p:cNvPr id="13" name="淘宝网chenying0907出品 18"/>
            <p:cNvSpPr txBox="1">
              <a:spLocks noChangeArrowheads="1"/>
            </p:cNvSpPr>
            <p:nvPr/>
          </p:nvSpPr>
          <p:spPr bwMode="auto">
            <a:xfrm flipH="1">
              <a:off x="295563" y="2527909"/>
              <a:ext cx="1612743" cy="399948"/>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defRPr/>
              </a:pPr>
              <a:r>
                <a:rPr lang="zh-CN" altLang="en-US" sz="2700" b="1" kern="0" dirty="0">
                  <a:solidFill>
                    <a:sysClr val="window" lastClr="FFFFFF">
                      <a:lumMod val="95000"/>
                    </a:sysClr>
                  </a:solidFill>
                  <a:latin typeface="微软雅黑"/>
                  <a:ea typeface="微软雅黑"/>
                </a:rPr>
                <a:t>填加文字</a:t>
              </a:r>
              <a:endParaRPr lang="en-US" altLang="zh-CN" sz="2700" b="1" kern="0" dirty="0">
                <a:solidFill>
                  <a:sysClr val="window" lastClr="FFFFFF">
                    <a:lumMod val="95000"/>
                  </a:sysClr>
                </a:solidFill>
                <a:latin typeface="微软雅黑"/>
                <a:ea typeface="微软雅黑"/>
              </a:endParaRPr>
            </a:p>
          </p:txBody>
        </p:sp>
      </p:grpSp>
      <p:grpSp>
        <p:nvGrpSpPr>
          <p:cNvPr id="14" name="淘宝网chenying0907出品 62"/>
          <p:cNvGrpSpPr/>
          <p:nvPr/>
        </p:nvGrpSpPr>
        <p:grpSpPr>
          <a:xfrm>
            <a:off x="3112985" y="4314907"/>
            <a:ext cx="2369785" cy="1609913"/>
            <a:chOff x="2072433" y="511758"/>
            <a:chExt cx="2009463" cy="1267904"/>
          </a:xfrm>
          <a:solidFill>
            <a:schemeClr val="accent2"/>
          </a:solidFill>
        </p:grpSpPr>
        <p:sp>
          <p:nvSpPr>
            <p:cNvPr id="15" name="淘宝网chenying0907出品 63"/>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335">
                <a:defRPr/>
              </a:pPr>
              <a:endParaRPr lang="zh-CN" altLang="en-US" sz="1700" b="1">
                <a:solidFill>
                  <a:sysClr val="window" lastClr="FFFFFF"/>
                </a:solidFill>
                <a:latin typeface="微软雅黑"/>
                <a:ea typeface="微软雅黑"/>
              </a:endParaRPr>
            </a:p>
          </p:txBody>
        </p:sp>
        <p:sp>
          <p:nvSpPr>
            <p:cNvPr id="16" name="淘宝网chenying0907出品 18"/>
            <p:cNvSpPr txBox="1">
              <a:spLocks noChangeArrowheads="1"/>
            </p:cNvSpPr>
            <p:nvPr/>
          </p:nvSpPr>
          <p:spPr bwMode="auto">
            <a:xfrm flipH="1">
              <a:off x="2402848" y="941132"/>
              <a:ext cx="1464978" cy="399948"/>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defRPr/>
              </a:pPr>
              <a:r>
                <a:rPr lang="zh-CN" altLang="en-US" sz="2700" b="1" kern="0" dirty="0">
                  <a:solidFill>
                    <a:sysClr val="window" lastClr="FFFFFF">
                      <a:lumMod val="95000"/>
                    </a:sysClr>
                  </a:solidFill>
                  <a:latin typeface="微软雅黑"/>
                  <a:ea typeface="微软雅黑"/>
                </a:rPr>
                <a:t>填加文字</a:t>
              </a:r>
              <a:endParaRPr lang="en-US" altLang="zh-CN" sz="2700" b="1" kern="0" dirty="0">
                <a:solidFill>
                  <a:sysClr val="window" lastClr="FFFFFF">
                    <a:lumMod val="95000"/>
                  </a:sysClr>
                </a:solidFill>
                <a:latin typeface="微软雅黑"/>
                <a:ea typeface="微软雅黑"/>
              </a:endParaRPr>
            </a:p>
          </p:txBody>
        </p:sp>
      </p:grpSp>
      <p:sp>
        <p:nvSpPr>
          <p:cNvPr id="17" name="淘宝网chenying0907出品 65"/>
          <p:cNvSpPr txBox="1"/>
          <p:nvPr/>
        </p:nvSpPr>
        <p:spPr>
          <a:xfrm>
            <a:off x="587282" y="1604674"/>
            <a:ext cx="7522478" cy="808756"/>
          </a:xfrm>
          <a:prstGeom prst="rect">
            <a:avLst/>
          </a:prstGeom>
          <a:noFill/>
        </p:spPr>
        <p:txBody>
          <a:bodyPr wrap="square" lIns="115133" tIns="57567" rIns="115133" bIns="57567" rtlCol="0">
            <a:spAutoFit/>
          </a:bodyPr>
          <a:lstStyle/>
          <a:p>
            <a:pPr lvl="0"/>
            <a:r>
              <a:rPr lang="zh-CN" altLang="en-US" sz="1500" dirty="0">
                <a:solidFill>
                  <a:schemeClr val="tx1">
                    <a:lumMod val="75000"/>
                    <a:lumOff val="25000"/>
                  </a:schemeClr>
                </a:solidFill>
                <a:latin typeface="方正姚体"/>
                <a:ea typeface="方正姚体"/>
              </a:rPr>
              <a:t>您的内容打在这里，或者通过复制您的文本后，在此框中选择粘贴，并选择只保留</a:t>
            </a:r>
            <a:r>
              <a:rPr lang="zh-CN" altLang="en-US" sz="1500" dirty="0" smtClean="0">
                <a:solidFill>
                  <a:schemeClr val="tx1">
                    <a:lumMod val="75000"/>
                    <a:lumOff val="25000"/>
                  </a:schemeClr>
                </a:solidFill>
                <a:latin typeface="方正姚体"/>
                <a:ea typeface="方正姚体"/>
              </a:rPr>
              <a:t>文字您</a:t>
            </a:r>
            <a:r>
              <a:rPr lang="zh-CN" altLang="en-US" sz="1500" dirty="0">
                <a:solidFill>
                  <a:schemeClr val="tx1">
                    <a:lumMod val="75000"/>
                    <a:lumOff val="25000"/>
                  </a:schemeClr>
                </a:solidFill>
                <a:latin typeface="方正姚体"/>
                <a:ea typeface="方正姚体"/>
              </a:rPr>
              <a:t>的内容打在这里，或者通过复制您的文本后，在此框中选择粘贴，并选择只保留文字</a:t>
            </a:r>
          </a:p>
          <a:p>
            <a:pPr lvl="0"/>
            <a:r>
              <a:rPr lang="zh-CN" altLang="en-US" sz="1500" dirty="0">
                <a:solidFill>
                  <a:schemeClr val="tx1">
                    <a:lumMod val="75000"/>
                    <a:lumOff val="25000"/>
                  </a:schemeClr>
                </a:solidFill>
                <a:latin typeface="方正姚体"/>
                <a:ea typeface="方正姚体"/>
              </a:rPr>
              <a:t>您的内容打在这里，或者通过复制您的文本后，在此框中选择粘贴，并选择只保留</a:t>
            </a:r>
            <a:r>
              <a:rPr lang="zh-CN" altLang="en-US" sz="1500" dirty="0" smtClean="0">
                <a:solidFill>
                  <a:schemeClr val="tx1">
                    <a:lumMod val="75000"/>
                    <a:lumOff val="25000"/>
                  </a:schemeClr>
                </a:solidFill>
                <a:latin typeface="方正姚体"/>
                <a:ea typeface="方正姚体"/>
              </a:rPr>
              <a:t>文字</a:t>
            </a:r>
            <a:endParaRPr lang="zh-CN" altLang="en-US" sz="1500" dirty="0">
              <a:solidFill>
                <a:schemeClr val="tx1">
                  <a:lumMod val="75000"/>
                  <a:lumOff val="25000"/>
                </a:schemeClr>
              </a:solidFill>
              <a:latin typeface="方正姚体"/>
              <a:ea typeface="方正姚体"/>
            </a:endParaRPr>
          </a:p>
        </p:txBody>
      </p:sp>
      <p:pic>
        <p:nvPicPr>
          <p:cNvPr id="18" name="图片 17" descr="Vista-desktop-12.png"/>
          <p:cNvPicPr>
            <a:picLocks noChangeAspect="1"/>
          </p:cNvPicPr>
          <p:nvPr/>
        </p:nvPicPr>
        <p:blipFill rotWithShape="1">
          <a:blip r:embed="rId7" cstate="print"/>
          <a:srcRect r="22062"/>
          <a:stretch/>
        </p:blipFill>
        <p:spPr>
          <a:xfrm>
            <a:off x="8109759" y="1412667"/>
            <a:ext cx="4078537" cy="5234205"/>
          </a:xfrm>
          <a:prstGeom prst="rect">
            <a:avLst/>
          </a:prstGeom>
        </p:spPr>
      </p:pic>
    </p:spTree>
    <p:extLst>
      <p:ext uri="{BB962C8B-B14F-4D97-AF65-F5344CB8AC3E}">
        <p14:creationId xmlns:p14="http://schemas.microsoft.com/office/powerpoint/2010/main" val="802497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100000">
                                          <p:val>
                                            <p:strVal val="#ppt_x"/>
                                          </p:val>
                                        </p:tav>
                                      </p:tavLst>
                                    </p:anim>
                                    <p:anim calcmode="lin" valueType="num">
                                      <p:cBhvr>
                                        <p:cTn id="11" dur="5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ppt_x</p:attrName>
                                        </p:attrNameLst>
                                      </p:cBhvr>
                                      <p:tavLst>
                                        <p:tav tm="0">
                                          <p:val>
                                            <p:strVal val="#ppt_x"/>
                                          </p:val>
                                        </p:tav>
                                        <p:tav tm="100000">
                                          <p:val>
                                            <p:strVal val="#ppt_x"/>
                                          </p:val>
                                        </p:tav>
                                      </p:tavLst>
                                    </p:anim>
                                    <p:anim calcmode="lin" valueType="num">
                                      <p:cBhvr>
                                        <p:cTn id="16" dur="250" fill="hold"/>
                                        <p:tgtEl>
                                          <p:spTgt spid="4"/>
                                        </p:tgtEl>
                                        <p:attrNameLst>
                                          <p:attrName>ppt_y</p:attrName>
                                        </p:attrNameLst>
                                      </p:cBhvr>
                                      <p:tavLst>
                                        <p:tav tm="0">
                                          <p:val>
                                            <p:strVal val="#ppt_y-#ppt_h/2"/>
                                          </p:val>
                                        </p:tav>
                                        <p:tav tm="100000">
                                          <p:val>
                                            <p:strVal val="#ppt_y"/>
                                          </p:val>
                                        </p:tav>
                                      </p:tavLst>
                                    </p:anim>
                                    <p:anim calcmode="lin" valueType="num">
                                      <p:cBhvr>
                                        <p:cTn id="17" dur="250" fill="hold"/>
                                        <p:tgtEl>
                                          <p:spTgt spid="4"/>
                                        </p:tgtEl>
                                        <p:attrNameLst>
                                          <p:attrName>ppt_w</p:attrName>
                                        </p:attrNameLst>
                                      </p:cBhvr>
                                      <p:tavLst>
                                        <p:tav tm="0">
                                          <p:val>
                                            <p:strVal val="#ppt_w"/>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750"/>
                                        <p:tgtEl>
                                          <p:spTgt spid="17"/>
                                        </p:tgtEl>
                                      </p:cBhvr>
                                    </p:animEffect>
                                  </p:childTnLst>
                                </p:cTn>
                              </p:par>
                            </p:childTnLst>
                          </p:cTn>
                        </p:par>
                        <p:par>
                          <p:cTn id="23" fill="hold">
                            <p:stCondLst>
                              <p:cond delay="2250"/>
                            </p:stCondLst>
                            <p:childTnLst>
                              <p:par>
                                <p:cTn id="24" presetID="23" presetClass="entr" presetSubtype="52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 calcmode="lin" valueType="num">
                                      <p:cBhvr>
                                        <p:cTn id="28" dur="500" fill="hold"/>
                                        <p:tgtEl>
                                          <p:spTgt spid="11"/>
                                        </p:tgtEl>
                                        <p:attrNameLst>
                                          <p:attrName>ppt_x</p:attrName>
                                        </p:attrNameLst>
                                      </p:cBhvr>
                                      <p:tavLst>
                                        <p:tav tm="0">
                                          <p:val>
                                            <p:fltVal val="0.5"/>
                                          </p:val>
                                        </p:tav>
                                        <p:tav tm="100000">
                                          <p:val>
                                            <p:strVal val="#ppt_x"/>
                                          </p:val>
                                        </p:tav>
                                      </p:tavLst>
                                    </p:anim>
                                    <p:anim calcmode="lin" valueType="num">
                                      <p:cBhvr>
                                        <p:cTn id="29" dur="500" fill="hold"/>
                                        <p:tgtEl>
                                          <p:spTgt spid="11"/>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25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50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 calcmode="lin" valueType="num">
                                      <p:cBhvr>
                                        <p:cTn id="40" dur="500" fill="hold"/>
                                        <p:tgtEl>
                                          <p:spTgt spid="5"/>
                                        </p:tgtEl>
                                        <p:attrNameLst>
                                          <p:attrName>ppt_x</p:attrName>
                                        </p:attrNameLst>
                                      </p:cBhvr>
                                      <p:tavLst>
                                        <p:tav tm="0">
                                          <p:val>
                                            <p:fltVal val="0.5"/>
                                          </p:val>
                                        </p:tav>
                                        <p:tav tm="100000">
                                          <p:val>
                                            <p:strVal val="#ppt_x"/>
                                          </p:val>
                                        </p:tav>
                                      </p:tavLst>
                                    </p:anim>
                                    <p:anim calcmode="lin" valueType="num">
                                      <p:cBhvr>
                                        <p:cTn id="41" dur="500" fill="hold"/>
                                        <p:tgtEl>
                                          <p:spTgt spid="5"/>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75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 calcmode="lin" valueType="num">
                                      <p:cBhvr>
                                        <p:cTn id="46" dur="500" fill="hold"/>
                                        <p:tgtEl>
                                          <p:spTgt spid="14"/>
                                        </p:tgtEl>
                                        <p:attrNameLst>
                                          <p:attrName>ppt_x</p:attrName>
                                        </p:attrNameLst>
                                      </p:cBhvr>
                                      <p:tavLst>
                                        <p:tav tm="0">
                                          <p:val>
                                            <p:fltVal val="0.5"/>
                                          </p:val>
                                        </p:tav>
                                        <p:tav tm="100000">
                                          <p:val>
                                            <p:strVal val="#ppt_x"/>
                                          </p:val>
                                        </p:tav>
                                      </p:tavLst>
                                    </p:anim>
                                    <p:anim calcmode="lin" valueType="num">
                                      <p:cBhvr>
                                        <p:cTn id="47" dur="500" fill="hold"/>
                                        <p:tgtEl>
                                          <p:spTgt spid="14"/>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1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 calcmode="lin" valueType="num">
                                      <p:cBhvr>
                                        <p:cTn id="52" dur="500" fill="hold"/>
                                        <p:tgtEl>
                                          <p:spTgt spid="8"/>
                                        </p:tgtEl>
                                        <p:attrNameLst>
                                          <p:attrName>ppt_x</p:attrName>
                                        </p:attrNameLst>
                                      </p:cBhvr>
                                      <p:tavLst>
                                        <p:tav tm="0">
                                          <p:val>
                                            <p:fltVal val="0.5"/>
                                          </p:val>
                                        </p:tav>
                                        <p:tav tm="100000">
                                          <p:val>
                                            <p:strVal val="#ppt_x"/>
                                          </p:val>
                                        </p:tav>
                                      </p:tavLst>
                                    </p:anim>
                                    <p:anim calcmode="lin" valueType="num">
                                      <p:cBhvr>
                                        <p:cTn id="53" dur="500" fill="hold"/>
                                        <p:tgtEl>
                                          <p:spTgt spid="8"/>
                                        </p:tgtEl>
                                        <p:attrNameLst>
                                          <p:attrName>ppt_y</p:attrName>
                                        </p:attrNameLst>
                                      </p:cBhvr>
                                      <p:tavLst>
                                        <p:tav tm="0">
                                          <p:val>
                                            <p:fltVal val="0.5"/>
                                          </p:val>
                                        </p:tav>
                                        <p:tav tm="100000">
                                          <p:val>
                                            <p:strVal val="#ppt_y"/>
                                          </p:val>
                                        </p:tav>
                                      </p:tavLst>
                                    </p:anim>
                                  </p:childTnLst>
                                </p:cTn>
                              </p:par>
                              <p:par>
                                <p:cTn id="54" presetID="23" presetClass="entr" presetSubtype="528" fill="hold" nodeType="withEffect">
                                  <p:stCondLst>
                                    <p:cond delay="125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ppt_x</p:attrName>
                                        </p:attrNameLst>
                                      </p:cBhvr>
                                      <p:tavLst>
                                        <p:tav tm="0">
                                          <p:val>
                                            <p:fltVal val="0.5"/>
                                          </p:val>
                                        </p:tav>
                                        <p:tav tm="100000">
                                          <p:val>
                                            <p:strVal val="#ppt_x"/>
                                          </p:val>
                                        </p:tav>
                                      </p:tavLst>
                                    </p:anim>
                                    <p:anim calcmode="lin" valueType="num">
                                      <p:cBhvr>
                                        <p:cTn id="59" dur="500" fill="hold"/>
                                        <p:tgtEl>
                                          <p:spTgt spid="6"/>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42" presetClass="entr" presetSubtype="0"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1565" y="1803290"/>
            <a:ext cx="4176464" cy="4285120"/>
            <a:chOff x="1023856" y="2007165"/>
            <a:chExt cx="4176464" cy="4285120"/>
          </a:xfrm>
        </p:grpSpPr>
        <p:grpSp>
          <p:nvGrpSpPr>
            <p:cNvPr id="3" name="组合 2"/>
            <p:cNvGrpSpPr/>
            <p:nvPr/>
          </p:nvGrpSpPr>
          <p:grpSpPr>
            <a:xfrm>
              <a:off x="1023856" y="2007165"/>
              <a:ext cx="4176464" cy="4285120"/>
              <a:chOff x="645412" y="2276873"/>
              <a:chExt cx="3469194" cy="4285120"/>
            </a:xfrm>
          </p:grpSpPr>
          <p:sp>
            <p:nvSpPr>
              <p:cNvPr id="6" name="圆角矩形 5"/>
              <p:cNvSpPr/>
              <p:nvPr/>
            </p:nvSpPr>
            <p:spPr>
              <a:xfrm>
                <a:off x="645412" y="2276873"/>
                <a:ext cx="3469194" cy="4285120"/>
              </a:xfrm>
              <a:prstGeom prst="roundRect">
                <a:avLst>
                  <a:gd name="adj" fmla="val 9753"/>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7" name="同侧圆角矩形 6"/>
              <p:cNvSpPr/>
              <p:nvPr/>
            </p:nvSpPr>
            <p:spPr>
              <a:xfrm>
                <a:off x="738916" y="2389378"/>
                <a:ext cx="3275984" cy="2522504"/>
              </a:xfrm>
              <a:prstGeom prst="round2SameRect">
                <a:avLst/>
              </a:prstGeom>
              <a:blipFill dpi="0" rotWithShape="1">
                <a:blip r:embed="rId2"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innerShdw blurRad="63500" dist="50800" dir="162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8" name="矩形 7"/>
              <p:cNvSpPr/>
              <p:nvPr/>
            </p:nvSpPr>
            <p:spPr>
              <a:xfrm>
                <a:off x="645412" y="4801247"/>
                <a:ext cx="3469194" cy="481885"/>
              </a:xfrm>
              <a:prstGeom prst="rect">
                <a:avLst/>
              </a:prstGeom>
              <a:solidFill>
                <a:srgbClr val="00B2EA"/>
              </a:solidFill>
              <a:ln w="9525"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latin typeface="Calibri"/>
                  <a:ea typeface="微软雅黑"/>
                  <a:cs typeface="+mn-cs"/>
                </a:endParaRPr>
              </a:p>
            </p:txBody>
          </p:sp>
        </p:grpSp>
        <p:sp>
          <p:nvSpPr>
            <p:cNvPr id="4" name="矩形 3"/>
            <p:cNvSpPr/>
            <p:nvPr/>
          </p:nvSpPr>
          <p:spPr>
            <a:xfrm>
              <a:off x="1891006" y="4465579"/>
              <a:ext cx="2339102" cy="609398"/>
            </a:xfrm>
            <a:prstGeom prst="rect">
              <a:avLst/>
            </a:prstGeom>
          </p:spPr>
          <p:txBody>
            <a:bodyPr wrap="none">
              <a:spAutoFit/>
            </a:bodyPr>
            <a:lstStyle/>
            <a:p>
              <a:pPr marL="0" marR="0" lvl="0" indent="0" algn="ctr" defTabSz="914400" eaLnBrk="1" fontAlgn="auto" latinLnBrk="0" hangingPunct="1">
                <a:lnSpc>
                  <a:spcPct val="14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mn-ea"/>
                  <a:ea typeface="+mn-ea"/>
                </a:rPr>
                <a:t>添加小标题文本</a:t>
              </a:r>
              <a:endParaRPr kumimoji="0" lang="en-US" altLang="zh-CN" sz="2400" b="0" i="0" u="none" strike="noStrike" kern="0" cap="none" spc="0" normalizeH="0" baseline="0" noProof="0" dirty="0">
                <a:ln>
                  <a:noFill/>
                </a:ln>
                <a:solidFill>
                  <a:sysClr val="window" lastClr="FFFFFF"/>
                </a:solidFill>
                <a:effectLst/>
                <a:uLnTx/>
                <a:uFillTx/>
                <a:latin typeface="+mn-ea"/>
                <a:ea typeface="+mn-ea"/>
              </a:endParaRPr>
            </a:p>
          </p:txBody>
        </p:sp>
        <p:sp>
          <p:nvSpPr>
            <p:cNvPr id="5" name="TextBox 4"/>
            <p:cNvSpPr txBox="1"/>
            <p:nvPr/>
          </p:nvSpPr>
          <p:spPr>
            <a:xfrm>
              <a:off x="1355620" y="5157192"/>
              <a:ext cx="3512936" cy="1089529"/>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lumMod val="75000"/>
                      <a:lumOff val="25000"/>
                    </a:prstClr>
                  </a:solidFill>
                  <a:effectLst/>
                  <a:uLnTx/>
                  <a:uFillTx/>
                  <a:latin typeface="方正姚体"/>
                  <a:ea typeface="方正姚体"/>
                </a:rPr>
                <a:t>您的内容打在这里，或者通过复制您的文本后，在此框中选择粘贴，并选择只保留文字。</a:t>
              </a:r>
              <a:endParaRPr kumimoji="0" lang="zh-CN" altLang="en-US" sz="1800" b="0" i="0" u="none" strike="noStrike" kern="0" cap="none" spc="0" normalizeH="0" baseline="0" noProof="0" dirty="0">
                <a:ln>
                  <a:noFill/>
                </a:ln>
                <a:solidFill>
                  <a:prstClr val="black">
                    <a:lumMod val="75000"/>
                    <a:lumOff val="25000"/>
                  </a:prstClr>
                </a:solidFill>
                <a:effectLst/>
                <a:uLnTx/>
                <a:uFillTx/>
                <a:latin typeface="方正姚体"/>
                <a:ea typeface="方正姚体"/>
              </a:endParaRPr>
            </a:p>
          </p:txBody>
        </p:sp>
      </p:grpSp>
      <p:grpSp>
        <p:nvGrpSpPr>
          <p:cNvPr id="9" name="组合 8"/>
          <p:cNvGrpSpPr/>
          <p:nvPr/>
        </p:nvGrpSpPr>
        <p:grpSpPr>
          <a:xfrm>
            <a:off x="7057011" y="1803290"/>
            <a:ext cx="4176464" cy="4285120"/>
            <a:chOff x="6959302" y="2007165"/>
            <a:chExt cx="4176464" cy="4285120"/>
          </a:xfrm>
        </p:grpSpPr>
        <p:grpSp>
          <p:nvGrpSpPr>
            <p:cNvPr id="10" name="组合 9"/>
            <p:cNvGrpSpPr/>
            <p:nvPr/>
          </p:nvGrpSpPr>
          <p:grpSpPr>
            <a:xfrm>
              <a:off x="6959302" y="2007165"/>
              <a:ext cx="4176464" cy="4285120"/>
              <a:chOff x="645412" y="2276873"/>
              <a:chExt cx="3469194" cy="4285120"/>
            </a:xfrm>
          </p:grpSpPr>
          <p:sp>
            <p:nvSpPr>
              <p:cNvPr id="13" name="圆角矩形 12"/>
              <p:cNvSpPr/>
              <p:nvPr/>
            </p:nvSpPr>
            <p:spPr>
              <a:xfrm>
                <a:off x="645412" y="2276873"/>
                <a:ext cx="3469194" cy="4285120"/>
              </a:xfrm>
              <a:prstGeom prst="roundRect">
                <a:avLst>
                  <a:gd name="adj" fmla="val 9753"/>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14" name="同侧圆角矩形 13"/>
              <p:cNvSpPr/>
              <p:nvPr/>
            </p:nvSpPr>
            <p:spPr>
              <a:xfrm>
                <a:off x="738916" y="2389378"/>
                <a:ext cx="3275984" cy="2522504"/>
              </a:xfrm>
              <a:prstGeom prst="round2SameRect">
                <a:avLst/>
              </a:prstGeom>
              <a:blipFill dpi="0" rotWithShape="1">
                <a:blip r:embed="rId3" cstate="print">
                  <a:extLst>
                    <a:ext uri="{28A0092B-C50C-407E-A947-70E740481C1C}">
                      <a14:useLocalDpi xmlns:a14="http://schemas.microsoft.com/office/drawing/2010/main" val="0"/>
                    </a:ext>
                  </a:extLst>
                </a:blip>
                <a:srcRect/>
                <a:stretch>
                  <a:fillRect/>
                </a:stretch>
              </a:blipFill>
              <a:ln w="22225" cap="flat" cmpd="sng" algn="ctr">
                <a:gradFill>
                  <a:gsLst>
                    <a:gs pos="100000">
                      <a:sysClr val="window" lastClr="FFFFFF">
                        <a:lumMod val="85000"/>
                      </a:sysClr>
                    </a:gs>
                    <a:gs pos="0">
                      <a:sysClr val="window" lastClr="FFFFFF"/>
                    </a:gs>
                  </a:gsLst>
                  <a:lin ang="8100000" scaled="0"/>
                </a:gradFill>
                <a:prstDash val="solid"/>
              </a:ln>
              <a:effectLst>
                <a:innerShdw blurRad="63500" dist="50800" dir="162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endParaRPr>
              </a:p>
            </p:txBody>
          </p:sp>
          <p:sp>
            <p:nvSpPr>
              <p:cNvPr id="15" name="矩形 14"/>
              <p:cNvSpPr/>
              <p:nvPr/>
            </p:nvSpPr>
            <p:spPr>
              <a:xfrm>
                <a:off x="645412" y="4801247"/>
                <a:ext cx="3469194" cy="481885"/>
              </a:xfrm>
              <a:prstGeom prst="rect">
                <a:avLst/>
              </a:prstGeom>
              <a:solidFill>
                <a:srgbClr val="00B2EA"/>
              </a:solidFill>
              <a:ln w="9525"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800" b="1" i="0" u="none" strike="noStrike" kern="0" cap="none" spc="0" normalizeH="0" baseline="0" noProof="0" dirty="0" smtClean="0">
                  <a:ln>
                    <a:noFill/>
                  </a:ln>
                  <a:solidFill>
                    <a:srgbClr val="FF0000"/>
                  </a:solidFill>
                  <a:effectLst/>
                  <a:uLnTx/>
                  <a:uFillTx/>
                  <a:latin typeface="Calibri"/>
                  <a:ea typeface="微软雅黑"/>
                  <a:cs typeface="+mn-cs"/>
                </a:endParaRPr>
              </a:p>
            </p:txBody>
          </p:sp>
        </p:grpSp>
        <p:sp>
          <p:nvSpPr>
            <p:cNvPr id="11" name="矩形 10"/>
            <p:cNvSpPr/>
            <p:nvPr/>
          </p:nvSpPr>
          <p:spPr>
            <a:xfrm>
              <a:off x="7826450" y="4465579"/>
              <a:ext cx="2339102" cy="609398"/>
            </a:xfrm>
            <a:prstGeom prst="rect">
              <a:avLst/>
            </a:prstGeom>
          </p:spPr>
          <p:txBody>
            <a:bodyPr wrap="none">
              <a:spAutoFit/>
            </a:bodyPr>
            <a:lstStyle/>
            <a:p>
              <a:pPr marL="0" marR="0" lvl="0" indent="0" algn="ctr" defTabSz="914400" eaLnBrk="1" fontAlgn="auto" latinLnBrk="0" hangingPunct="1">
                <a:lnSpc>
                  <a:spcPct val="14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mn-ea"/>
                  <a:ea typeface="+mn-ea"/>
                </a:rPr>
                <a:t>添加小标题文本</a:t>
              </a:r>
              <a:endParaRPr kumimoji="0" lang="zh-CN" altLang="en-US" sz="2400" b="0" i="0" u="none" strike="noStrike" kern="0" cap="none" spc="0" normalizeH="0" baseline="0" noProof="0" dirty="0">
                <a:ln>
                  <a:noFill/>
                </a:ln>
                <a:solidFill>
                  <a:sysClr val="window" lastClr="FFFFFF"/>
                </a:solidFill>
                <a:effectLst/>
                <a:uLnTx/>
                <a:uFillTx/>
                <a:latin typeface="+mn-ea"/>
                <a:ea typeface="+mn-ea"/>
              </a:endParaRPr>
            </a:p>
          </p:txBody>
        </p:sp>
        <p:sp>
          <p:nvSpPr>
            <p:cNvPr id="12" name="TextBox 11"/>
            <p:cNvSpPr txBox="1"/>
            <p:nvPr/>
          </p:nvSpPr>
          <p:spPr>
            <a:xfrm>
              <a:off x="7339948" y="5135634"/>
              <a:ext cx="3482085" cy="1089529"/>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75000"/>
                      <a:lumOff val="25000"/>
                    </a:prstClr>
                  </a:solidFill>
                  <a:effectLst/>
                  <a:uLnTx/>
                  <a:uFillTx/>
                  <a:latin typeface="方正姚体"/>
                  <a:ea typeface="方正姚体"/>
                </a:rPr>
                <a:t>您的内容打在这里，或者通过复制您的文本后，在此框中选择粘贴，并选择只保留文字。</a:t>
              </a:r>
            </a:p>
          </p:txBody>
        </p:sp>
      </p:grpSp>
      <p:cxnSp>
        <p:nvCxnSpPr>
          <p:cNvPr id="16" name="直接连接符 15"/>
          <p:cNvCxnSpPr/>
          <p:nvPr/>
        </p:nvCxnSpPr>
        <p:spPr>
          <a:xfrm>
            <a:off x="3176" y="404907"/>
            <a:ext cx="12190413" cy="0"/>
          </a:xfrm>
          <a:prstGeom prst="line">
            <a:avLst/>
          </a:prstGeom>
          <a:noFill/>
          <a:ln w="9525" cap="flat" cmpd="sng" algn="ctr">
            <a:solidFill>
              <a:srgbClr val="414455"/>
            </a:solidFill>
            <a:prstDash val="dash"/>
          </a:ln>
          <a:effectLst/>
        </p:spPr>
      </p:cxnSp>
      <p:sp>
        <p:nvSpPr>
          <p:cNvPr id="17" name="流程图: 离页连接符 16"/>
          <p:cNvSpPr/>
          <p:nvPr/>
        </p:nvSpPr>
        <p:spPr>
          <a:xfrm>
            <a:off x="478582" y="159247"/>
            <a:ext cx="1584325" cy="1079750"/>
          </a:xfrm>
          <a:prstGeom prst="flowChartOffpageConnector">
            <a:avLst/>
          </a:prstGeom>
          <a:ln/>
        </p:spPr>
        <p:style>
          <a:lnRef idx="0">
            <a:schemeClr val="accent2"/>
          </a:lnRef>
          <a:fillRef idx="3">
            <a:schemeClr val="accent2"/>
          </a:fillRef>
          <a:effectRef idx="3">
            <a:schemeClr val="accent2"/>
          </a:effectRef>
          <a:fontRef idx="minor">
            <a:schemeClr val="lt1"/>
          </a:fontRef>
        </p:style>
        <p:txBody>
          <a:bodyPr lIns="92951" tIns="46476" rIns="92951" bIns="46476"/>
          <a:lstStyle/>
          <a:p>
            <a:pPr defTabSz="929005" eaLnBrk="0" fontAlgn="base" hangingPunct="0">
              <a:spcBef>
                <a:spcPct val="0"/>
              </a:spcBef>
              <a:spcAft>
                <a:spcPct val="0"/>
              </a:spcAft>
            </a:pPr>
            <a:endParaRPr lang="zh-CN" altLang="en-US" noProof="1">
              <a:solidFill>
                <a:srgbClr val="000000"/>
              </a:solidFill>
              <a:ea typeface="华文细黑" panose="02010600040101010101" pitchFamily="2" charset="-122"/>
            </a:endParaRPr>
          </a:p>
        </p:txBody>
      </p:sp>
      <p:sp>
        <p:nvSpPr>
          <p:cNvPr id="18" name="TextBox 17"/>
          <p:cNvSpPr txBox="1"/>
          <p:nvPr/>
        </p:nvSpPr>
        <p:spPr>
          <a:xfrm>
            <a:off x="793689" y="241782"/>
            <a:ext cx="954107" cy="853567"/>
          </a:xfrm>
          <a:prstGeom prst="rect">
            <a:avLst/>
          </a:prstGeom>
          <a:noFill/>
          <a:ln w="9525">
            <a:noFill/>
            <a:miter/>
          </a:ln>
        </p:spPr>
        <p:txBody>
          <a:bodyPr wrap="none">
            <a:spAutoFit/>
          </a:bodyPr>
          <a:lstStyle/>
          <a:p>
            <a:pPr lvl="0" algn="ctr" eaLnBrk="1" hangingPunct="1">
              <a:lnSpc>
                <a:spcPct val="130000"/>
              </a:lnSpc>
            </a:pPr>
            <a:r>
              <a:rPr lang="zh-CN" altLang="en-US" sz="2000" b="1" dirty="0" smtClean="0">
                <a:solidFill>
                  <a:schemeClr val="bg1"/>
                </a:solidFill>
                <a:latin typeface="微软雅黑" panose="020B0503020204020204" pitchFamily="34" charset="-122"/>
                <a:ea typeface="微软雅黑" panose="020B0503020204020204" pitchFamily="34" charset="-122"/>
              </a:rPr>
              <a:t>幻灯片</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lvl="0" algn="ctr" eaLnBrk="1" hangingPunct="1">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主标题</a:t>
            </a:r>
          </a:p>
        </p:txBody>
      </p:sp>
    </p:spTree>
    <p:extLst>
      <p:ext uri="{BB962C8B-B14F-4D97-AF65-F5344CB8AC3E}">
        <p14:creationId xmlns:p14="http://schemas.microsoft.com/office/powerpoint/2010/main" val="3828745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750"/>
                                            <p:tgtEl>
                                              <p:spTgt spid="16"/>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ppt_x</p:attrName>
                                            </p:attrNameLst>
                                          </p:cBhvr>
                                          <p:tavLst>
                                            <p:tav tm="0">
                                              <p:val>
                                                <p:strVal val="#ppt_x"/>
                                              </p:val>
                                            </p:tav>
                                            <p:tav tm="100000">
                                              <p:val>
                                                <p:strVal val="#ppt_x"/>
                                              </p:val>
                                            </p:tav>
                                          </p:tavLst>
                                        </p:anim>
                                        <p:anim calcmode="lin" valueType="num">
                                          <p:cBhvr>
                                            <p:cTn id="11" dur="500" fill="hold"/>
                                            <p:tgtEl>
                                              <p:spTgt spid="17"/>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250" fill="hold"/>
                                            <p:tgtEl>
                                              <p:spTgt spid="18"/>
                                            </p:tgtEl>
                                            <p:attrNameLst>
                                              <p:attrName>ppt_x</p:attrName>
                                            </p:attrNameLst>
                                          </p:cBhvr>
                                          <p:tavLst>
                                            <p:tav tm="0">
                                              <p:val>
                                                <p:strVal val="#ppt_x"/>
                                              </p:val>
                                            </p:tav>
                                            <p:tav tm="100000">
                                              <p:val>
                                                <p:strVal val="#ppt_x"/>
                                              </p:val>
                                            </p:tav>
                                          </p:tavLst>
                                        </p:anim>
                                        <p:anim calcmode="lin" valueType="num">
                                          <p:cBhvr>
                                            <p:cTn id="16" dur="250" fill="hold"/>
                                            <p:tgtEl>
                                              <p:spTgt spid="18"/>
                                            </p:tgtEl>
                                            <p:attrNameLst>
                                              <p:attrName>ppt_y</p:attrName>
                                            </p:attrNameLst>
                                          </p:cBhvr>
                                          <p:tavLst>
                                            <p:tav tm="0">
                                              <p:val>
                                                <p:strVal val="#ppt_y-#ppt_h/2"/>
                                              </p:val>
                                            </p:tav>
                                            <p:tav tm="100000">
                                              <p:val>
                                                <p:strVal val="#ppt_y"/>
                                              </p:val>
                                            </p:tav>
                                          </p:tavLst>
                                        </p:anim>
                                        <p:anim calcmode="lin" valueType="num">
                                          <p:cBhvr>
                                            <p:cTn id="17" dur="250" fill="hold"/>
                                            <p:tgtEl>
                                              <p:spTgt spid="18"/>
                                            </p:tgtEl>
                                            <p:attrNameLst>
                                              <p:attrName>ppt_w</p:attrName>
                                            </p:attrNameLst>
                                          </p:cBhvr>
                                          <p:tavLst>
                                            <p:tav tm="0">
                                              <p:val>
                                                <p:strVal val="#ppt_w"/>
                                              </p:val>
                                            </p:tav>
                                            <p:tav tm="100000">
                                              <p:val>
                                                <p:strVal val="#ppt_w"/>
                                              </p:val>
                                            </p:tav>
                                          </p:tavLst>
                                        </p:anim>
                                        <p:anim calcmode="lin" valueType="num">
                                          <p:cBhvr>
                                            <p:cTn id="18" dur="250" fill="hold"/>
                                            <p:tgtEl>
                                              <p:spTgt spid="1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8" fill="hold" nodeType="afterEffect" p14:presetBounceEnd="71000">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14:bounceEnd="71000">
                                          <p:cBhvr additive="base">
                                            <p:cTn id="22" dur="2250" fill="hold"/>
                                            <p:tgtEl>
                                              <p:spTgt spid="2"/>
                                            </p:tgtEl>
                                            <p:attrNameLst>
                                              <p:attrName>ppt_x</p:attrName>
                                            </p:attrNameLst>
                                          </p:cBhvr>
                                          <p:tavLst>
                                            <p:tav tm="0">
                                              <p:val>
                                                <p:strVal val="0-#ppt_w/2"/>
                                              </p:val>
                                            </p:tav>
                                            <p:tav tm="100000">
                                              <p:val>
                                                <p:strVal val="#ppt_x"/>
                                              </p:val>
                                            </p:tav>
                                          </p:tavLst>
                                        </p:anim>
                                        <p:anim calcmode="lin" valueType="num" p14:bounceEnd="71000">
                                          <p:cBhvr additive="base">
                                            <p:cTn id="23" dur="225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71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71000">
                                          <p:cBhvr additive="base">
                                            <p:cTn id="26" dur="2250" fill="hold"/>
                                            <p:tgtEl>
                                              <p:spTgt spid="9"/>
                                            </p:tgtEl>
                                            <p:attrNameLst>
                                              <p:attrName>ppt_x</p:attrName>
                                            </p:attrNameLst>
                                          </p:cBhvr>
                                          <p:tavLst>
                                            <p:tav tm="0">
                                              <p:val>
                                                <p:strVal val="1+#ppt_w/2"/>
                                              </p:val>
                                            </p:tav>
                                            <p:tav tm="100000">
                                              <p:val>
                                                <p:strVal val="#ppt_x"/>
                                              </p:val>
                                            </p:tav>
                                          </p:tavLst>
                                        </p:anim>
                                        <p:anim calcmode="lin" valueType="num" p14:bounceEnd="71000">
                                          <p:cBhvr additive="base">
                                            <p:cTn id="27" dur="22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750"/>
                                            <p:tgtEl>
                                              <p:spTgt spid="16"/>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ppt_x</p:attrName>
                                            </p:attrNameLst>
                                          </p:cBhvr>
                                          <p:tavLst>
                                            <p:tav tm="0">
                                              <p:val>
                                                <p:strVal val="#ppt_x"/>
                                              </p:val>
                                            </p:tav>
                                            <p:tav tm="100000">
                                              <p:val>
                                                <p:strVal val="#ppt_x"/>
                                              </p:val>
                                            </p:tav>
                                          </p:tavLst>
                                        </p:anim>
                                        <p:anim calcmode="lin" valueType="num">
                                          <p:cBhvr>
                                            <p:cTn id="11" dur="500" fill="hold"/>
                                            <p:tgtEl>
                                              <p:spTgt spid="17"/>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7" presetClass="entr" presetSubtype="1" fill="hold" grpId="0" nodeType="afterEffect">
                                      <p:stCondLst>
                                        <p:cond delay="0"/>
                                      </p:stCondLst>
                                      <p:iterate type="lt">
                                        <p:tmPct val="4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250" fill="hold"/>
                                            <p:tgtEl>
                                              <p:spTgt spid="18"/>
                                            </p:tgtEl>
                                            <p:attrNameLst>
                                              <p:attrName>ppt_x</p:attrName>
                                            </p:attrNameLst>
                                          </p:cBhvr>
                                          <p:tavLst>
                                            <p:tav tm="0">
                                              <p:val>
                                                <p:strVal val="#ppt_x"/>
                                              </p:val>
                                            </p:tav>
                                            <p:tav tm="100000">
                                              <p:val>
                                                <p:strVal val="#ppt_x"/>
                                              </p:val>
                                            </p:tav>
                                          </p:tavLst>
                                        </p:anim>
                                        <p:anim calcmode="lin" valueType="num">
                                          <p:cBhvr>
                                            <p:cTn id="16" dur="250" fill="hold"/>
                                            <p:tgtEl>
                                              <p:spTgt spid="18"/>
                                            </p:tgtEl>
                                            <p:attrNameLst>
                                              <p:attrName>ppt_y</p:attrName>
                                            </p:attrNameLst>
                                          </p:cBhvr>
                                          <p:tavLst>
                                            <p:tav tm="0">
                                              <p:val>
                                                <p:strVal val="#ppt_y-#ppt_h/2"/>
                                              </p:val>
                                            </p:tav>
                                            <p:tav tm="100000">
                                              <p:val>
                                                <p:strVal val="#ppt_y"/>
                                              </p:val>
                                            </p:tav>
                                          </p:tavLst>
                                        </p:anim>
                                        <p:anim calcmode="lin" valueType="num">
                                          <p:cBhvr>
                                            <p:cTn id="17" dur="250" fill="hold"/>
                                            <p:tgtEl>
                                              <p:spTgt spid="18"/>
                                            </p:tgtEl>
                                            <p:attrNameLst>
                                              <p:attrName>ppt_w</p:attrName>
                                            </p:attrNameLst>
                                          </p:cBhvr>
                                          <p:tavLst>
                                            <p:tav tm="0">
                                              <p:val>
                                                <p:strVal val="#ppt_w"/>
                                              </p:val>
                                            </p:tav>
                                            <p:tav tm="100000">
                                              <p:val>
                                                <p:strVal val="#ppt_w"/>
                                              </p:val>
                                            </p:tav>
                                          </p:tavLst>
                                        </p:anim>
                                        <p:anim calcmode="lin" valueType="num">
                                          <p:cBhvr>
                                            <p:cTn id="18" dur="250" fill="hold"/>
                                            <p:tgtEl>
                                              <p:spTgt spid="1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250" fill="hold"/>
                                            <p:tgtEl>
                                              <p:spTgt spid="2"/>
                                            </p:tgtEl>
                                            <p:attrNameLst>
                                              <p:attrName>ppt_x</p:attrName>
                                            </p:attrNameLst>
                                          </p:cBhvr>
                                          <p:tavLst>
                                            <p:tav tm="0">
                                              <p:val>
                                                <p:strVal val="0-#ppt_w/2"/>
                                              </p:val>
                                            </p:tav>
                                            <p:tav tm="100000">
                                              <p:val>
                                                <p:strVal val="#ppt_x"/>
                                              </p:val>
                                            </p:tav>
                                          </p:tavLst>
                                        </p:anim>
                                        <p:anim calcmode="lin" valueType="num">
                                          <p:cBhvr additive="base">
                                            <p:cTn id="23" dur="225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250" fill="hold"/>
                                            <p:tgtEl>
                                              <p:spTgt spid="9"/>
                                            </p:tgtEl>
                                            <p:attrNameLst>
                                              <p:attrName>ppt_x</p:attrName>
                                            </p:attrNameLst>
                                          </p:cBhvr>
                                          <p:tavLst>
                                            <p:tav tm="0">
                                              <p:val>
                                                <p:strVal val="1+#ppt_w/2"/>
                                              </p:val>
                                            </p:tav>
                                            <p:tav tm="100000">
                                              <p:val>
                                                <p:strVal val="#ppt_x"/>
                                              </p:val>
                                            </p:tav>
                                          </p:tavLst>
                                        </p:anim>
                                        <p:anim calcmode="lin" valueType="num">
                                          <p:cBhvr additive="base">
                                            <p:cTn id="27" dur="22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Desc"/>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1104653"/>
  <p:tag name="MH_LIBRARY" val="GRAPHIC"/>
  <p:tag name="MH_TYPE" val="SubTitle"/>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231170234"/>
  <p:tag name="MH_LIBRARY" val="GRAPHIC"/>
  <p:tag name="MH_TYPE" val="Other"/>
  <p:tag name="MH_ORDER" val="1"/>
</p:tagLst>
</file>

<file path=ppt/theme/theme1.xml><?xml version="1.0" encoding="utf-8"?>
<a:theme xmlns:a="http://schemas.openxmlformats.org/drawingml/2006/main" name="1_自定义设计方案">
  <a:themeElements>
    <a:clrScheme name="自定义 135">
      <a:dk1>
        <a:sysClr val="windowText" lastClr="000000"/>
      </a:dk1>
      <a:lt1>
        <a:sysClr val="window" lastClr="FFFFFF"/>
      </a:lt1>
      <a:dk2>
        <a:srgbClr val="1F497D"/>
      </a:dk2>
      <a:lt2>
        <a:srgbClr val="EEECE1"/>
      </a:lt2>
      <a:accent1>
        <a:srgbClr val="30318B"/>
      </a:accent1>
      <a:accent2>
        <a:srgbClr val="008ED6"/>
      </a:accent2>
      <a:accent3>
        <a:srgbClr val="00B2EA"/>
      </a:accent3>
      <a:accent4>
        <a:srgbClr val="3EBAC0"/>
      </a:accent4>
      <a:accent5>
        <a:srgbClr val="D8262C"/>
      </a:accent5>
      <a:accent6>
        <a:srgbClr val="F79646"/>
      </a:accent6>
      <a:hlink>
        <a:srgbClr val="0000FF"/>
      </a:hlink>
      <a:folHlink>
        <a:srgbClr val="800080"/>
      </a:folHlink>
    </a:clrScheme>
    <a:fontScheme name="自定义 2">
      <a:majorFont>
        <a:latin typeface="Calibri"/>
        <a:ea typeface="方正姚体"/>
        <a:cs typeface=""/>
      </a:majorFont>
      <a:minorFont>
        <a:latin typeface="Calibri"/>
        <a:ea typeface="微软雅黑"/>
        <a:cs typeface=""/>
      </a:minorFont>
    </a:fontScheme>
    <a:fmtScheme name="茅草">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72</TotalTime>
  <Words>3789</Words>
  <Application>Microsoft Office PowerPoint</Application>
  <PresentationFormat>自定义</PresentationFormat>
  <Paragraphs>276</Paragraphs>
  <Slides>33</Slides>
  <Notes>8</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DFMincho-UB</vt:lpstr>
      <vt:lpstr>Gill Sans</vt:lpstr>
      <vt:lpstr>方正兰亭黑_GBK</vt:lpstr>
      <vt:lpstr>方正姚体</vt:lpstr>
      <vt:lpstr>华文细黑</vt:lpstr>
      <vt:lpstr>宋体</vt:lpstr>
      <vt:lpstr>微软雅黑</vt:lpstr>
      <vt:lpstr>Arial</vt:lpstr>
      <vt:lpstr>Calibri</vt:lpstr>
      <vt:lpstr>Impact</vt:lpstr>
      <vt:lpstr>Segoe UI</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user</dc:creator>
  <cp:lastModifiedBy>阳光 男孩</cp:lastModifiedBy>
  <cp:revision>5</cp:revision>
  <dcterms:created xsi:type="dcterms:W3CDTF">2016-09-08T01:06:00Z</dcterms:created>
  <dcterms:modified xsi:type="dcterms:W3CDTF">2020-04-27T14:30:43Z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