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0" r:id="rId1"/>
    <p:sldMasterId id="2147483797" r:id="rId2"/>
  </p:sldMasterIdLst>
  <p:notesMasterIdLst>
    <p:notesMasterId r:id="rId19"/>
  </p:notesMasterIdLst>
  <p:sldIdLst>
    <p:sldId id="3317" r:id="rId3"/>
    <p:sldId id="3318" r:id="rId4"/>
    <p:sldId id="3319" r:id="rId5"/>
    <p:sldId id="261" r:id="rId6"/>
    <p:sldId id="262" r:id="rId7"/>
    <p:sldId id="263" r:id="rId8"/>
    <p:sldId id="264" r:id="rId9"/>
    <p:sldId id="266" r:id="rId10"/>
    <p:sldId id="3320" r:id="rId11"/>
    <p:sldId id="267" r:id="rId12"/>
    <p:sldId id="268" r:id="rId13"/>
    <p:sldId id="269" r:id="rId14"/>
    <p:sldId id="3323" r:id="rId15"/>
    <p:sldId id="360" r:id="rId16"/>
    <p:sldId id="2719" r:id="rId17"/>
    <p:sldId id="3324" r:id="rId1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114" y="1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1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73570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11769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16203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5526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8465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0448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024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8992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8477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93976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7938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7309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8497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004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244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4133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16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8238122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6A9C875-93CA-434E-931E-7BC27DE9BDDE}"/>
              </a:ext>
            </a:extLst>
          </p:cNvPr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0362874D-7FDC-4529-8362-A2D3D7689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750"/>
            <a:stretch>
              <a:fillRect/>
            </a:stretch>
          </p:blipFill>
          <p:spPr bwMode="auto">
            <a:xfrm>
              <a:off x="0" y="0"/>
              <a:ext cx="1029600" cy="1029600"/>
            </a:xfrm>
            <a:custGeom>
              <a:avLst/>
              <a:gdLst>
                <a:gd name="connsiteX0" fmla="*/ 0 w 1449900"/>
                <a:gd name="connsiteY0" fmla="*/ 0 h 1449900"/>
                <a:gd name="connsiteX1" fmla="*/ 1449900 w 1449900"/>
                <a:gd name="connsiteY1" fmla="*/ 0 h 1449900"/>
                <a:gd name="connsiteX2" fmla="*/ 0 w 1449900"/>
                <a:gd name="connsiteY2" fmla="*/ 1449900 h 1449900"/>
                <a:gd name="connsiteX3" fmla="*/ 0 w 1449900"/>
                <a:gd name="connsiteY3" fmla="*/ 0 h 144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9900" h="1449900">
                  <a:moveTo>
                    <a:pt x="0" y="0"/>
                  </a:moveTo>
                  <a:lnTo>
                    <a:pt x="1449900" y="0"/>
                  </a:lnTo>
                  <a:lnTo>
                    <a:pt x="0" y="14499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B0DDECBC-EAFF-4318-8A8C-17875811B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750"/>
            <a:stretch>
              <a:fillRect/>
            </a:stretch>
          </p:blipFill>
          <p:spPr bwMode="auto">
            <a:xfrm rot="10800000">
              <a:off x="8114400" y="4113900"/>
              <a:ext cx="1029600" cy="1029600"/>
            </a:xfrm>
            <a:custGeom>
              <a:avLst/>
              <a:gdLst>
                <a:gd name="connsiteX0" fmla="*/ 0 w 1449900"/>
                <a:gd name="connsiteY0" fmla="*/ 0 h 1449900"/>
                <a:gd name="connsiteX1" fmla="*/ 1449900 w 1449900"/>
                <a:gd name="connsiteY1" fmla="*/ 0 h 1449900"/>
                <a:gd name="connsiteX2" fmla="*/ 0 w 1449900"/>
                <a:gd name="connsiteY2" fmla="*/ 1449900 h 1449900"/>
                <a:gd name="connsiteX3" fmla="*/ 0 w 1449900"/>
                <a:gd name="connsiteY3" fmla="*/ 0 h 144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9900" h="1449900">
                  <a:moveTo>
                    <a:pt x="0" y="0"/>
                  </a:moveTo>
                  <a:lnTo>
                    <a:pt x="1449900" y="0"/>
                  </a:lnTo>
                  <a:lnTo>
                    <a:pt x="0" y="14499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5903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804" r:id="rId2"/>
    <p:sldLayoutId id="2147483810" r:id="rId3"/>
    <p:sldLayoutId id="2147483811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olourPPT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>
            <a:extLst>
              <a:ext uri="{FF2B5EF4-FFF2-40B4-BE49-F238E27FC236}">
                <a16:creationId xmlns:a16="http://schemas.microsoft.com/office/drawing/2014/main" xmlns="" id="{5AB45897-3BB2-4D85-851A-4AA258A52B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EB0B258-F858-4120-803D-86F30831392B}"/>
              </a:ext>
            </a:extLst>
          </p:cNvPr>
          <p:cNvSpPr/>
          <p:nvPr/>
        </p:nvSpPr>
        <p:spPr>
          <a:xfrm>
            <a:off x="0" y="900752"/>
            <a:ext cx="9144000" cy="331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5056" y="2237704"/>
            <a:ext cx="4333889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450" normalizeH="0" baseline="0" noProof="0" dirty="0">
                <a:ln>
                  <a:noFill/>
                </a:ln>
                <a:solidFill>
                  <a:srgbClr val="FFFFFF">
                    <a:lumMod val="1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简约通用汇报模板</a:t>
            </a:r>
            <a:endParaRPr kumimoji="0" lang="en-US" altLang="zh-CN" sz="3600" b="1" i="0" u="none" strike="noStrike" kern="1200" cap="none" spc="450" normalizeH="0" baseline="0" noProof="0" dirty="0">
              <a:ln>
                <a:noFill/>
              </a:ln>
              <a:solidFill>
                <a:srgbClr val="FFFFFF">
                  <a:lumMod val="1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21644" y="2860952"/>
            <a:ext cx="5700713" cy="4535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25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The user can demonstrate on a projector or computer, or print the presentation and make it into a film to be used in a wider field The user can demonstrate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631577" y="1370589"/>
            <a:ext cx="188084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095199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202X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095199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78993" y="3339899"/>
            <a:ext cx="2386014" cy="388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13" b="0" i="0" u="none" strike="noStrike" kern="120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BUSINESS DESIGN</a:t>
            </a:r>
          </a:p>
        </p:txBody>
      </p:sp>
    </p:spTree>
    <p:extLst>
      <p:ext uri="{BB962C8B-B14F-4D97-AF65-F5344CB8AC3E}">
        <p14:creationId xmlns:p14="http://schemas.microsoft.com/office/powerpoint/2010/main" val="580964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056"/>
          <p:cNvSpPr/>
          <p:nvPr/>
        </p:nvSpPr>
        <p:spPr>
          <a:xfrm>
            <a:off x="1451442" y="1796739"/>
            <a:ext cx="6099913" cy="29465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0236" tIns="30236" rIns="30236" bIns="30236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057"/>
          <p:cNvSpPr/>
          <p:nvPr/>
        </p:nvSpPr>
        <p:spPr>
          <a:xfrm>
            <a:off x="1767741" y="4059308"/>
            <a:ext cx="373060" cy="373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0315" tIns="40315" rIns="40315" bIns="40315" numCol="1" anchor="ctr">
            <a:noAutofit/>
          </a:bodyPr>
          <a:lstStyle/>
          <a:p>
            <a:pPr defTabSz="725668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460" b="1">
              <a:solidFill>
                <a:schemeClr val="tx2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0" name="Shape 2060"/>
          <p:cNvSpPr/>
          <p:nvPr/>
        </p:nvSpPr>
        <p:spPr>
          <a:xfrm>
            <a:off x="3590820" y="2872481"/>
            <a:ext cx="373060" cy="373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0315" tIns="40315" rIns="40315" bIns="40315" numCol="1" anchor="ctr">
            <a:noAutofit/>
          </a:bodyPr>
          <a:lstStyle/>
          <a:p>
            <a:pPr defTabSz="725668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46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1" name="Shape 2063"/>
          <p:cNvSpPr/>
          <p:nvPr/>
        </p:nvSpPr>
        <p:spPr>
          <a:xfrm>
            <a:off x="4682686" y="3223710"/>
            <a:ext cx="373060" cy="373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0315" tIns="40315" rIns="40315" bIns="40315" numCol="1" anchor="ctr">
            <a:noAutofit/>
          </a:bodyPr>
          <a:lstStyle/>
          <a:p>
            <a:pPr defTabSz="725668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46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2" name="Shape 2066"/>
          <p:cNvSpPr/>
          <p:nvPr/>
        </p:nvSpPr>
        <p:spPr>
          <a:xfrm>
            <a:off x="6718688" y="1911152"/>
            <a:ext cx="373060" cy="373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0315" tIns="40315" rIns="40315" bIns="40315" numCol="1" anchor="ctr">
            <a:noAutofit/>
          </a:bodyPr>
          <a:lstStyle/>
          <a:p>
            <a:pPr defTabSz="725668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46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28944" y="2769489"/>
            <a:ext cx="1887277" cy="512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833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33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833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1033074" y="2485845"/>
            <a:ext cx="1838941" cy="23433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5668">
              <a:spcBef>
                <a:spcPts val="794"/>
              </a:spcBef>
              <a:defRPr/>
            </a:pPr>
            <a:r>
              <a:rPr lang="zh-CN" altLang="en-US" sz="1111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endParaRPr lang="en-GB" sz="111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221" y="2169936"/>
            <a:ext cx="1887277" cy="512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833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33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833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2920351" y="1886292"/>
            <a:ext cx="1838941" cy="23433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5668">
              <a:spcBef>
                <a:spcPts val="794"/>
              </a:spcBef>
              <a:defRPr/>
            </a:pPr>
            <a:r>
              <a:rPr lang="zh-CN" altLang="en-US" sz="1111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endParaRPr lang="en-GB" sz="111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44896" y="4059308"/>
            <a:ext cx="1887277" cy="512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833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33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833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4349025" y="3775664"/>
            <a:ext cx="1838941" cy="23433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5668">
              <a:spcBef>
                <a:spcPts val="794"/>
              </a:spcBef>
              <a:defRPr/>
            </a:pPr>
            <a:r>
              <a:rPr lang="zh-CN" altLang="en-US" sz="1111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endParaRPr lang="en-GB" sz="111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07716" y="3135870"/>
            <a:ext cx="1887277" cy="512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833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33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833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6611846" y="2852226"/>
            <a:ext cx="1838941" cy="23433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5668">
              <a:spcBef>
                <a:spcPts val="794"/>
              </a:spcBef>
              <a:defRPr/>
            </a:pPr>
            <a:r>
              <a:rPr lang="zh-CN" altLang="en-US" sz="1111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endParaRPr lang="en-GB" sz="111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1767741" y="4059308"/>
            <a:ext cx="373060" cy="373060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25668">
              <a:spcBef>
                <a:spcPts val="794"/>
              </a:spcBef>
              <a:defRPr/>
            </a:pPr>
            <a:r>
              <a:rPr lang="en-GB" sz="1111" dirty="0">
                <a:solidFill>
                  <a:schemeClr val="tx2"/>
                </a:solidFill>
                <a:latin typeface="微软雅黑"/>
                <a:ea typeface="微软雅黑"/>
              </a:rPr>
              <a:t>01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3588607" y="2871365"/>
            <a:ext cx="373060" cy="373060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25668">
              <a:spcBef>
                <a:spcPts val="794"/>
              </a:spcBef>
              <a:defRPr/>
            </a:pPr>
            <a:r>
              <a:rPr lang="en-GB" sz="1111">
                <a:solidFill>
                  <a:schemeClr val="tx2"/>
                </a:solidFill>
                <a:latin typeface="微软雅黑"/>
                <a:ea typeface="微软雅黑"/>
              </a:rPr>
              <a:t>02</a:t>
            </a:r>
            <a:endParaRPr lang="en-GB" sz="111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4683056" y="3223227"/>
            <a:ext cx="373060" cy="373060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25668">
              <a:spcBef>
                <a:spcPts val="794"/>
              </a:spcBef>
              <a:defRPr/>
            </a:pPr>
            <a:r>
              <a:rPr lang="en-GB" sz="1111">
                <a:solidFill>
                  <a:schemeClr val="tx2"/>
                </a:solidFill>
                <a:latin typeface="微软雅黑"/>
                <a:ea typeface="微软雅黑"/>
              </a:rPr>
              <a:t>03</a:t>
            </a:r>
            <a:endParaRPr lang="en-GB" sz="111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6718762" y="1911152"/>
            <a:ext cx="373060" cy="373060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25668">
              <a:spcBef>
                <a:spcPts val="794"/>
              </a:spcBef>
              <a:defRPr/>
            </a:pPr>
            <a:r>
              <a:rPr lang="en-GB" sz="1111">
                <a:solidFill>
                  <a:schemeClr val="tx2"/>
                </a:solidFill>
                <a:latin typeface="微软雅黑"/>
                <a:ea typeface="微软雅黑"/>
              </a:rPr>
              <a:t>04</a:t>
            </a:r>
            <a:endParaRPr lang="en-GB" sz="111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F94B6E7B-301A-4802-A463-4C1DFE76E407}"/>
              </a:ext>
            </a:extLst>
          </p:cNvPr>
          <p:cNvSpPr txBox="1"/>
          <p:nvPr/>
        </p:nvSpPr>
        <p:spPr>
          <a:xfrm>
            <a:off x="3128962" y="46310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B2FCB53A-8E87-4AAC-9783-D9EE9659C378}"/>
              </a:ext>
            </a:extLst>
          </p:cNvPr>
          <p:cNvSpPr txBox="1"/>
          <p:nvPr/>
        </p:nvSpPr>
        <p:spPr>
          <a:xfrm>
            <a:off x="3033718" y="85552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093851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1" y="1543121"/>
            <a:ext cx="9144000" cy="3599986"/>
          </a:xfrm>
          <a:prstGeom prst="rect">
            <a:avLst/>
          </a:prstGeom>
          <a:solidFill>
            <a:schemeClr val="accent2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5" tIns="45717" rIns="91435" bIns="45717" numCol="1" rtlCol="0" anchor="t" anchorCtr="0" compatLnSpc="1">
            <a:prstTxWarp prst="textNoShape">
              <a:avLst/>
            </a:prstTxWarp>
          </a:bodyPr>
          <a:lstStyle/>
          <a:p>
            <a:pPr algn="ctr" defTabSz="91434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5635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9" name="Elbow Connector 91"/>
          <p:cNvCxnSpPr/>
          <p:nvPr/>
        </p:nvCxnSpPr>
        <p:spPr>
          <a:xfrm rot="5400000" flipH="1" flipV="1">
            <a:off x="2268428" y="3045590"/>
            <a:ext cx="12422" cy="155250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0" name="Elbow Connector 92"/>
          <p:cNvCxnSpPr/>
          <p:nvPr/>
        </p:nvCxnSpPr>
        <p:spPr>
          <a:xfrm rot="16200000" flipH="1">
            <a:off x="3814726" y="3667094"/>
            <a:ext cx="12422" cy="155250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1" name="Elbow Connector 93"/>
          <p:cNvCxnSpPr/>
          <p:nvPr/>
        </p:nvCxnSpPr>
        <p:spPr>
          <a:xfrm rot="5400000" flipH="1" flipV="1">
            <a:off x="5367236" y="3045590"/>
            <a:ext cx="12422" cy="155250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2" name="Elbow Connector 94"/>
          <p:cNvCxnSpPr/>
          <p:nvPr/>
        </p:nvCxnSpPr>
        <p:spPr>
          <a:xfrm rot="16200000" flipH="1">
            <a:off x="3812670" y="1908366"/>
            <a:ext cx="16533" cy="155250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3" name="Elbow Connector 95"/>
          <p:cNvCxnSpPr/>
          <p:nvPr/>
        </p:nvCxnSpPr>
        <p:spPr>
          <a:xfrm rot="5400000" flipH="1" flipV="1">
            <a:off x="5366613" y="1280513"/>
            <a:ext cx="13666" cy="155250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4" name="Elbow Connector 96"/>
          <p:cNvCxnSpPr/>
          <p:nvPr/>
        </p:nvCxnSpPr>
        <p:spPr>
          <a:xfrm rot="16200000" flipH="1">
            <a:off x="6917689" y="1908368"/>
            <a:ext cx="16533" cy="155250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5" name="Elbow Connector 97"/>
          <p:cNvCxnSpPr>
            <a:stCxn id="60" idx="6"/>
            <a:endCxn id="72" idx="2"/>
          </p:cNvCxnSpPr>
          <p:nvPr/>
        </p:nvCxnSpPr>
        <p:spPr>
          <a:xfrm flipH="1">
            <a:off x="1184145" y="2366484"/>
            <a:ext cx="6823440" cy="1771425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6" name="Elbow Connector 98"/>
          <p:cNvCxnSpPr/>
          <p:nvPr/>
        </p:nvCxnSpPr>
        <p:spPr>
          <a:xfrm rot="5400000" flipH="1" flipV="1">
            <a:off x="2261592" y="1280513"/>
            <a:ext cx="13666" cy="155250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7" name="Elbow Connector 99"/>
          <p:cNvCxnSpPr/>
          <p:nvPr/>
        </p:nvCxnSpPr>
        <p:spPr>
          <a:xfrm rot="16200000" flipH="1">
            <a:off x="6917095" y="3667095"/>
            <a:ext cx="12422" cy="155250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18" name="Group 4"/>
          <p:cNvGrpSpPr/>
          <p:nvPr/>
        </p:nvGrpSpPr>
        <p:grpSpPr>
          <a:xfrm>
            <a:off x="1762731" y="1943142"/>
            <a:ext cx="973923" cy="709153"/>
            <a:chOff x="1714004" y="1597914"/>
            <a:chExt cx="973923" cy="709262"/>
          </a:xfrm>
        </p:grpSpPr>
        <p:sp>
          <p:nvSpPr>
            <p:cNvPr id="19" name="Rectangle 109"/>
            <p:cNvSpPr/>
            <p:nvPr/>
          </p:nvSpPr>
          <p:spPr>
            <a:xfrm>
              <a:off x="1714004" y="1770280"/>
              <a:ext cx="973923" cy="5368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725668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94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794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14004" y="1597914"/>
              <a:ext cx="952327" cy="275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72566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9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19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01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 rot="16200000">
            <a:off x="730042" y="2210125"/>
            <a:ext cx="489226" cy="275454"/>
          </a:xfrm>
          <a:prstGeom prst="rect">
            <a:avLst/>
          </a:prstGeom>
          <a:noFill/>
        </p:spPr>
        <p:txBody>
          <a:bodyPr wrap="none" lIns="91435" tIns="45717" rIns="91435" bIns="45717" rtlCol="0">
            <a:spAutoFit/>
          </a:bodyPr>
          <a:lstStyle/>
          <a:p>
            <a:pPr algn="ctr" defTabSz="72566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19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5400000">
            <a:off x="7960528" y="3994122"/>
            <a:ext cx="489226" cy="275454"/>
          </a:xfrm>
          <a:prstGeom prst="rect">
            <a:avLst/>
          </a:prstGeom>
          <a:noFill/>
        </p:spPr>
        <p:txBody>
          <a:bodyPr wrap="none" lIns="91435" tIns="45717" rIns="91435" bIns="45717" rtlCol="0">
            <a:spAutoFit/>
          </a:bodyPr>
          <a:lstStyle/>
          <a:p>
            <a:pPr algn="ctr" defTabSz="72566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19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3" name="Group 158"/>
          <p:cNvGrpSpPr/>
          <p:nvPr/>
        </p:nvGrpSpPr>
        <p:grpSpPr>
          <a:xfrm>
            <a:off x="3315552" y="1943142"/>
            <a:ext cx="973923" cy="709153"/>
            <a:chOff x="1714004" y="1597914"/>
            <a:chExt cx="973923" cy="709262"/>
          </a:xfrm>
        </p:grpSpPr>
        <p:sp>
          <p:nvSpPr>
            <p:cNvPr id="24" name="Rectangle 159"/>
            <p:cNvSpPr/>
            <p:nvPr/>
          </p:nvSpPr>
          <p:spPr>
            <a:xfrm>
              <a:off x="1714004" y="1770280"/>
              <a:ext cx="973923" cy="5368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725668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94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794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14004" y="1597914"/>
              <a:ext cx="952327" cy="275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72566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9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19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02</a:t>
              </a:r>
            </a:p>
          </p:txBody>
        </p:sp>
      </p:grpSp>
      <p:grpSp>
        <p:nvGrpSpPr>
          <p:cNvPr id="26" name="Group 161"/>
          <p:cNvGrpSpPr/>
          <p:nvPr/>
        </p:nvGrpSpPr>
        <p:grpSpPr>
          <a:xfrm>
            <a:off x="4857731" y="1943142"/>
            <a:ext cx="973923" cy="709153"/>
            <a:chOff x="1714004" y="1597914"/>
            <a:chExt cx="973923" cy="709262"/>
          </a:xfrm>
        </p:grpSpPr>
        <p:sp>
          <p:nvSpPr>
            <p:cNvPr id="27" name="Rectangle 162"/>
            <p:cNvSpPr/>
            <p:nvPr/>
          </p:nvSpPr>
          <p:spPr>
            <a:xfrm>
              <a:off x="1714004" y="1770280"/>
              <a:ext cx="973923" cy="5368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725668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94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794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14004" y="1597914"/>
              <a:ext cx="952327" cy="275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72566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9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19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03</a:t>
              </a:r>
            </a:p>
          </p:txBody>
        </p:sp>
      </p:grpSp>
      <p:grpSp>
        <p:nvGrpSpPr>
          <p:cNvPr id="29" name="Group 164"/>
          <p:cNvGrpSpPr/>
          <p:nvPr/>
        </p:nvGrpSpPr>
        <p:grpSpPr>
          <a:xfrm>
            <a:off x="6457820" y="1943142"/>
            <a:ext cx="973923" cy="709153"/>
            <a:chOff x="1714004" y="1597914"/>
            <a:chExt cx="973923" cy="709262"/>
          </a:xfrm>
        </p:grpSpPr>
        <p:sp>
          <p:nvSpPr>
            <p:cNvPr id="30" name="Rectangle 165"/>
            <p:cNvSpPr/>
            <p:nvPr/>
          </p:nvSpPr>
          <p:spPr>
            <a:xfrm>
              <a:off x="1714004" y="1770280"/>
              <a:ext cx="973923" cy="5368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725668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94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794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14004" y="1597914"/>
              <a:ext cx="952327" cy="275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72566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9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19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04</a:t>
              </a:r>
            </a:p>
          </p:txBody>
        </p:sp>
      </p:grpSp>
      <p:grpSp>
        <p:nvGrpSpPr>
          <p:cNvPr id="32" name="Group 167"/>
          <p:cNvGrpSpPr/>
          <p:nvPr/>
        </p:nvGrpSpPr>
        <p:grpSpPr>
          <a:xfrm>
            <a:off x="1771844" y="3701349"/>
            <a:ext cx="973923" cy="709153"/>
            <a:chOff x="1714004" y="1597914"/>
            <a:chExt cx="973923" cy="709262"/>
          </a:xfrm>
        </p:grpSpPr>
        <p:sp>
          <p:nvSpPr>
            <p:cNvPr id="33" name="Rectangle 168"/>
            <p:cNvSpPr/>
            <p:nvPr/>
          </p:nvSpPr>
          <p:spPr>
            <a:xfrm>
              <a:off x="1714004" y="1770280"/>
              <a:ext cx="973923" cy="5368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725668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94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794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14004" y="1597914"/>
              <a:ext cx="952328" cy="275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72566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9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19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05</a:t>
              </a:r>
            </a:p>
          </p:txBody>
        </p:sp>
      </p:grpSp>
      <p:grpSp>
        <p:nvGrpSpPr>
          <p:cNvPr id="35" name="Group 170"/>
          <p:cNvGrpSpPr/>
          <p:nvPr/>
        </p:nvGrpSpPr>
        <p:grpSpPr>
          <a:xfrm>
            <a:off x="3314787" y="3701349"/>
            <a:ext cx="973923" cy="709153"/>
            <a:chOff x="1714004" y="1597914"/>
            <a:chExt cx="973923" cy="709262"/>
          </a:xfrm>
        </p:grpSpPr>
        <p:sp>
          <p:nvSpPr>
            <p:cNvPr id="36" name="Rectangle 171"/>
            <p:cNvSpPr/>
            <p:nvPr/>
          </p:nvSpPr>
          <p:spPr>
            <a:xfrm>
              <a:off x="1714004" y="1770280"/>
              <a:ext cx="973923" cy="5368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725668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94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794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14004" y="1597914"/>
              <a:ext cx="952327" cy="275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72566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9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19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06</a:t>
              </a:r>
            </a:p>
          </p:txBody>
        </p:sp>
      </p:grpSp>
      <p:grpSp>
        <p:nvGrpSpPr>
          <p:cNvPr id="38" name="Group 173"/>
          <p:cNvGrpSpPr/>
          <p:nvPr/>
        </p:nvGrpSpPr>
        <p:grpSpPr>
          <a:xfrm>
            <a:off x="4886486" y="3701349"/>
            <a:ext cx="973923" cy="709153"/>
            <a:chOff x="1714004" y="1597914"/>
            <a:chExt cx="973923" cy="709262"/>
          </a:xfrm>
        </p:grpSpPr>
        <p:sp>
          <p:nvSpPr>
            <p:cNvPr id="39" name="Rectangle 174"/>
            <p:cNvSpPr/>
            <p:nvPr/>
          </p:nvSpPr>
          <p:spPr>
            <a:xfrm>
              <a:off x="1714004" y="1770280"/>
              <a:ext cx="973923" cy="5368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725668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94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794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14004" y="1597914"/>
              <a:ext cx="952327" cy="275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72566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9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19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07</a:t>
              </a:r>
            </a:p>
          </p:txBody>
        </p:sp>
      </p:grpSp>
      <p:grpSp>
        <p:nvGrpSpPr>
          <p:cNvPr id="41" name="Group 176"/>
          <p:cNvGrpSpPr/>
          <p:nvPr/>
        </p:nvGrpSpPr>
        <p:grpSpPr>
          <a:xfrm>
            <a:off x="6455380" y="3701349"/>
            <a:ext cx="973923" cy="709153"/>
            <a:chOff x="1714004" y="1597914"/>
            <a:chExt cx="973923" cy="709262"/>
          </a:xfrm>
        </p:grpSpPr>
        <p:sp>
          <p:nvSpPr>
            <p:cNvPr id="42" name="Rectangle 177"/>
            <p:cNvSpPr/>
            <p:nvPr/>
          </p:nvSpPr>
          <p:spPr>
            <a:xfrm>
              <a:off x="1714004" y="1770280"/>
              <a:ext cx="973923" cy="5368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725668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94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794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714004" y="1597914"/>
              <a:ext cx="952327" cy="275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72566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9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19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08</a:t>
              </a:r>
            </a:p>
          </p:txBody>
        </p:sp>
      </p:grpSp>
      <p:grpSp>
        <p:nvGrpSpPr>
          <p:cNvPr id="44" name="Group 1"/>
          <p:cNvGrpSpPr/>
          <p:nvPr/>
        </p:nvGrpSpPr>
        <p:grpSpPr>
          <a:xfrm>
            <a:off x="1170951" y="2058504"/>
            <a:ext cx="616054" cy="615960"/>
            <a:chOff x="1122225" y="1713292"/>
            <a:chExt cx="616054" cy="616054"/>
          </a:xfrm>
        </p:grpSpPr>
        <p:sp>
          <p:nvSpPr>
            <p:cNvPr id="45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72567" tIns="36284" rIns="72567" bIns="36284" numCol="1" anchor="t" anchorCtr="0" compatLnSpc="1">
              <a:prstTxWarp prst="textNoShape">
                <a:avLst/>
              </a:prstTxWarp>
            </a:bodyPr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7" name="Group 19"/>
          <p:cNvGrpSpPr/>
          <p:nvPr/>
        </p:nvGrpSpPr>
        <p:grpSpPr>
          <a:xfrm>
            <a:off x="4275973" y="3829929"/>
            <a:ext cx="616054" cy="615960"/>
            <a:chOff x="4227247" y="3484988"/>
            <a:chExt cx="616054" cy="616054"/>
          </a:xfrm>
        </p:grpSpPr>
        <p:sp>
          <p:nvSpPr>
            <p:cNvPr id="48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2567" tIns="36284" rIns="72567" bIns="36284" numCol="1" anchor="t" anchorCtr="0" compatLnSpc="1">
              <a:prstTxWarp prst="textNoShape">
                <a:avLst/>
              </a:prstTxWarp>
            </a:bodyPr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0" name="Group 20"/>
          <p:cNvGrpSpPr/>
          <p:nvPr/>
        </p:nvGrpSpPr>
        <p:grpSpPr>
          <a:xfrm>
            <a:off x="5847306" y="3829929"/>
            <a:ext cx="616054" cy="615960"/>
            <a:chOff x="5798580" y="3484988"/>
            <a:chExt cx="616054" cy="616054"/>
          </a:xfrm>
        </p:grpSpPr>
        <p:sp>
          <p:nvSpPr>
            <p:cNvPr id="51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2567" tIns="36284" rIns="72567" bIns="36284" numCol="1" anchor="t" anchorCtr="0" compatLnSpc="1">
              <a:prstTxWarp prst="textNoShape">
                <a:avLst/>
              </a:prstTxWarp>
            </a:bodyPr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3" name="Group 18"/>
          <p:cNvGrpSpPr/>
          <p:nvPr/>
        </p:nvGrpSpPr>
        <p:grpSpPr>
          <a:xfrm>
            <a:off x="2736654" y="3829929"/>
            <a:ext cx="616054" cy="615960"/>
            <a:chOff x="2687928" y="3484988"/>
            <a:chExt cx="616054" cy="616054"/>
          </a:xfrm>
        </p:grpSpPr>
        <p:sp>
          <p:nvSpPr>
            <p:cNvPr id="54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2567" tIns="36284" rIns="72567" bIns="36284" numCol="1" anchor="t" anchorCtr="0" compatLnSpc="1">
              <a:prstTxWarp prst="textNoShape">
                <a:avLst/>
              </a:prstTxWarp>
            </a:bodyPr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2"/>
          <p:cNvGrpSpPr/>
          <p:nvPr/>
        </p:nvGrpSpPr>
        <p:grpSpPr>
          <a:xfrm>
            <a:off x="2736654" y="2058504"/>
            <a:ext cx="616054" cy="615960"/>
            <a:chOff x="2687928" y="1713292"/>
            <a:chExt cx="616054" cy="616054"/>
          </a:xfrm>
        </p:grpSpPr>
        <p:sp>
          <p:nvSpPr>
            <p:cNvPr id="57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2567" tIns="36284" rIns="72567" bIns="36284" numCol="1" anchor="t" anchorCtr="0" compatLnSpc="1">
              <a:prstTxWarp prst="textNoShape">
                <a:avLst/>
              </a:prstTxWarp>
            </a:bodyPr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6"/>
          <p:cNvGrpSpPr/>
          <p:nvPr/>
        </p:nvGrpSpPr>
        <p:grpSpPr>
          <a:xfrm>
            <a:off x="7391533" y="2058504"/>
            <a:ext cx="616054" cy="615960"/>
            <a:chOff x="7342807" y="1713292"/>
            <a:chExt cx="616054" cy="616054"/>
          </a:xfrm>
        </p:grpSpPr>
        <p:sp>
          <p:nvSpPr>
            <p:cNvPr id="60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1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2567" tIns="36284" rIns="72567" bIns="36284" numCol="1" anchor="t" anchorCtr="0" compatLnSpc="1">
              <a:prstTxWarp prst="textNoShape">
                <a:avLst/>
              </a:prstTxWarp>
            </a:bodyPr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2" name="Group 3"/>
          <p:cNvGrpSpPr/>
          <p:nvPr/>
        </p:nvGrpSpPr>
        <p:grpSpPr>
          <a:xfrm>
            <a:off x="4275973" y="2058504"/>
            <a:ext cx="616054" cy="615960"/>
            <a:chOff x="4227247" y="1713292"/>
            <a:chExt cx="616054" cy="616054"/>
          </a:xfrm>
        </p:grpSpPr>
        <p:sp>
          <p:nvSpPr>
            <p:cNvPr id="63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4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2567" tIns="36284" rIns="72567" bIns="36284" numCol="1" anchor="t" anchorCtr="0" compatLnSpc="1">
              <a:prstTxWarp prst="textNoShape">
                <a:avLst/>
              </a:prstTxWarp>
            </a:bodyPr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5" name="Group 21"/>
          <p:cNvGrpSpPr/>
          <p:nvPr/>
        </p:nvGrpSpPr>
        <p:grpSpPr>
          <a:xfrm>
            <a:off x="7378342" y="3829930"/>
            <a:ext cx="616054" cy="615960"/>
            <a:chOff x="7329616" y="3484989"/>
            <a:chExt cx="616054" cy="616054"/>
          </a:xfrm>
        </p:grpSpPr>
        <p:sp>
          <p:nvSpPr>
            <p:cNvPr id="66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72567" tIns="36284" rIns="72567" bIns="36284" numCol="1" anchor="t" anchorCtr="0" compatLnSpc="1">
              <a:prstTxWarp prst="textNoShape">
                <a:avLst/>
              </a:prstTxWarp>
            </a:bodyPr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8" name="Group 5"/>
          <p:cNvGrpSpPr/>
          <p:nvPr/>
        </p:nvGrpSpPr>
        <p:grpSpPr>
          <a:xfrm>
            <a:off x="5847306" y="2058504"/>
            <a:ext cx="616054" cy="615960"/>
            <a:chOff x="5798580" y="1713292"/>
            <a:chExt cx="616054" cy="616054"/>
          </a:xfrm>
        </p:grpSpPr>
        <p:sp>
          <p:nvSpPr>
            <p:cNvPr id="69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0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2567" tIns="36284" rIns="72567" bIns="36284" numCol="1" anchor="t" anchorCtr="0" compatLnSpc="1">
              <a:prstTxWarp prst="textNoShape">
                <a:avLst/>
              </a:prstTxWarp>
            </a:bodyPr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Group 7"/>
          <p:cNvGrpSpPr/>
          <p:nvPr/>
        </p:nvGrpSpPr>
        <p:grpSpPr>
          <a:xfrm>
            <a:off x="1184146" y="3829929"/>
            <a:ext cx="616054" cy="615960"/>
            <a:chOff x="1135420" y="3484988"/>
            <a:chExt cx="616054" cy="616054"/>
          </a:xfrm>
        </p:grpSpPr>
        <p:sp>
          <p:nvSpPr>
            <p:cNvPr id="72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2567" tIns="36284" rIns="72567" bIns="36284" numCol="1" anchor="t" anchorCtr="0" compatLnSpc="1">
              <a:prstTxWarp prst="textNoShape">
                <a:avLst/>
              </a:prstTxWarp>
            </a:bodyPr>
            <a:lstStyle/>
            <a:p>
              <a:pPr algn="ctr" defTabSz="725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A4136761-52E7-4C42-AD23-1B7040233259}"/>
              </a:ext>
            </a:extLst>
          </p:cNvPr>
          <p:cNvSpPr txBox="1"/>
          <p:nvPr/>
        </p:nvSpPr>
        <p:spPr>
          <a:xfrm>
            <a:off x="3128962" y="46310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115EA6DF-A4F8-4E25-A73F-1EADE86A56D7}"/>
              </a:ext>
            </a:extLst>
          </p:cNvPr>
          <p:cNvSpPr txBox="1"/>
          <p:nvPr/>
        </p:nvSpPr>
        <p:spPr>
          <a:xfrm>
            <a:off x="3033718" y="85552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726295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62"/>
          <p:cNvSpPr/>
          <p:nvPr/>
        </p:nvSpPr>
        <p:spPr>
          <a:xfrm>
            <a:off x="914653" y="3592541"/>
            <a:ext cx="3049622" cy="9793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4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663"/>
          <p:cNvSpPr/>
          <p:nvPr/>
        </p:nvSpPr>
        <p:spPr>
          <a:xfrm>
            <a:off x="1016235" y="3280327"/>
            <a:ext cx="2846458" cy="914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664"/>
          <p:cNvSpPr/>
          <p:nvPr/>
        </p:nvSpPr>
        <p:spPr>
          <a:xfrm>
            <a:off x="1168695" y="2989032"/>
            <a:ext cx="2541537" cy="8161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6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665"/>
          <p:cNvSpPr/>
          <p:nvPr/>
        </p:nvSpPr>
        <p:spPr>
          <a:xfrm>
            <a:off x="1363500" y="2695473"/>
            <a:ext cx="2151927" cy="691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666"/>
          <p:cNvSpPr/>
          <p:nvPr/>
        </p:nvSpPr>
        <p:spPr>
          <a:xfrm>
            <a:off x="1549114" y="2396508"/>
            <a:ext cx="1780697" cy="5718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667"/>
          <p:cNvSpPr/>
          <p:nvPr/>
        </p:nvSpPr>
        <p:spPr>
          <a:xfrm>
            <a:off x="1729506" y="2105117"/>
            <a:ext cx="1419914" cy="45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4" name="Group 670"/>
          <p:cNvGrpSpPr/>
          <p:nvPr/>
        </p:nvGrpSpPr>
        <p:grpSpPr>
          <a:xfrm>
            <a:off x="1840274" y="1701582"/>
            <a:ext cx="1149746" cy="462776"/>
            <a:chOff x="-126636" y="-69540"/>
            <a:chExt cx="2993945" cy="1205072"/>
          </a:xfrm>
          <a:solidFill>
            <a:schemeClr val="accent3"/>
          </a:solidFill>
        </p:grpSpPr>
        <p:sp>
          <p:nvSpPr>
            <p:cNvPr id="15" name="Shape 668"/>
            <p:cNvSpPr/>
            <p:nvPr/>
          </p:nvSpPr>
          <p:spPr>
            <a:xfrm>
              <a:off x="0" y="201904"/>
              <a:ext cx="2867310" cy="920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280"/>
                  </a:moveTo>
                  <a:lnTo>
                    <a:pt x="14944" y="21600"/>
                  </a:lnTo>
                  <a:lnTo>
                    <a:pt x="21600" y="5998"/>
                  </a:lnTo>
                  <a:lnTo>
                    <a:pt x="8970" y="0"/>
                  </a:lnTo>
                  <a:lnTo>
                    <a:pt x="0" y="1228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669"/>
            <p:cNvSpPr/>
            <p:nvPr/>
          </p:nvSpPr>
          <p:spPr>
            <a:xfrm>
              <a:off x="-126637" y="-69541"/>
              <a:ext cx="2976338" cy="1205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472"/>
                  </a:moveTo>
                  <a:lnTo>
                    <a:pt x="11607" y="0"/>
                  </a:lnTo>
                  <a:lnTo>
                    <a:pt x="21600" y="9711"/>
                  </a:lnTo>
                  <a:lnTo>
                    <a:pt x="15184" y="21600"/>
                  </a:lnTo>
                  <a:lnTo>
                    <a:pt x="0" y="15472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7" name="Shape 674"/>
          <p:cNvSpPr/>
          <p:nvPr/>
        </p:nvSpPr>
        <p:spPr>
          <a:xfrm>
            <a:off x="3528223" y="2910196"/>
            <a:ext cx="1056804" cy="122130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40315" tIns="40315" rIns="40315" bIns="40315" anchor="ctr"/>
          <a:lstStyle/>
          <a:p>
            <a:pPr defTabSz="725668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8" name="Shape 675"/>
          <p:cNvSpPr/>
          <p:nvPr/>
        </p:nvSpPr>
        <p:spPr>
          <a:xfrm>
            <a:off x="3342516" y="2530145"/>
            <a:ext cx="1242512" cy="76489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40315" tIns="40315" rIns="40315" bIns="40315" anchor="ctr"/>
          <a:lstStyle/>
          <a:p>
            <a:pPr defTabSz="725668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9" name="Shape 676"/>
          <p:cNvSpPr/>
          <p:nvPr/>
        </p:nvSpPr>
        <p:spPr>
          <a:xfrm flipV="1">
            <a:off x="3146569" y="2183867"/>
            <a:ext cx="1438457" cy="53323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40315" tIns="40315" rIns="40315" bIns="40315" anchor="ctr"/>
          <a:lstStyle/>
          <a:p>
            <a:pPr defTabSz="725668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677"/>
          <p:cNvSpPr/>
          <p:nvPr/>
        </p:nvSpPr>
        <p:spPr>
          <a:xfrm flipV="1">
            <a:off x="3002725" y="1767149"/>
            <a:ext cx="1582302" cy="146849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40315" tIns="40315" rIns="40315" bIns="40315" anchor="ctr"/>
          <a:lstStyle/>
          <a:p>
            <a:pPr defTabSz="725668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699"/>
          <p:cNvSpPr/>
          <p:nvPr/>
        </p:nvSpPr>
        <p:spPr>
          <a:xfrm>
            <a:off x="3971529" y="3873346"/>
            <a:ext cx="613499" cy="42942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40315" tIns="40315" rIns="40315" bIns="40315" anchor="ctr"/>
          <a:lstStyle/>
          <a:p>
            <a:pPr defTabSz="725668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>
              <a:solidFill>
                <a:schemeClr val="tx2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700"/>
          <p:cNvSpPr/>
          <p:nvPr/>
        </p:nvSpPr>
        <p:spPr>
          <a:xfrm>
            <a:off x="3865662" y="3539225"/>
            <a:ext cx="719366" cy="339847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40315" tIns="40315" rIns="40315" bIns="40315" anchor="ctr"/>
          <a:lstStyle/>
          <a:p>
            <a:pPr defTabSz="725668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>
              <a:solidFill>
                <a:schemeClr val="tx2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701"/>
          <p:cNvSpPr/>
          <p:nvPr/>
        </p:nvSpPr>
        <p:spPr>
          <a:xfrm>
            <a:off x="3723201" y="3233371"/>
            <a:ext cx="861826" cy="222550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40315" tIns="40315" rIns="40315" bIns="40315" anchor="ctr"/>
          <a:lstStyle/>
          <a:p>
            <a:pPr defTabSz="725668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>
              <a:solidFill>
                <a:schemeClr val="tx2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4745773" y="4185602"/>
            <a:ext cx="779155" cy="23433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5668">
              <a:spcBef>
                <a:spcPts val="794"/>
              </a:spcBef>
              <a:defRPr/>
            </a:pPr>
            <a:r>
              <a:rPr lang="zh-CN" altLang="en-US" sz="1111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endParaRPr lang="en-GB" sz="111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24928" y="4239525"/>
            <a:ext cx="2707296" cy="2930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952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952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4745773" y="3756180"/>
            <a:ext cx="779155" cy="23433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5668">
              <a:spcBef>
                <a:spcPts val="794"/>
              </a:spcBef>
              <a:defRPr/>
            </a:pPr>
            <a:r>
              <a:rPr lang="zh-CN" altLang="en-US" sz="1111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endParaRPr lang="en-GB" sz="111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24928" y="3810103"/>
            <a:ext cx="2707296" cy="2930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952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952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4745773" y="3342864"/>
            <a:ext cx="779155" cy="23433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5668">
              <a:spcBef>
                <a:spcPts val="794"/>
              </a:spcBef>
              <a:defRPr/>
            </a:pPr>
            <a:r>
              <a:rPr lang="zh-CN" altLang="en-US" sz="1111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endParaRPr lang="en-GB" sz="111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24928" y="3396787"/>
            <a:ext cx="2707296" cy="2930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952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952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4745773" y="2921001"/>
            <a:ext cx="779155" cy="23433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5668">
              <a:spcBef>
                <a:spcPts val="794"/>
              </a:spcBef>
              <a:defRPr/>
            </a:pPr>
            <a:r>
              <a:rPr lang="zh-CN" altLang="en-US" sz="1111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endParaRPr lang="en-GB" sz="111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24928" y="2929805"/>
            <a:ext cx="2707296" cy="2930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952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952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4745773" y="2507169"/>
            <a:ext cx="779155" cy="23433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5668">
              <a:spcBef>
                <a:spcPts val="794"/>
              </a:spcBef>
              <a:defRPr/>
            </a:pPr>
            <a:r>
              <a:rPr lang="zh-CN" altLang="en-US" sz="1111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endParaRPr lang="en-GB" sz="111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24928" y="2561092"/>
            <a:ext cx="2707296" cy="2930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952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952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4745773" y="2078736"/>
            <a:ext cx="779155" cy="23433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5668">
              <a:spcBef>
                <a:spcPts val="794"/>
              </a:spcBef>
              <a:defRPr/>
            </a:pPr>
            <a:r>
              <a:rPr lang="zh-CN" altLang="en-US" sz="1111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endParaRPr lang="en-GB" sz="111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24928" y="2087540"/>
            <a:ext cx="2707296" cy="2930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952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952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4745773" y="1664432"/>
            <a:ext cx="779155" cy="23433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5668">
              <a:spcBef>
                <a:spcPts val="794"/>
              </a:spcBef>
              <a:defRPr/>
            </a:pPr>
            <a:r>
              <a:rPr lang="zh-CN" altLang="en-US" sz="1111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endParaRPr lang="en-GB" sz="111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524928" y="1673236"/>
            <a:ext cx="2707296" cy="2930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952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952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9C35A667-2C97-4C17-8138-1CA819140304}"/>
              </a:ext>
            </a:extLst>
          </p:cNvPr>
          <p:cNvSpPr txBox="1"/>
          <p:nvPr/>
        </p:nvSpPr>
        <p:spPr>
          <a:xfrm>
            <a:off x="3128962" y="46310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1FBE4F6E-908A-45F3-99AB-C43E56410BBF}"/>
              </a:ext>
            </a:extLst>
          </p:cNvPr>
          <p:cNvSpPr txBox="1"/>
          <p:nvPr/>
        </p:nvSpPr>
        <p:spPr>
          <a:xfrm>
            <a:off x="3033718" y="85552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6681315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>
            <a:extLst>
              <a:ext uri="{FF2B5EF4-FFF2-40B4-BE49-F238E27FC236}">
                <a16:creationId xmlns:a16="http://schemas.microsoft.com/office/drawing/2014/main" xmlns="" id="{5AB45897-3BB2-4D85-851A-4AA258A52B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EB0B258-F858-4120-803D-86F30831392B}"/>
              </a:ext>
            </a:extLst>
          </p:cNvPr>
          <p:cNvSpPr/>
          <p:nvPr/>
        </p:nvSpPr>
        <p:spPr>
          <a:xfrm>
            <a:off x="0" y="900752"/>
            <a:ext cx="9144000" cy="331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5056" y="2237704"/>
            <a:ext cx="4333889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450" normalizeH="0" baseline="0" noProof="0" dirty="0">
                <a:ln>
                  <a:noFill/>
                </a:ln>
                <a:solidFill>
                  <a:srgbClr val="FFFFFF">
                    <a:lumMod val="1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感谢大家的支持</a:t>
            </a:r>
            <a:endParaRPr kumimoji="0" lang="en-US" altLang="zh-CN" sz="3600" b="1" i="0" u="none" strike="noStrike" kern="1200" cap="none" spc="450" normalizeH="0" baseline="0" noProof="0" dirty="0">
              <a:ln>
                <a:noFill/>
              </a:ln>
              <a:solidFill>
                <a:srgbClr val="FFFFFF">
                  <a:lumMod val="1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21644" y="2860952"/>
            <a:ext cx="5700713" cy="4535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25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The user can demonstrate on a projector or computer, or print the presentation and make it into a film to be used in a wider field The user can demonstrate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631577" y="1370589"/>
            <a:ext cx="188084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095199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202X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095199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78993" y="3339899"/>
            <a:ext cx="2386014" cy="388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13" b="0" i="0" u="none" strike="noStrike" kern="120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BUSINESS DESIGN</a:t>
            </a:r>
          </a:p>
        </p:txBody>
      </p:sp>
    </p:spTree>
    <p:extLst>
      <p:ext uri="{BB962C8B-B14F-4D97-AF65-F5344CB8AC3E}">
        <p14:creationId xmlns:p14="http://schemas.microsoft.com/office/powerpoint/2010/main" val="6892802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4CBA25-F70E-4445-B247-8B140B17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4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3806186" y="2612206"/>
            <a:ext cx="4354893" cy="3810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333">
              <a:lnSpc>
                <a:spcPct val="150000"/>
              </a:lnSpc>
              <a:defRPr/>
            </a:pP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400" b="1" spc="300" dirty="0">
                <a:solidFill>
                  <a:prstClr val="black"/>
                </a:solidFill>
                <a:latin typeface="Calibri"/>
                <a:ea typeface="微软雅黑"/>
              </a:rPr>
              <a:t>2004</a:t>
            </a: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，免费获取</a:t>
            </a:r>
            <a:r>
              <a:rPr lang="en-US" altLang="zh-CN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104153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13765" y="2421709"/>
            <a:ext cx="3765967" cy="11310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ColourPPT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883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2">
            <a:extLst>
              <a:ext uri="{FF2B5EF4-FFF2-40B4-BE49-F238E27FC236}">
                <a16:creationId xmlns:a16="http://schemas.microsoft.com/office/drawing/2014/main" xmlns="" id="{48CBB8AA-F878-4974-9DF4-DD76B304CF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EA234C9-711C-450B-9E92-D7712FCE5D35}"/>
              </a:ext>
            </a:extLst>
          </p:cNvPr>
          <p:cNvSpPr/>
          <p:nvPr/>
        </p:nvSpPr>
        <p:spPr>
          <a:xfrm>
            <a:off x="0" y="750627"/>
            <a:ext cx="9144000" cy="3611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7580" y="1313384"/>
            <a:ext cx="2788841" cy="7155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CONTENTS</a:t>
            </a:r>
            <a:endParaRPr kumimoji="0" lang="zh-CN" altLang="en-US" sz="4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95412" y="2202418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01 .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95412" y="2526827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88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600371" y="2202418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03 .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工作存在不足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600371" y="2526827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88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295412" y="3055514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02 .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工作完成情况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295412" y="3379922"/>
            <a:ext cx="3143239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88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600371" y="3055514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04 .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明年工作计划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600371" y="3379922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88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348653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>
            <a:extLst>
              <a:ext uri="{FF2B5EF4-FFF2-40B4-BE49-F238E27FC236}">
                <a16:creationId xmlns:a16="http://schemas.microsoft.com/office/drawing/2014/main" xmlns="" id="{FF2C6D57-1383-4105-BB85-FBB6FAEB1D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627564F-60C4-4D5C-8399-AD2F1CDB36BA}"/>
              </a:ext>
            </a:extLst>
          </p:cNvPr>
          <p:cNvSpPr/>
          <p:nvPr/>
        </p:nvSpPr>
        <p:spPr>
          <a:xfrm>
            <a:off x="0" y="916350"/>
            <a:ext cx="9144000" cy="331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C206334-A4EA-4D58-B9F0-459FF5B48023}"/>
              </a:ext>
            </a:extLst>
          </p:cNvPr>
          <p:cNvSpPr/>
          <p:nvPr/>
        </p:nvSpPr>
        <p:spPr>
          <a:xfrm>
            <a:off x="3378993" y="3838982"/>
            <a:ext cx="2386014" cy="388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13" b="0" i="0" u="none" strike="noStrike" kern="120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BUSINESS DESIGN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31577" y="1682817"/>
            <a:ext cx="188084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95199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PART 01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95199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1064" y="2306064"/>
            <a:ext cx="3201872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85897" y="2883145"/>
            <a:ext cx="3972206" cy="38690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25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print the presentation and make it into a film to be used in a wider field The user can demonstrate on a projector or computer</a:t>
            </a:r>
          </a:p>
        </p:txBody>
      </p:sp>
    </p:spTree>
    <p:extLst>
      <p:ext uri="{BB962C8B-B14F-4D97-AF65-F5344CB8AC3E}">
        <p14:creationId xmlns:p14="http://schemas.microsoft.com/office/powerpoint/2010/main" val="1201664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987"/>
          <p:cNvSpPr/>
          <p:nvPr/>
        </p:nvSpPr>
        <p:spPr>
          <a:xfrm>
            <a:off x="4711928" y="1771706"/>
            <a:ext cx="513579" cy="51357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40315" tIns="40315" rIns="40315" bIns="40315" numCol="1" anchor="ctr">
            <a:noAutofit/>
          </a:bodyPr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988"/>
          <p:cNvSpPr/>
          <p:nvPr/>
        </p:nvSpPr>
        <p:spPr>
          <a:xfrm>
            <a:off x="4860886" y="1902256"/>
            <a:ext cx="283821" cy="252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2906" y="19280"/>
                </a:moveTo>
                <a:cubicBezTo>
                  <a:pt x="2683" y="19534"/>
                  <a:pt x="2683" y="19946"/>
                  <a:pt x="2906" y="20200"/>
                </a:cubicBezTo>
                <a:lnTo>
                  <a:pt x="3930" y="21326"/>
                </a:lnTo>
                <a:cubicBezTo>
                  <a:pt x="4154" y="21580"/>
                  <a:pt x="4510" y="21473"/>
                  <a:pt x="4734" y="21220"/>
                </a:cubicBezTo>
                <a:lnTo>
                  <a:pt x="10017" y="15372"/>
                </a:lnTo>
                <a:lnTo>
                  <a:pt x="8398" y="13299"/>
                </a:lnTo>
                <a:cubicBezTo>
                  <a:pt x="8398" y="13299"/>
                  <a:pt x="2906" y="19280"/>
                  <a:pt x="2906" y="19280"/>
                </a:cubicBezTo>
                <a:close/>
                <a:moveTo>
                  <a:pt x="21387" y="2723"/>
                </a:moveTo>
                <a:cubicBezTo>
                  <a:pt x="21307" y="2125"/>
                  <a:pt x="21031" y="2252"/>
                  <a:pt x="20888" y="2505"/>
                </a:cubicBezTo>
                <a:cubicBezTo>
                  <a:pt x="20746" y="2758"/>
                  <a:pt x="20111" y="3840"/>
                  <a:pt x="19852" y="4329"/>
                </a:cubicBezTo>
                <a:cubicBezTo>
                  <a:pt x="19593" y="4815"/>
                  <a:pt x="18956" y="5772"/>
                  <a:pt x="17770" y="4826"/>
                </a:cubicBezTo>
                <a:cubicBezTo>
                  <a:pt x="16533" y="3843"/>
                  <a:pt x="16963" y="3157"/>
                  <a:pt x="17179" y="2694"/>
                </a:cubicBezTo>
                <a:cubicBezTo>
                  <a:pt x="17395" y="2232"/>
                  <a:pt x="18059" y="931"/>
                  <a:pt x="18155" y="768"/>
                </a:cubicBezTo>
                <a:cubicBezTo>
                  <a:pt x="18251" y="605"/>
                  <a:pt x="18139" y="129"/>
                  <a:pt x="17756" y="329"/>
                </a:cubicBezTo>
                <a:cubicBezTo>
                  <a:pt x="17372" y="527"/>
                  <a:pt x="15039" y="1572"/>
                  <a:pt x="14715" y="3066"/>
                </a:cubicBezTo>
                <a:cubicBezTo>
                  <a:pt x="14386" y="4590"/>
                  <a:pt x="14993" y="5950"/>
                  <a:pt x="13800" y="7301"/>
                </a:cubicBezTo>
                <a:lnTo>
                  <a:pt x="12355" y="8998"/>
                </a:lnTo>
                <a:lnTo>
                  <a:pt x="13806" y="10898"/>
                </a:lnTo>
                <a:lnTo>
                  <a:pt x="15589" y="8995"/>
                </a:lnTo>
                <a:cubicBezTo>
                  <a:pt x="16013" y="8514"/>
                  <a:pt x="16919" y="8048"/>
                  <a:pt x="17740" y="8257"/>
                </a:cubicBezTo>
                <a:cubicBezTo>
                  <a:pt x="19498" y="8705"/>
                  <a:pt x="20456" y="7962"/>
                  <a:pt x="21035" y="6733"/>
                </a:cubicBezTo>
                <a:cubicBezTo>
                  <a:pt x="21552" y="5635"/>
                  <a:pt x="21466" y="3322"/>
                  <a:pt x="21387" y="2723"/>
                </a:cubicBezTo>
                <a:close/>
                <a:moveTo>
                  <a:pt x="9478" y="7592"/>
                </a:moveTo>
                <a:cubicBezTo>
                  <a:pt x="9350" y="7424"/>
                  <a:pt x="9189" y="7421"/>
                  <a:pt x="9050" y="7558"/>
                </a:cubicBezTo>
                <a:lnTo>
                  <a:pt x="7506" y="9074"/>
                </a:lnTo>
                <a:cubicBezTo>
                  <a:pt x="7384" y="9194"/>
                  <a:pt x="7369" y="9419"/>
                  <a:pt x="7477" y="9559"/>
                </a:cubicBezTo>
                <a:lnTo>
                  <a:pt x="16408" y="20996"/>
                </a:lnTo>
                <a:cubicBezTo>
                  <a:pt x="16616" y="21268"/>
                  <a:pt x="16979" y="21295"/>
                  <a:pt x="17217" y="21061"/>
                </a:cubicBezTo>
                <a:lnTo>
                  <a:pt x="18263" y="20076"/>
                </a:lnTo>
                <a:cubicBezTo>
                  <a:pt x="18500" y="19839"/>
                  <a:pt x="18526" y="19429"/>
                  <a:pt x="18317" y="19158"/>
                </a:cubicBezTo>
                <a:cubicBezTo>
                  <a:pt x="18317" y="19158"/>
                  <a:pt x="9478" y="7592"/>
                  <a:pt x="9478" y="7592"/>
                </a:cubicBezTo>
                <a:close/>
                <a:moveTo>
                  <a:pt x="3331" y="6965"/>
                </a:moveTo>
                <a:cubicBezTo>
                  <a:pt x="4336" y="6088"/>
                  <a:pt x="5170" y="6693"/>
                  <a:pt x="6282" y="8142"/>
                </a:cubicBezTo>
                <a:cubicBezTo>
                  <a:pt x="6408" y="8304"/>
                  <a:pt x="6575" y="8114"/>
                  <a:pt x="6671" y="8021"/>
                </a:cubicBezTo>
                <a:cubicBezTo>
                  <a:pt x="6766" y="7926"/>
                  <a:pt x="8233" y="6440"/>
                  <a:pt x="8306" y="6370"/>
                </a:cubicBezTo>
                <a:cubicBezTo>
                  <a:pt x="8377" y="6300"/>
                  <a:pt x="8464" y="6167"/>
                  <a:pt x="8349" y="6018"/>
                </a:cubicBezTo>
                <a:cubicBezTo>
                  <a:pt x="8235" y="5868"/>
                  <a:pt x="7817" y="5261"/>
                  <a:pt x="7550" y="4867"/>
                </a:cubicBezTo>
                <a:cubicBezTo>
                  <a:pt x="5603" y="2001"/>
                  <a:pt x="12876" y="57"/>
                  <a:pt x="11758" y="25"/>
                </a:cubicBezTo>
                <a:cubicBezTo>
                  <a:pt x="11190" y="9"/>
                  <a:pt x="8909" y="-20"/>
                  <a:pt x="8569" y="21"/>
                </a:cubicBezTo>
                <a:cubicBezTo>
                  <a:pt x="7186" y="186"/>
                  <a:pt x="5452" y="1638"/>
                  <a:pt x="4578" y="2313"/>
                </a:cubicBezTo>
                <a:cubicBezTo>
                  <a:pt x="3437" y="3196"/>
                  <a:pt x="3011" y="3711"/>
                  <a:pt x="2939" y="3781"/>
                </a:cubicBezTo>
                <a:cubicBezTo>
                  <a:pt x="2617" y="4099"/>
                  <a:pt x="2887" y="4832"/>
                  <a:pt x="2303" y="5410"/>
                </a:cubicBezTo>
                <a:cubicBezTo>
                  <a:pt x="1683" y="6021"/>
                  <a:pt x="1297" y="5560"/>
                  <a:pt x="939" y="5913"/>
                </a:cubicBezTo>
                <a:cubicBezTo>
                  <a:pt x="761" y="6090"/>
                  <a:pt x="264" y="6509"/>
                  <a:pt x="122" y="6650"/>
                </a:cubicBezTo>
                <a:cubicBezTo>
                  <a:pt x="-22" y="6790"/>
                  <a:pt x="-48" y="7030"/>
                  <a:pt x="99" y="7219"/>
                </a:cubicBezTo>
                <a:cubicBezTo>
                  <a:pt x="99" y="7219"/>
                  <a:pt x="1459" y="8912"/>
                  <a:pt x="1574" y="9061"/>
                </a:cubicBezTo>
                <a:cubicBezTo>
                  <a:pt x="1688" y="9210"/>
                  <a:pt x="1994" y="9337"/>
                  <a:pt x="2185" y="9149"/>
                </a:cubicBezTo>
                <a:cubicBezTo>
                  <a:pt x="2375" y="8960"/>
                  <a:pt x="2864" y="8477"/>
                  <a:pt x="2947" y="8394"/>
                </a:cubicBezTo>
                <a:cubicBezTo>
                  <a:pt x="3031" y="8312"/>
                  <a:pt x="2893" y="7349"/>
                  <a:pt x="3331" y="696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0236" tIns="30236" rIns="30236" bIns="30236" numCol="1" anchor="ctr">
            <a:noAutofit/>
          </a:bodyPr>
          <a:lstStyle/>
          <a:p>
            <a:pPr defTabSz="725668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46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4" name="Shape 990"/>
          <p:cNvSpPr/>
          <p:nvPr/>
        </p:nvSpPr>
        <p:spPr>
          <a:xfrm>
            <a:off x="4711928" y="2458194"/>
            <a:ext cx="513579" cy="51357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40315" tIns="40315" rIns="40315" bIns="40315" numCol="1" anchor="ctr">
            <a:noAutofit/>
          </a:bodyPr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5" name="Group 996"/>
          <p:cNvGrpSpPr/>
          <p:nvPr/>
        </p:nvGrpSpPr>
        <p:grpSpPr>
          <a:xfrm>
            <a:off x="4884728" y="2588744"/>
            <a:ext cx="236137" cy="252475"/>
            <a:chOff x="48040" y="212183"/>
            <a:chExt cx="583929" cy="624331"/>
          </a:xfrm>
        </p:grpSpPr>
        <p:sp>
          <p:nvSpPr>
            <p:cNvPr id="16" name="Shape 991"/>
            <p:cNvSpPr/>
            <p:nvPr/>
          </p:nvSpPr>
          <p:spPr>
            <a:xfrm>
              <a:off x="48040" y="586966"/>
              <a:ext cx="101823" cy="24955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 defTabSz="725668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7" name="Shape 992"/>
            <p:cNvSpPr/>
            <p:nvPr/>
          </p:nvSpPr>
          <p:spPr>
            <a:xfrm>
              <a:off x="208742" y="480319"/>
              <a:ext cx="101824" cy="3561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 defTabSz="725668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8" name="Shape 993"/>
            <p:cNvSpPr/>
            <p:nvPr/>
          </p:nvSpPr>
          <p:spPr>
            <a:xfrm>
              <a:off x="369444" y="392344"/>
              <a:ext cx="101824" cy="44417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 defTabSz="725668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9" name="Shape 994"/>
            <p:cNvSpPr/>
            <p:nvPr/>
          </p:nvSpPr>
          <p:spPr>
            <a:xfrm>
              <a:off x="530147" y="337418"/>
              <a:ext cx="101824" cy="49909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 defTabSz="725668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0" name="Shape 1016"/>
            <p:cNvSpPr/>
            <p:nvPr/>
          </p:nvSpPr>
          <p:spPr>
            <a:xfrm>
              <a:off x="54152" y="212183"/>
              <a:ext cx="575923" cy="2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/>
            <a:lstStyle/>
            <a:p>
              <a:pPr defTabSz="725668"/>
              <a:endParaRPr sz="1428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1" name="Shape 998"/>
          <p:cNvSpPr/>
          <p:nvPr/>
        </p:nvSpPr>
        <p:spPr>
          <a:xfrm>
            <a:off x="4711928" y="3143211"/>
            <a:ext cx="513579" cy="51357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40315" tIns="40315" rIns="40315" bIns="40315" numCol="1" anchor="ctr">
            <a:noAutofit/>
          </a:bodyPr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999"/>
          <p:cNvSpPr/>
          <p:nvPr/>
        </p:nvSpPr>
        <p:spPr>
          <a:xfrm rot="2700000">
            <a:off x="4903781" y="3290197"/>
            <a:ext cx="223181" cy="2231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0236" tIns="30236" rIns="30236" bIns="30236" numCol="1" anchor="ctr">
            <a:noAutofit/>
          </a:bodyPr>
          <a:lstStyle/>
          <a:p>
            <a:pPr defTabSz="725668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46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001"/>
          <p:cNvSpPr/>
          <p:nvPr/>
        </p:nvSpPr>
        <p:spPr>
          <a:xfrm>
            <a:off x="4714965" y="3772553"/>
            <a:ext cx="513579" cy="513579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40315" tIns="40315" rIns="40315" bIns="40315" numCol="1" anchor="ctr">
            <a:noAutofit/>
          </a:bodyPr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002"/>
          <p:cNvSpPr/>
          <p:nvPr/>
        </p:nvSpPr>
        <p:spPr>
          <a:xfrm rot="21537488">
            <a:off x="4902737" y="3925176"/>
            <a:ext cx="130404" cy="237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defTabSz="725668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46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92112" y="1944795"/>
            <a:ext cx="2791114" cy="2563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833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833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92113" y="1771706"/>
            <a:ext cx="1916285" cy="146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34007"/>
            <a:r>
              <a:rPr lang="zh-CN" altLang="en-US" sz="952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endParaRPr lang="en-GB" altLang="zh-CN" sz="952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92114" y="2605817"/>
            <a:ext cx="2791114" cy="2563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833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833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92114" y="2432728"/>
            <a:ext cx="1916285" cy="146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34007"/>
            <a:r>
              <a:rPr lang="zh-CN" altLang="en-US" sz="952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endParaRPr lang="en-GB" altLang="zh-CN" sz="952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92113" y="3276918"/>
            <a:ext cx="2791114" cy="2563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833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833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92114" y="3103829"/>
            <a:ext cx="1916285" cy="146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34007"/>
            <a:r>
              <a:rPr lang="zh-CN" altLang="en-US" sz="952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endParaRPr lang="en-GB" altLang="zh-CN" sz="952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92111" y="3924171"/>
            <a:ext cx="2851529" cy="2563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833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833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92112" y="3751082"/>
            <a:ext cx="1916285" cy="146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34007"/>
            <a:r>
              <a:rPr lang="zh-CN" altLang="en-US" sz="952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endParaRPr lang="en-GB" altLang="zh-CN" sz="952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5073" y="1657413"/>
            <a:ext cx="4182566" cy="28042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4007"/>
            <a:endParaRPr lang="zh-CN" altLang="en-US" sz="182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13755A40-1107-493B-B411-2113D84E06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0" t="-310" r="43575" b="100000"/>
          <a:stretch>
            <a:fillRect/>
          </a:stretch>
        </p:blipFill>
        <p:spPr bwMode="auto">
          <a:xfrm>
            <a:off x="1449900" y="-4500"/>
            <a:ext cx="4500" cy="4500"/>
          </a:xfrm>
          <a:custGeom>
            <a:avLst/>
            <a:gdLst>
              <a:gd name="connsiteX0" fmla="*/ 4500 w 4500"/>
              <a:gd name="connsiteY0" fmla="*/ 0 h 4500"/>
              <a:gd name="connsiteX1" fmla="*/ 4500 w 4500"/>
              <a:gd name="connsiteY1" fmla="*/ 4500 h 4500"/>
              <a:gd name="connsiteX2" fmla="*/ 0 w 4500"/>
              <a:gd name="connsiteY2" fmla="*/ 4500 h 4500"/>
              <a:gd name="connsiteX3" fmla="*/ 4500 w 4500"/>
              <a:gd name="connsiteY3" fmla="*/ 0 h 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0" h="4500">
                <a:moveTo>
                  <a:pt x="4500" y="0"/>
                </a:moveTo>
                <a:lnTo>
                  <a:pt x="4500" y="4500"/>
                </a:lnTo>
                <a:lnTo>
                  <a:pt x="0" y="4500"/>
                </a:lnTo>
                <a:lnTo>
                  <a:pt x="450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435AA1AC-F252-44B3-86E3-73A1EE275BB7}"/>
              </a:ext>
            </a:extLst>
          </p:cNvPr>
          <p:cNvSpPr txBox="1"/>
          <p:nvPr/>
        </p:nvSpPr>
        <p:spPr>
          <a:xfrm>
            <a:off x="3128962" y="46310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08359363-12C3-480E-92CB-AE63DF6E26E9}"/>
              </a:ext>
            </a:extLst>
          </p:cNvPr>
          <p:cNvSpPr txBox="1"/>
          <p:nvPr/>
        </p:nvSpPr>
        <p:spPr>
          <a:xfrm>
            <a:off x="3033718" y="85552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343420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199"/>
          <p:cNvSpPr/>
          <p:nvPr/>
        </p:nvSpPr>
        <p:spPr>
          <a:xfrm rot="5400000" flipH="1">
            <a:off x="923575" y="2565898"/>
            <a:ext cx="551174" cy="487366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200"/>
          <p:cNvSpPr/>
          <p:nvPr/>
        </p:nvSpPr>
        <p:spPr>
          <a:xfrm rot="5400000">
            <a:off x="7767223" y="1996635"/>
            <a:ext cx="551174" cy="487366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2204"/>
          <p:cNvSpPr/>
          <p:nvPr/>
        </p:nvSpPr>
        <p:spPr>
          <a:xfrm>
            <a:off x="6209135" y="1540148"/>
            <a:ext cx="2077359" cy="849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0236" tIns="30236" rIns="30236" bIns="30236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2205"/>
          <p:cNvSpPr/>
          <p:nvPr/>
        </p:nvSpPr>
        <p:spPr>
          <a:xfrm>
            <a:off x="4468873" y="1540148"/>
            <a:ext cx="2077358" cy="849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0236" tIns="30236" rIns="30236" bIns="30236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2206"/>
          <p:cNvSpPr/>
          <p:nvPr/>
        </p:nvSpPr>
        <p:spPr>
          <a:xfrm>
            <a:off x="2695743" y="1540148"/>
            <a:ext cx="2077358" cy="849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0236" tIns="30236" rIns="30236" bIns="30236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2207"/>
          <p:cNvSpPr/>
          <p:nvPr/>
        </p:nvSpPr>
        <p:spPr>
          <a:xfrm>
            <a:off x="955478" y="1540148"/>
            <a:ext cx="2077359" cy="849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0236" tIns="30236" rIns="30236" bIns="30236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2208"/>
          <p:cNvSpPr/>
          <p:nvPr/>
        </p:nvSpPr>
        <p:spPr>
          <a:xfrm rot="10800000">
            <a:off x="955478" y="2660584"/>
            <a:ext cx="2077359" cy="849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0236" tIns="30236" rIns="30236" bIns="30236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2209"/>
          <p:cNvSpPr/>
          <p:nvPr/>
        </p:nvSpPr>
        <p:spPr>
          <a:xfrm rot="10800000">
            <a:off x="2695741" y="2660584"/>
            <a:ext cx="2077359" cy="849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0236" tIns="30236" rIns="30236" bIns="30236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2210"/>
          <p:cNvSpPr/>
          <p:nvPr/>
        </p:nvSpPr>
        <p:spPr>
          <a:xfrm rot="10800000">
            <a:off x="4468871" y="2660584"/>
            <a:ext cx="2077359" cy="849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0236" tIns="30236" rIns="30236" bIns="30236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2211"/>
          <p:cNvSpPr/>
          <p:nvPr/>
        </p:nvSpPr>
        <p:spPr>
          <a:xfrm rot="10800000">
            <a:off x="6209135" y="2660584"/>
            <a:ext cx="2077358" cy="849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0236" tIns="30236" rIns="30236" bIns="30236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2706455" y="1766285"/>
            <a:ext cx="414261" cy="414262"/>
            <a:chOff x="3712472" y="2651901"/>
            <a:chExt cx="521998" cy="521999"/>
          </a:xfrm>
        </p:grpSpPr>
        <p:sp>
          <p:nvSpPr>
            <p:cNvPr id="19" name="Shape 2214"/>
            <p:cNvSpPr/>
            <p:nvPr/>
          </p:nvSpPr>
          <p:spPr>
            <a:xfrm>
              <a:off x="371247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 defTabSz="725668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20" name="Group 2217"/>
            <p:cNvGrpSpPr/>
            <p:nvPr/>
          </p:nvGrpSpPr>
          <p:grpSpPr>
            <a:xfrm>
              <a:off x="3878843" y="2769409"/>
              <a:ext cx="188787" cy="265098"/>
              <a:chOff x="0" y="0"/>
              <a:chExt cx="390413" cy="548221"/>
            </a:xfrm>
          </p:grpSpPr>
          <p:sp>
            <p:nvSpPr>
              <p:cNvPr id="21" name="Shape 2215"/>
              <p:cNvSpPr/>
              <p:nvPr/>
            </p:nvSpPr>
            <p:spPr>
              <a:xfrm>
                <a:off x="0" y="46251"/>
                <a:ext cx="390413" cy="5019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0236" tIns="30236" rIns="30236" bIns="30236" numCol="1" anchor="ctr">
                <a:noAutofit/>
              </a:bodyPr>
              <a:lstStyle/>
              <a:p>
                <a:pPr defTabSz="725668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54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2" name="Shape 2216"/>
              <p:cNvSpPr/>
              <p:nvPr/>
            </p:nvSpPr>
            <p:spPr>
              <a:xfrm>
                <a:off x="68773" y="0"/>
                <a:ext cx="250985" cy="1115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0236" tIns="30236" rIns="30236" bIns="30236" numCol="1" anchor="ctr">
                <a:noAutofit/>
              </a:bodyPr>
              <a:lstStyle/>
              <a:p>
                <a:pPr defTabSz="725668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54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3" name="Group 1"/>
          <p:cNvGrpSpPr/>
          <p:nvPr/>
        </p:nvGrpSpPr>
        <p:grpSpPr>
          <a:xfrm>
            <a:off x="955851" y="1757601"/>
            <a:ext cx="414261" cy="414262"/>
            <a:chOff x="1506589" y="2640958"/>
            <a:chExt cx="521998" cy="521999"/>
          </a:xfrm>
        </p:grpSpPr>
        <p:sp>
          <p:nvSpPr>
            <p:cNvPr id="24" name="Shape 2220"/>
            <p:cNvSpPr/>
            <p:nvPr/>
          </p:nvSpPr>
          <p:spPr>
            <a:xfrm>
              <a:off x="1506589" y="2640958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 defTabSz="725668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5" name="Shape 2221"/>
            <p:cNvSpPr/>
            <p:nvPr/>
          </p:nvSpPr>
          <p:spPr>
            <a:xfrm>
              <a:off x="1633470" y="2769409"/>
              <a:ext cx="276863" cy="265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6" name="Group 3"/>
          <p:cNvGrpSpPr/>
          <p:nvPr/>
        </p:nvGrpSpPr>
        <p:grpSpPr>
          <a:xfrm>
            <a:off x="4456688" y="1766285"/>
            <a:ext cx="414261" cy="414262"/>
            <a:chOff x="5917887" y="2651901"/>
            <a:chExt cx="521998" cy="521999"/>
          </a:xfrm>
        </p:grpSpPr>
        <p:sp>
          <p:nvSpPr>
            <p:cNvPr id="27" name="Shape 2224"/>
            <p:cNvSpPr/>
            <p:nvPr/>
          </p:nvSpPr>
          <p:spPr>
            <a:xfrm>
              <a:off x="5917887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 defTabSz="725668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8" name="Shape 2225"/>
            <p:cNvSpPr/>
            <p:nvPr/>
          </p:nvSpPr>
          <p:spPr>
            <a:xfrm>
              <a:off x="6067226" y="2798035"/>
              <a:ext cx="223320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9" name="Group 4"/>
          <p:cNvGrpSpPr/>
          <p:nvPr/>
        </p:nvGrpSpPr>
        <p:grpSpPr>
          <a:xfrm>
            <a:off x="6219849" y="1766285"/>
            <a:ext cx="414261" cy="414262"/>
            <a:chOff x="8139592" y="2651901"/>
            <a:chExt cx="521998" cy="521999"/>
          </a:xfrm>
        </p:grpSpPr>
        <p:sp>
          <p:nvSpPr>
            <p:cNvPr id="30" name="Shape 2228"/>
            <p:cNvSpPr/>
            <p:nvPr/>
          </p:nvSpPr>
          <p:spPr>
            <a:xfrm>
              <a:off x="813959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 defTabSz="725668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1" name="Shape 2229"/>
            <p:cNvSpPr/>
            <p:nvPr/>
          </p:nvSpPr>
          <p:spPr>
            <a:xfrm>
              <a:off x="8286417" y="2801240"/>
              <a:ext cx="223305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7872232" y="2878037"/>
            <a:ext cx="414261" cy="414262"/>
            <a:chOff x="10221709" y="4052785"/>
            <a:chExt cx="521998" cy="521999"/>
          </a:xfrm>
        </p:grpSpPr>
        <p:sp>
          <p:nvSpPr>
            <p:cNvPr id="33" name="Shape 2232"/>
            <p:cNvSpPr/>
            <p:nvPr/>
          </p:nvSpPr>
          <p:spPr>
            <a:xfrm>
              <a:off x="10221709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 defTabSz="725668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4" name="Shape 2233"/>
            <p:cNvSpPr/>
            <p:nvPr/>
          </p:nvSpPr>
          <p:spPr>
            <a:xfrm>
              <a:off x="10388587" y="4179325"/>
              <a:ext cx="188243" cy="268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5" name="Group 6"/>
          <p:cNvGrpSpPr/>
          <p:nvPr/>
        </p:nvGrpSpPr>
        <p:grpSpPr>
          <a:xfrm>
            <a:off x="6121627" y="2878037"/>
            <a:ext cx="414261" cy="414262"/>
            <a:chOff x="8015826" y="4052785"/>
            <a:chExt cx="521998" cy="521999"/>
          </a:xfrm>
        </p:grpSpPr>
        <p:sp>
          <p:nvSpPr>
            <p:cNvPr id="36" name="Shape 2236"/>
            <p:cNvSpPr/>
            <p:nvPr/>
          </p:nvSpPr>
          <p:spPr>
            <a:xfrm>
              <a:off x="8015826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 defTabSz="725668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7" name="Shape 2237"/>
            <p:cNvSpPr/>
            <p:nvPr/>
          </p:nvSpPr>
          <p:spPr>
            <a:xfrm>
              <a:off x="8155776" y="4192637"/>
              <a:ext cx="242294" cy="242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8" name="Group 7"/>
          <p:cNvGrpSpPr/>
          <p:nvPr/>
        </p:nvGrpSpPr>
        <p:grpSpPr>
          <a:xfrm>
            <a:off x="4346586" y="2878037"/>
            <a:ext cx="414261" cy="414262"/>
            <a:chOff x="5779150" y="4052785"/>
            <a:chExt cx="521998" cy="521999"/>
          </a:xfrm>
        </p:grpSpPr>
        <p:sp>
          <p:nvSpPr>
            <p:cNvPr id="39" name="Shape 2240"/>
            <p:cNvSpPr/>
            <p:nvPr/>
          </p:nvSpPr>
          <p:spPr>
            <a:xfrm>
              <a:off x="577915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 defTabSz="725668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40" name="Group 2243"/>
            <p:cNvGrpSpPr/>
            <p:nvPr/>
          </p:nvGrpSpPr>
          <p:grpSpPr>
            <a:xfrm>
              <a:off x="5923244" y="4211998"/>
              <a:ext cx="233810" cy="203573"/>
              <a:chOff x="-1382595" y="-97300"/>
              <a:chExt cx="483522" cy="420990"/>
            </a:xfrm>
          </p:grpSpPr>
          <p:sp>
            <p:nvSpPr>
              <p:cNvPr id="41" name="Shape 2241"/>
              <p:cNvSpPr/>
              <p:nvPr/>
            </p:nvSpPr>
            <p:spPr>
              <a:xfrm>
                <a:off x="-1361117" y="-97300"/>
                <a:ext cx="440016" cy="123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0236" tIns="30236" rIns="30236" bIns="30236" numCol="1" anchor="ctr">
                <a:noAutofit/>
              </a:bodyPr>
              <a:lstStyle/>
              <a:p>
                <a:pPr defTabSz="725668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54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2" name="Shape 2242"/>
              <p:cNvSpPr/>
              <p:nvPr/>
            </p:nvSpPr>
            <p:spPr>
              <a:xfrm>
                <a:off x="-1382595" y="54793"/>
                <a:ext cx="483522" cy="268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0236" tIns="30236" rIns="30236" bIns="30236" numCol="1" anchor="ctr">
                <a:noAutofit/>
              </a:bodyPr>
              <a:lstStyle/>
              <a:p>
                <a:pPr defTabSz="725668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54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43" name="Group 8"/>
          <p:cNvGrpSpPr/>
          <p:nvPr/>
        </p:nvGrpSpPr>
        <p:grpSpPr>
          <a:xfrm>
            <a:off x="2606515" y="2878037"/>
            <a:ext cx="414261" cy="414262"/>
            <a:chOff x="3586540" y="4052785"/>
            <a:chExt cx="521998" cy="521999"/>
          </a:xfrm>
        </p:grpSpPr>
        <p:sp>
          <p:nvSpPr>
            <p:cNvPr id="44" name="Shape 2246"/>
            <p:cNvSpPr/>
            <p:nvPr/>
          </p:nvSpPr>
          <p:spPr>
            <a:xfrm>
              <a:off x="358654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 defTabSz="725668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45" name="Shape 2247"/>
            <p:cNvSpPr/>
            <p:nvPr/>
          </p:nvSpPr>
          <p:spPr>
            <a:xfrm>
              <a:off x="3722299" y="4183326"/>
              <a:ext cx="250481" cy="260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369706" y="1889838"/>
            <a:ext cx="1347927" cy="170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4007"/>
            <a:r>
              <a:rPr lang="zh-CN" altLang="en-US" sz="1111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11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119335" y="1889838"/>
            <a:ext cx="1347927" cy="170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4007"/>
            <a:r>
              <a:rPr lang="zh-CN" altLang="en-US" sz="1111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11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69760" y="1885998"/>
            <a:ext cx="1347927" cy="170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4007"/>
            <a:r>
              <a:rPr lang="zh-CN" altLang="en-US" sz="1111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11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619389" y="1885998"/>
            <a:ext cx="1347927" cy="170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4007"/>
            <a:r>
              <a:rPr lang="zh-CN" altLang="en-US" sz="1111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11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264464" y="3016337"/>
            <a:ext cx="1347927" cy="170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4007"/>
            <a:r>
              <a:rPr lang="zh-CN" altLang="en-US" sz="1111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11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14093" y="3016337"/>
            <a:ext cx="1347927" cy="170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4007"/>
            <a:r>
              <a:rPr lang="zh-CN" altLang="en-US" sz="1111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11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764518" y="3012497"/>
            <a:ext cx="1347927" cy="170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4007"/>
            <a:r>
              <a:rPr lang="zh-CN" altLang="en-US" sz="1111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11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514147" y="3012497"/>
            <a:ext cx="1347927" cy="170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4007"/>
            <a:r>
              <a:rPr lang="zh-CN" altLang="en-US" sz="1111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11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056545" y="3883114"/>
            <a:ext cx="7229948" cy="4395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725668"/>
            <a:r>
              <a:rPr lang="zh-CN" altLang="en-US" sz="952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52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952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952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952" dirty="0">
                <a:solidFill>
                  <a:srgbClr val="474747"/>
                </a:solidFill>
                <a:latin typeface="微软雅黑"/>
                <a:ea typeface="微软雅黑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952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952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952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952" dirty="0">
                <a:solidFill>
                  <a:srgbClr val="474747"/>
                </a:solidFill>
                <a:latin typeface="微软雅黑"/>
                <a:ea typeface="微软雅黑"/>
              </a:rPr>
              <a:t>分钟之内。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893F4020-D75F-470D-9318-AA81C1DE953A}"/>
              </a:ext>
            </a:extLst>
          </p:cNvPr>
          <p:cNvSpPr txBox="1"/>
          <p:nvPr/>
        </p:nvSpPr>
        <p:spPr>
          <a:xfrm>
            <a:off x="3128962" y="46310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497B5BE0-317B-49C7-BB8A-CAA14817211E}"/>
              </a:ext>
            </a:extLst>
          </p:cNvPr>
          <p:cNvSpPr txBox="1"/>
          <p:nvPr/>
        </p:nvSpPr>
        <p:spPr>
          <a:xfrm>
            <a:off x="3033718" y="85552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789063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25"/>
          <p:cNvGrpSpPr/>
          <p:nvPr/>
        </p:nvGrpSpPr>
        <p:grpSpPr>
          <a:xfrm rot="16200000">
            <a:off x="3459457" y="1905291"/>
            <a:ext cx="2303419" cy="2304259"/>
            <a:chOff x="0" y="0"/>
            <a:chExt cx="5802633" cy="5804748"/>
          </a:xfrm>
        </p:grpSpPr>
        <p:sp>
          <p:nvSpPr>
            <p:cNvPr id="9" name="Shape 1021"/>
            <p:cNvSpPr/>
            <p:nvPr/>
          </p:nvSpPr>
          <p:spPr>
            <a:xfrm>
              <a:off x="2902570" y="0"/>
              <a:ext cx="2897532" cy="3488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022"/>
            <p:cNvSpPr/>
            <p:nvPr/>
          </p:nvSpPr>
          <p:spPr>
            <a:xfrm>
              <a:off x="0" y="0"/>
              <a:ext cx="3493530" cy="2902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023"/>
            <p:cNvSpPr/>
            <p:nvPr/>
          </p:nvSpPr>
          <p:spPr>
            <a:xfrm>
              <a:off x="0" y="2309163"/>
              <a:ext cx="2906814" cy="3488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024"/>
            <p:cNvSpPr/>
            <p:nvPr/>
          </p:nvSpPr>
          <p:spPr>
            <a:xfrm>
              <a:off x="2318387" y="2902671"/>
              <a:ext cx="3484247" cy="2902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3" name="Shape 1026"/>
          <p:cNvSpPr/>
          <p:nvPr/>
        </p:nvSpPr>
        <p:spPr>
          <a:xfrm rot="16200000">
            <a:off x="1771150" y="2760218"/>
            <a:ext cx="5686639" cy="31381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40" y="18837"/>
                </a:moveTo>
                <a:cubicBezTo>
                  <a:pt x="13190" y="18837"/>
                  <a:pt x="11205" y="15239"/>
                  <a:pt x="11205" y="10800"/>
                </a:cubicBezTo>
                <a:cubicBezTo>
                  <a:pt x="11205" y="6361"/>
                  <a:pt x="13190" y="2762"/>
                  <a:pt x="15640" y="2762"/>
                </a:cubicBezTo>
                <a:cubicBezTo>
                  <a:pt x="18090" y="2762"/>
                  <a:pt x="20076" y="6361"/>
                  <a:pt x="20076" y="10800"/>
                </a:cubicBezTo>
                <a:cubicBezTo>
                  <a:pt x="20076" y="15239"/>
                  <a:pt x="18090" y="18837"/>
                  <a:pt x="15640" y="18837"/>
                </a:cubicBezTo>
                <a:close/>
                <a:moveTo>
                  <a:pt x="15640" y="0"/>
                </a:moveTo>
                <a:cubicBezTo>
                  <a:pt x="12538" y="0"/>
                  <a:pt x="9990" y="4295"/>
                  <a:pt x="9707" y="9783"/>
                </a:cubicBezTo>
                <a:lnTo>
                  <a:pt x="9307" y="9783"/>
                </a:lnTo>
                <a:lnTo>
                  <a:pt x="9307" y="9333"/>
                </a:lnTo>
                <a:lnTo>
                  <a:pt x="0" y="9333"/>
                </a:lnTo>
                <a:lnTo>
                  <a:pt x="0" y="12267"/>
                </a:lnTo>
                <a:lnTo>
                  <a:pt x="9307" y="12267"/>
                </a:lnTo>
                <a:lnTo>
                  <a:pt x="9307" y="11817"/>
                </a:lnTo>
                <a:lnTo>
                  <a:pt x="9707" y="11817"/>
                </a:lnTo>
                <a:cubicBezTo>
                  <a:pt x="9990" y="17305"/>
                  <a:pt x="12538" y="21600"/>
                  <a:pt x="15640" y="21600"/>
                </a:cubicBezTo>
                <a:cubicBezTo>
                  <a:pt x="18932" y="21600"/>
                  <a:pt x="21600" y="16765"/>
                  <a:pt x="21600" y="10800"/>
                </a:cubicBezTo>
                <a:cubicBezTo>
                  <a:pt x="21600" y="4835"/>
                  <a:pt x="18932" y="0"/>
                  <a:pt x="15640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0236" tIns="30236" rIns="30236" bIns="30236" anchor="ctr"/>
          <a:lstStyle/>
          <a:p>
            <a:pPr defTabSz="72566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1031"/>
          <p:cNvSpPr/>
          <p:nvPr/>
        </p:nvSpPr>
        <p:spPr>
          <a:xfrm>
            <a:off x="2703310" y="1753625"/>
            <a:ext cx="1275688" cy="540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40315" tIns="40315" rIns="40315" bIns="40315" anchor="ctr"/>
          <a:lstStyle/>
          <a:p>
            <a:pPr defTabSz="725668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1035"/>
          <p:cNvSpPr/>
          <p:nvPr/>
        </p:nvSpPr>
        <p:spPr>
          <a:xfrm flipH="1">
            <a:off x="5241670" y="1753625"/>
            <a:ext cx="1275688" cy="540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40315" tIns="40315" rIns="40315" bIns="40315" anchor="ctr"/>
          <a:lstStyle/>
          <a:p>
            <a:pPr defTabSz="725668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1039"/>
          <p:cNvSpPr/>
          <p:nvPr/>
        </p:nvSpPr>
        <p:spPr>
          <a:xfrm>
            <a:off x="2703310" y="3303426"/>
            <a:ext cx="1275688" cy="540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40315" tIns="40315" rIns="40315" bIns="40315" anchor="ctr"/>
          <a:lstStyle/>
          <a:p>
            <a:pPr defTabSz="725668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1043"/>
          <p:cNvSpPr/>
          <p:nvPr/>
        </p:nvSpPr>
        <p:spPr>
          <a:xfrm flipH="1">
            <a:off x="5241670" y="3303426"/>
            <a:ext cx="1275688" cy="540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40315" tIns="40315" rIns="40315" bIns="40315" anchor="ctr"/>
          <a:lstStyle/>
          <a:p>
            <a:pPr defTabSz="725668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3464078" y="1906717"/>
            <a:ext cx="1384940" cy="1150207"/>
            <a:chOff x="4658741" y="2739962"/>
            <a:chExt cx="1745120" cy="1449341"/>
          </a:xfrm>
        </p:grpSpPr>
        <p:sp>
          <p:nvSpPr>
            <p:cNvPr id="19" name="Shape 1027"/>
            <p:cNvSpPr/>
            <p:nvPr/>
          </p:nvSpPr>
          <p:spPr>
            <a:xfrm rot="16200000">
              <a:off x="4806630" y="2592073"/>
              <a:ext cx="1449341" cy="174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0236" tIns="30236" rIns="30236" bIns="30236" anchor="ctr"/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047"/>
            <p:cNvSpPr/>
            <p:nvPr/>
          </p:nvSpPr>
          <p:spPr>
            <a:xfrm>
              <a:off x="5271459" y="3308488"/>
              <a:ext cx="351062" cy="312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0236" tIns="30236" rIns="30236" bIns="30236" anchor="ctr"/>
            <a:lstStyle/>
            <a:p>
              <a:pPr defTabSz="725668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21" name="Group 4"/>
          <p:cNvGrpSpPr/>
          <p:nvPr/>
        </p:nvGrpSpPr>
        <p:grpSpPr>
          <a:xfrm>
            <a:off x="3464078" y="2822336"/>
            <a:ext cx="1152048" cy="1386795"/>
            <a:chOff x="4658741" y="3893707"/>
            <a:chExt cx="1451660" cy="1747458"/>
          </a:xfrm>
        </p:grpSpPr>
        <p:sp>
          <p:nvSpPr>
            <p:cNvPr id="22" name="Shape 1028"/>
            <p:cNvSpPr/>
            <p:nvPr/>
          </p:nvSpPr>
          <p:spPr>
            <a:xfrm rot="16200000">
              <a:off x="4510842" y="4041606"/>
              <a:ext cx="1747458" cy="1451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0236" tIns="30236" rIns="30236" bIns="30236" anchor="ctr"/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3" name="Group 3"/>
            <p:cNvGrpSpPr/>
            <p:nvPr/>
          </p:nvGrpSpPr>
          <p:grpSpPr>
            <a:xfrm>
              <a:off x="5300949" y="4611290"/>
              <a:ext cx="292082" cy="312291"/>
              <a:chOff x="5300949" y="4611290"/>
              <a:chExt cx="292082" cy="312291"/>
            </a:xfrm>
          </p:grpSpPr>
          <p:sp>
            <p:nvSpPr>
              <p:cNvPr id="24" name="Shape 1048"/>
              <p:cNvSpPr/>
              <p:nvPr/>
            </p:nvSpPr>
            <p:spPr>
              <a:xfrm>
                <a:off x="5300949" y="4798756"/>
                <a:ext cx="50932" cy="12482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315" tIns="40315" rIns="40315" bIns="40315" numCol="1" anchor="ctr">
                <a:noAutofit/>
              </a:bodyPr>
              <a:lstStyle/>
              <a:p>
                <a:pPr defTabSz="725668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246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5" name="Shape 1049"/>
              <p:cNvSpPr/>
              <p:nvPr/>
            </p:nvSpPr>
            <p:spPr>
              <a:xfrm>
                <a:off x="5381332" y="4745411"/>
                <a:ext cx="50932" cy="17817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315" tIns="40315" rIns="40315" bIns="40315" numCol="1" anchor="ctr">
                <a:noAutofit/>
              </a:bodyPr>
              <a:lstStyle/>
              <a:p>
                <a:pPr defTabSz="725668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246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6" name="Shape 1050"/>
              <p:cNvSpPr/>
              <p:nvPr/>
            </p:nvSpPr>
            <p:spPr>
              <a:xfrm>
                <a:off x="5461715" y="4701406"/>
                <a:ext cx="50932" cy="22217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315" tIns="40315" rIns="40315" bIns="40315" numCol="1" anchor="ctr">
                <a:noAutofit/>
              </a:bodyPr>
              <a:lstStyle/>
              <a:p>
                <a:pPr defTabSz="725668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246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7" name="Shape 1051"/>
              <p:cNvSpPr/>
              <p:nvPr/>
            </p:nvSpPr>
            <p:spPr>
              <a:xfrm>
                <a:off x="5542099" y="4673932"/>
                <a:ext cx="50932" cy="249649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315" tIns="40315" rIns="40315" bIns="40315" numCol="1" anchor="ctr">
                <a:noAutofit/>
              </a:bodyPr>
              <a:lstStyle/>
              <a:p>
                <a:pPr defTabSz="725668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246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8" name="Shape 1056"/>
              <p:cNvSpPr/>
              <p:nvPr/>
            </p:nvSpPr>
            <p:spPr>
              <a:xfrm>
                <a:off x="5304006" y="4611290"/>
                <a:ext cx="288076" cy="1169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400" y="7200"/>
                      <a:pt x="7200" y="14400"/>
                      <a:pt x="0" y="21600"/>
                    </a:cubicBezTo>
                  </a:path>
                </a:pathLst>
              </a:custGeom>
              <a:noFill/>
              <a:ln w="12700" cap="flat">
                <a:solidFill>
                  <a:srgbClr val="FFFFFF"/>
                </a:solidFill>
                <a:prstDash val="solid"/>
                <a:miter lim="400000"/>
                <a:headEnd type="triangle" w="med" len="med"/>
              </a:ln>
              <a:effectLst/>
            </p:spPr>
            <p:txBody>
              <a:bodyPr/>
              <a:lstStyle/>
              <a:p>
                <a:pPr defTabSz="725668">
                  <a:defRPr/>
                </a:pPr>
                <a:endParaRPr sz="1428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29" name="Group 1"/>
          <p:cNvGrpSpPr/>
          <p:nvPr/>
        </p:nvGrpSpPr>
        <p:grpSpPr>
          <a:xfrm>
            <a:off x="4612755" y="1904037"/>
            <a:ext cx="1152012" cy="1383110"/>
            <a:chOff x="6106153" y="2736586"/>
            <a:chExt cx="1451615" cy="1742815"/>
          </a:xfrm>
        </p:grpSpPr>
        <p:sp>
          <p:nvSpPr>
            <p:cNvPr id="30" name="Shape 1030"/>
            <p:cNvSpPr/>
            <p:nvPr/>
          </p:nvSpPr>
          <p:spPr>
            <a:xfrm rot="16200000">
              <a:off x="5960553" y="2882186"/>
              <a:ext cx="1742815" cy="1451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0236" tIns="30236" rIns="30236" bIns="30236" anchor="ctr"/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" name="Shape 1054"/>
            <p:cNvSpPr/>
            <p:nvPr/>
          </p:nvSpPr>
          <p:spPr>
            <a:xfrm rot="2700000">
              <a:off x="6652964" y="3326604"/>
              <a:ext cx="276056" cy="276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0236" tIns="30236" rIns="30236" bIns="30236" anchor="ctr"/>
            <a:lstStyle/>
            <a:p>
              <a:pPr defTabSz="725668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4380726" y="3055239"/>
            <a:ext cx="1384936" cy="1153892"/>
            <a:chOff x="5813780" y="4187181"/>
            <a:chExt cx="1745115" cy="1453984"/>
          </a:xfrm>
        </p:grpSpPr>
        <p:sp>
          <p:nvSpPr>
            <p:cNvPr id="33" name="Shape 1029"/>
            <p:cNvSpPr/>
            <p:nvPr/>
          </p:nvSpPr>
          <p:spPr>
            <a:xfrm rot="16200000">
              <a:off x="5959346" y="4041615"/>
              <a:ext cx="1453984" cy="174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0236" tIns="30236" rIns="30236" bIns="30236" anchor="ctr"/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055"/>
            <p:cNvSpPr/>
            <p:nvPr/>
          </p:nvSpPr>
          <p:spPr>
            <a:xfrm rot="21537488">
              <a:off x="6664573" y="4683387"/>
              <a:ext cx="161298" cy="293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725668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35" name="Text Placeholder 2"/>
          <p:cNvSpPr txBox="1">
            <a:spLocks/>
          </p:cNvSpPr>
          <p:nvPr/>
        </p:nvSpPr>
        <p:spPr>
          <a:xfrm>
            <a:off x="6422485" y="1686853"/>
            <a:ext cx="1806863" cy="23433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725668">
              <a:spcBef>
                <a:spcPts val="794"/>
              </a:spcBef>
              <a:defRPr/>
            </a:pPr>
            <a:r>
              <a:rPr lang="zh-CN" altLang="en-US" sz="1111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r>
              <a:rPr lang="en-GB" sz="1111" dirty="0">
                <a:solidFill>
                  <a:schemeClr val="tx2"/>
                </a:solidFill>
                <a:latin typeface="微软雅黑"/>
                <a:ea typeface="微软雅黑"/>
              </a:rPr>
              <a:t> 03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580144" y="3463332"/>
            <a:ext cx="1649204" cy="683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725668"/>
            <a:r>
              <a:rPr lang="zh-CN" altLang="en-US" sz="1111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7" name="Text Placeholder 2"/>
          <p:cNvSpPr txBox="1">
            <a:spLocks/>
          </p:cNvSpPr>
          <p:nvPr/>
        </p:nvSpPr>
        <p:spPr>
          <a:xfrm>
            <a:off x="6422485" y="3211465"/>
            <a:ext cx="1806863" cy="23433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725668">
              <a:spcBef>
                <a:spcPts val="794"/>
              </a:spcBef>
              <a:defRPr/>
            </a:pPr>
            <a:r>
              <a:rPr lang="zh-CN" altLang="en-US" sz="1111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r>
              <a:rPr lang="en-GB" sz="1111">
                <a:solidFill>
                  <a:schemeClr val="tx2"/>
                </a:solidFill>
                <a:latin typeface="微软雅黑"/>
                <a:ea typeface="微软雅黑"/>
              </a:rPr>
              <a:t> 04</a:t>
            </a:r>
            <a:endParaRPr lang="en-GB" sz="111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965295" y="1686853"/>
            <a:ext cx="1838941" cy="23433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5668">
              <a:spcBef>
                <a:spcPts val="794"/>
              </a:spcBef>
              <a:defRPr/>
            </a:pPr>
            <a:r>
              <a:rPr lang="zh-CN" altLang="en-US" sz="1111" dirty="0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r>
              <a:rPr lang="en-GB" sz="1111" dirty="0">
                <a:solidFill>
                  <a:schemeClr val="tx2"/>
                </a:solidFill>
                <a:latin typeface="微软雅黑"/>
                <a:ea typeface="微软雅黑"/>
              </a:rPr>
              <a:t> 01</a:t>
            </a: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991320" y="3211465"/>
            <a:ext cx="1812916" cy="23433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5668">
              <a:spcBef>
                <a:spcPts val="794"/>
              </a:spcBef>
              <a:defRPr/>
            </a:pPr>
            <a:r>
              <a:rPr lang="zh-CN" altLang="en-US" sz="1111">
                <a:solidFill>
                  <a:schemeClr val="tx2"/>
                </a:solidFill>
                <a:latin typeface="微软雅黑"/>
                <a:ea typeface="微软雅黑"/>
              </a:rPr>
              <a:t>添加标题</a:t>
            </a:r>
            <a:r>
              <a:rPr lang="en-GB" sz="1111">
                <a:solidFill>
                  <a:schemeClr val="tx2"/>
                </a:solidFill>
                <a:latin typeface="微软雅黑"/>
                <a:ea typeface="微软雅黑"/>
              </a:rPr>
              <a:t> 02</a:t>
            </a:r>
            <a:endParaRPr lang="en-GB" sz="111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552213" y="1953301"/>
            <a:ext cx="1677135" cy="683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725668"/>
            <a:r>
              <a:rPr lang="zh-CN" altLang="en-US" sz="1111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93227" y="3431216"/>
            <a:ext cx="1649204" cy="683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1111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111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65295" y="1921185"/>
            <a:ext cx="1677135" cy="683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1111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111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C7021940-D56F-402B-9964-9B0054110036}"/>
              </a:ext>
            </a:extLst>
          </p:cNvPr>
          <p:cNvSpPr txBox="1"/>
          <p:nvPr/>
        </p:nvSpPr>
        <p:spPr>
          <a:xfrm>
            <a:off x="3128962" y="46310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5CFE3003-D2CB-4177-8206-4FADD614E6B6}"/>
              </a:ext>
            </a:extLst>
          </p:cNvPr>
          <p:cNvSpPr txBox="1"/>
          <p:nvPr/>
        </p:nvSpPr>
        <p:spPr>
          <a:xfrm>
            <a:off x="3033718" y="85552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45410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2" b="1362"/>
          <a:stretch/>
        </p:blipFill>
        <p:spPr bwMode="auto">
          <a:xfrm>
            <a:off x="1061788" y="1562404"/>
            <a:ext cx="7167560" cy="174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5"/>
          <p:cNvSpPr>
            <a:spLocks/>
          </p:cNvSpPr>
          <p:nvPr/>
        </p:nvSpPr>
        <p:spPr bwMode="auto">
          <a:xfrm rot="16200000">
            <a:off x="1077994" y="1543220"/>
            <a:ext cx="1747570" cy="177998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</p:spPr>
        <p:txBody>
          <a:bodyPr lIns="0" tIns="0" rIns="0" bIns="0"/>
          <a:lstStyle/>
          <a:p>
            <a:pPr algn="ctr" defTabSz="725668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63" kern="0" dirty="0">
              <a:solidFill>
                <a:srgbClr val="008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" name="AutoShape 16"/>
          <p:cNvSpPr>
            <a:spLocks/>
          </p:cNvSpPr>
          <p:nvPr/>
        </p:nvSpPr>
        <p:spPr bwMode="auto">
          <a:xfrm rot="16200000">
            <a:off x="4671895" y="1543220"/>
            <a:ext cx="1747570" cy="177998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3">
              <a:alpha val="79999"/>
            </a:schemeClr>
          </a:solidFill>
          <a:ln>
            <a:noFill/>
          </a:ln>
        </p:spPr>
        <p:txBody>
          <a:bodyPr lIns="0" tIns="0" rIns="0" bIns="0"/>
          <a:lstStyle/>
          <a:p>
            <a:pPr algn="ctr" defTabSz="725668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6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847" y="2093936"/>
            <a:ext cx="838200" cy="70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9"/>
          <p:cNvSpPr>
            <a:spLocks/>
          </p:cNvSpPr>
          <p:nvPr/>
        </p:nvSpPr>
        <p:spPr bwMode="auto">
          <a:xfrm>
            <a:off x="1064763" y="3733771"/>
            <a:ext cx="1566863" cy="609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defTabSz="72566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73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</a:t>
            </a:r>
            <a:endParaRPr lang="en-US" sz="873" dirty="0">
              <a:solidFill>
                <a:srgbClr val="474747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4" name="Rectangle 20"/>
          <p:cNvSpPr>
            <a:spLocks/>
          </p:cNvSpPr>
          <p:nvPr/>
        </p:nvSpPr>
        <p:spPr bwMode="auto">
          <a:xfrm>
            <a:off x="1064763" y="3467112"/>
            <a:ext cx="1566863" cy="26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defTabSz="725668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8" dirty="0">
                <a:solidFill>
                  <a:schemeClr val="tx2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</a:p>
        </p:txBody>
      </p:sp>
      <p:sp>
        <p:nvSpPr>
          <p:cNvPr id="16" name="Rectangle 22"/>
          <p:cNvSpPr>
            <a:spLocks/>
          </p:cNvSpPr>
          <p:nvPr/>
        </p:nvSpPr>
        <p:spPr bwMode="auto">
          <a:xfrm>
            <a:off x="2864988" y="3733771"/>
            <a:ext cx="1566863" cy="609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defTabSz="72566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73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</a:t>
            </a:r>
            <a:endParaRPr lang="en-US" altLang="zh-CN" sz="873" dirty="0">
              <a:solidFill>
                <a:srgbClr val="474747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7" name="Rectangle 23"/>
          <p:cNvSpPr>
            <a:spLocks/>
          </p:cNvSpPr>
          <p:nvPr/>
        </p:nvSpPr>
        <p:spPr bwMode="auto">
          <a:xfrm>
            <a:off x="2864988" y="3467112"/>
            <a:ext cx="1566863" cy="26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defTabSz="725668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8" dirty="0">
                <a:solidFill>
                  <a:schemeClr val="tx2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</a:p>
        </p:txBody>
      </p:sp>
      <p:sp>
        <p:nvSpPr>
          <p:cNvPr id="19" name="Rectangle 25"/>
          <p:cNvSpPr>
            <a:spLocks/>
          </p:cNvSpPr>
          <p:nvPr/>
        </p:nvSpPr>
        <p:spPr bwMode="auto">
          <a:xfrm>
            <a:off x="4669976" y="3733771"/>
            <a:ext cx="1566863" cy="609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defTabSz="72566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73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</a:t>
            </a:r>
            <a:endParaRPr lang="en-US" altLang="zh-CN" sz="873" dirty="0">
              <a:solidFill>
                <a:srgbClr val="474747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0" name="Rectangle 26"/>
          <p:cNvSpPr>
            <a:spLocks/>
          </p:cNvSpPr>
          <p:nvPr/>
        </p:nvSpPr>
        <p:spPr bwMode="auto">
          <a:xfrm>
            <a:off x="4669976" y="3467112"/>
            <a:ext cx="1566863" cy="26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defTabSz="725668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8" dirty="0">
                <a:solidFill>
                  <a:schemeClr val="tx2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</a:p>
        </p:txBody>
      </p:sp>
      <p:sp>
        <p:nvSpPr>
          <p:cNvPr id="22" name="Rectangle 28"/>
          <p:cNvSpPr>
            <a:spLocks/>
          </p:cNvSpPr>
          <p:nvPr/>
        </p:nvSpPr>
        <p:spPr bwMode="auto">
          <a:xfrm>
            <a:off x="6470201" y="3733771"/>
            <a:ext cx="1566863" cy="609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defTabSz="72566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73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</a:t>
            </a:r>
            <a:endParaRPr lang="en-US" altLang="zh-CN" sz="873" dirty="0">
              <a:solidFill>
                <a:srgbClr val="474747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3" name="Rectangle 29"/>
          <p:cNvSpPr>
            <a:spLocks/>
          </p:cNvSpPr>
          <p:nvPr/>
        </p:nvSpPr>
        <p:spPr bwMode="auto">
          <a:xfrm>
            <a:off x="6470201" y="3467112"/>
            <a:ext cx="1566863" cy="26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defTabSz="725668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8" dirty="0">
                <a:solidFill>
                  <a:schemeClr val="tx2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</a:p>
        </p:txBody>
      </p:sp>
      <p:pic>
        <p:nvPicPr>
          <p:cNvPr id="2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153" y="2152269"/>
            <a:ext cx="1042988" cy="58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697" y="2089770"/>
            <a:ext cx="542925" cy="711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096" y="2090960"/>
            <a:ext cx="425649" cy="709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94520021-CF6F-4F41-B6C0-57DBD8BE856A}"/>
              </a:ext>
            </a:extLst>
          </p:cNvPr>
          <p:cNvSpPr txBox="1"/>
          <p:nvPr/>
        </p:nvSpPr>
        <p:spPr>
          <a:xfrm>
            <a:off x="3128962" y="46310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04084F6-B914-4E69-9377-C358F3507EEB}"/>
              </a:ext>
            </a:extLst>
          </p:cNvPr>
          <p:cNvSpPr txBox="1"/>
          <p:nvPr/>
        </p:nvSpPr>
        <p:spPr>
          <a:xfrm>
            <a:off x="3033718" y="85552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30096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1302679" y="1797081"/>
            <a:ext cx="4319289" cy="819334"/>
            <a:chOff x="1552575" y="2407000"/>
            <a:chExt cx="5442604" cy="1032418"/>
          </a:xfrm>
        </p:grpSpPr>
        <p:sp>
          <p:nvSpPr>
            <p:cNvPr id="9" name="Shape 1664"/>
            <p:cNvSpPr/>
            <p:nvPr/>
          </p:nvSpPr>
          <p:spPr>
            <a:xfrm rot="5400000">
              <a:off x="4087021" y="531261"/>
              <a:ext cx="1029733" cy="4786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078"/>
                  </a:moveTo>
                  <a:lnTo>
                    <a:pt x="21600" y="0"/>
                  </a:lnTo>
                  <a:lnTo>
                    <a:pt x="12326" y="1995"/>
                  </a:lnTo>
                  <a:lnTo>
                    <a:pt x="12342" y="13028"/>
                  </a:lnTo>
                  <a:lnTo>
                    <a:pt x="12326" y="13028"/>
                  </a:lnTo>
                  <a:lnTo>
                    <a:pt x="39" y="14799"/>
                  </a:lnTo>
                  <a:lnTo>
                    <a:pt x="0" y="14799"/>
                  </a:lnTo>
                  <a:lnTo>
                    <a:pt x="0" y="21600"/>
                  </a:lnTo>
                  <a:lnTo>
                    <a:pt x="15442" y="21600"/>
                  </a:lnTo>
                  <a:lnTo>
                    <a:pt x="15442" y="14804"/>
                  </a:lnTo>
                  <a:lnTo>
                    <a:pt x="21425" y="13078"/>
                  </a:lnTo>
                  <a:cubicBezTo>
                    <a:pt x="21425" y="13078"/>
                    <a:pt x="21600" y="13078"/>
                    <a:pt x="21600" y="1307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665"/>
            <p:cNvSpPr/>
            <p:nvPr/>
          </p:nvSpPr>
          <p:spPr>
            <a:xfrm>
              <a:off x="1552575" y="2407000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302679" y="2500927"/>
            <a:ext cx="4709323" cy="591863"/>
            <a:chOff x="1552575" y="3293894"/>
            <a:chExt cx="5934074" cy="745789"/>
          </a:xfrm>
        </p:grpSpPr>
        <p:sp>
          <p:nvSpPr>
            <p:cNvPr id="12" name="Shape 1669"/>
            <p:cNvSpPr/>
            <p:nvPr/>
          </p:nvSpPr>
          <p:spPr>
            <a:xfrm rot="5400000">
              <a:off x="4500311" y="1053344"/>
              <a:ext cx="744446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9" y="15363"/>
                  </a:moveTo>
                  <a:lnTo>
                    <a:pt x="21490" y="13752"/>
                  </a:lnTo>
                  <a:lnTo>
                    <a:pt x="21490" y="0"/>
                  </a:lnTo>
                  <a:lnTo>
                    <a:pt x="8518" y="1825"/>
                  </a:lnTo>
                  <a:lnTo>
                    <a:pt x="8518" y="13752"/>
                  </a:lnTo>
                  <a:lnTo>
                    <a:pt x="8518" y="13752"/>
                  </a:lnTo>
                  <a:lnTo>
                    <a:pt x="81" y="15363"/>
                  </a:lnTo>
                  <a:lnTo>
                    <a:pt x="11" y="15363"/>
                  </a:lnTo>
                  <a:lnTo>
                    <a:pt x="11" y="15376"/>
                  </a:lnTo>
                  <a:lnTo>
                    <a:pt x="0" y="15378"/>
                  </a:lnTo>
                  <a:lnTo>
                    <a:pt x="11" y="15378"/>
                  </a:lnTo>
                  <a:lnTo>
                    <a:pt x="11" y="21600"/>
                  </a:lnTo>
                  <a:lnTo>
                    <a:pt x="21600" y="21600"/>
                  </a:lnTo>
                  <a:lnTo>
                    <a:pt x="21600" y="15363"/>
                  </a:lnTo>
                  <a:cubicBezTo>
                    <a:pt x="21600" y="15363"/>
                    <a:pt x="21599" y="15363"/>
                    <a:pt x="21599" y="15363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670"/>
            <p:cNvSpPr/>
            <p:nvPr/>
          </p:nvSpPr>
          <p:spPr>
            <a:xfrm>
              <a:off x="1552575" y="3293894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4" name="Group 3"/>
          <p:cNvGrpSpPr/>
          <p:nvPr/>
        </p:nvGrpSpPr>
        <p:grpSpPr>
          <a:xfrm>
            <a:off x="1302679" y="3201270"/>
            <a:ext cx="4709324" cy="590798"/>
            <a:chOff x="1552575" y="4176376"/>
            <a:chExt cx="5934075" cy="744446"/>
          </a:xfrm>
        </p:grpSpPr>
        <p:sp>
          <p:nvSpPr>
            <p:cNvPr id="15" name="Shape 1674"/>
            <p:cNvSpPr/>
            <p:nvPr/>
          </p:nvSpPr>
          <p:spPr>
            <a:xfrm rot="5400000">
              <a:off x="4504723" y="1934483"/>
              <a:ext cx="735623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2" y="15373"/>
                  </a:moveTo>
                  <a:lnTo>
                    <a:pt x="12874" y="13752"/>
                  </a:lnTo>
                  <a:lnTo>
                    <a:pt x="12874" y="1814"/>
                  </a:lnTo>
                  <a:lnTo>
                    <a:pt x="0" y="0"/>
                  </a:lnTo>
                  <a:lnTo>
                    <a:pt x="0" y="13779"/>
                  </a:lnTo>
                  <a:lnTo>
                    <a:pt x="2" y="13779"/>
                  </a:lnTo>
                  <a:lnTo>
                    <a:pt x="111" y="15373"/>
                  </a:lnTo>
                  <a:lnTo>
                    <a:pt x="2" y="15373"/>
                  </a:lnTo>
                  <a:lnTo>
                    <a:pt x="2" y="21600"/>
                  </a:lnTo>
                  <a:lnTo>
                    <a:pt x="21600" y="21600"/>
                  </a:lnTo>
                  <a:lnTo>
                    <a:pt x="21600" y="15373"/>
                  </a:lnTo>
                  <a:cubicBezTo>
                    <a:pt x="21600" y="15373"/>
                    <a:pt x="21532" y="15373"/>
                    <a:pt x="21532" y="15373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1675"/>
            <p:cNvSpPr/>
            <p:nvPr/>
          </p:nvSpPr>
          <p:spPr>
            <a:xfrm>
              <a:off x="1552575" y="4176376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1302679" y="3661561"/>
            <a:ext cx="4319289" cy="827350"/>
            <a:chOff x="1552575" y="4756375"/>
            <a:chExt cx="5442604" cy="1042518"/>
          </a:xfrm>
        </p:grpSpPr>
        <p:sp>
          <p:nvSpPr>
            <p:cNvPr id="18" name="Shape 1679"/>
            <p:cNvSpPr/>
            <p:nvPr/>
          </p:nvSpPr>
          <p:spPr>
            <a:xfrm rot="5400000">
              <a:off x="4081932" y="2880436"/>
              <a:ext cx="1037307" cy="4789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5" y="14802"/>
                  </a:moveTo>
                  <a:lnTo>
                    <a:pt x="9188" y="13032"/>
                  </a:lnTo>
                  <a:lnTo>
                    <a:pt x="9188" y="2006"/>
                  </a:lnTo>
                  <a:lnTo>
                    <a:pt x="22" y="0"/>
                  </a:lnTo>
                  <a:lnTo>
                    <a:pt x="22" y="13032"/>
                  </a:lnTo>
                  <a:lnTo>
                    <a:pt x="0" y="13032"/>
                  </a:lnTo>
                  <a:lnTo>
                    <a:pt x="22" y="13039"/>
                  </a:lnTo>
                  <a:lnTo>
                    <a:pt x="22" y="13062"/>
                  </a:lnTo>
                  <a:lnTo>
                    <a:pt x="104" y="13062"/>
                  </a:lnTo>
                  <a:lnTo>
                    <a:pt x="6144" y="14808"/>
                  </a:lnTo>
                  <a:lnTo>
                    <a:pt x="6271" y="14808"/>
                  </a:lnTo>
                  <a:lnTo>
                    <a:pt x="6271" y="21600"/>
                  </a:lnTo>
                  <a:lnTo>
                    <a:pt x="21600" y="21600"/>
                  </a:lnTo>
                  <a:lnTo>
                    <a:pt x="21600" y="14802"/>
                  </a:lnTo>
                  <a:cubicBezTo>
                    <a:pt x="21600" y="14802"/>
                    <a:pt x="21405" y="14802"/>
                    <a:pt x="21405" y="1480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Shape 1680"/>
            <p:cNvSpPr/>
            <p:nvPr/>
          </p:nvSpPr>
          <p:spPr>
            <a:xfrm>
              <a:off x="1552575" y="5054446"/>
              <a:ext cx="775215" cy="744447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 defTabSz="725668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20" name="Shape 1684"/>
          <p:cNvSpPr/>
          <p:nvPr/>
        </p:nvSpPr>
        <p:spPr>
          <a:xfrm>
            <a:off x="2317140" y="1966312"/>
            <a:ext cx="286742" cy="2523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1" y="15188"/>
                </a:moveTo>
                <a:cubicBezTo>
                  <a:pt x="8905" y="14174"/>
                  <a:pt x="8222" y="13317"/>
                  <a:pt x="8222" y="11485"/>
                </a:cubicBezTo>
                <a:cubicBezTo>
                  <a:pt x="8222" y="10385"/>
                  <a:pt x="8875" y="10744"/>
                  <a:pt x="9161" y="8730"/>
                </a:cubicBezTo>
                <a:cubicBezTo>
                  <a:pt x="9279" y="7894"/>
                  <a:pt x="9855" y="8716"/>
                  <a:pt x="9966" y="6808"/>
                </a:cubicBezTo>
                <a:cubicBezTo>
                  <a:pt x="9966" y="6047"/>
                  <a:pt x="9651" y="5858"/>
                  <a:pt x="9651" y="5858"/>
                </a:cubicBezTo>
                <a:cubicBezTo>
                  <a:pt x="9651" y="5858"/>
                  <a:pt x="9811" y="4733"/>
                  <a:pt x="9873" y="3867"/>
                </a:cubicBezTo>
                <a:cubicBezTo>
                  <a:pt x="9951" y="2788"/>
                  <a:pt x="9396" y="0"/>
                  <a:pt x="6431" y="0"/>
                </a:cubicBezTo>
                <a:cubicBezTo>
                  <a:pt x="3466" y="0"/>
                  <a:pt x="2909" y="2788"/>
                  <a:pt x="2987" y="3867"/>
                </a:cubicBezTo>
                <a:cubicBezTo>
                  <a:pt x="3050" y="4733"/>
                  <a:pt x="3210" y="5858"/>
                  <a:pt x="3210" y="5858"/>
                </a:cubicBezTo>
                <a:cubicBezTo>
                  <a:pt x="3210" y="5858"/>
                  <a:pt x="2895" y="6047"/>
                  <a:pt x="2895" y="6808"/>
                </a:cubicBezTo>
                <a:cubicBezTo>
                  <a:pt x="3005" y="8716"/>
                  <a:pt x="3582" y="7894"/>
                  <a:pt x="3700" y="8730"/>
                </a:cubicBezTo>
                <a:cubicBezTo>
                  <a:pt x="3987" y="10744"/>
                  <a:pt x="4639" y="10385"/>
                  <a:pt x="4639" y="11485"/>
                </a:cubicBezTo>
                <a:cubicBezTo>
                  <a:pt x="4639" y="13317"/>
                  <a:pt x="3956" y="14174"/>
                  <a:pt x="1819" y="15188"/>
                </a:cubicBezTo>
                <a:cubicBezTo>
                  <a:pt x="1169" y="15497"/>
                  <a:pt x="0" y="15976"/>
                  <a:pt x="0" y="17129"/>
                </a:cubicBezTo>
                <a:lnTo>
                  <a:pt x="0" y="21600"/>
                </a:lnTo>
                <a:lnTo>
                  <a:pt x="15005" y="21600"/>
                </a:lnTo>
                <a:cubicBezTo>
                  <a:pt x="15005" y="21600"/>
                  <a:pt x="15005" y="18955"/>
                  <a:pt x="15005" y="18248"/>
                </a:cubicBezTo>
                <a:cubicBezTo>
                  <a:pt x="15005" y="17196"/>
                  <a:pt x="13184" y="16207"/>
                  <a:pt x="11041" y="15188"/>
                </a:cubicBezTo>
                <a:close/>
                <a:moveTo>
                  <a:pt x="21600" y="21600"/>
                </a:moveTo>
                <a:cubicBezTo>
                  <a:pt x="21600" y="21600"/>
                  <a:pt x="21557" y="16953"/>
                  <a:pt x="21307" y="16471"/>
                </a:cubicBezTo>
                <a:cubicBezTo>
                  <a:pt x="20935" y="15754"/>
                  <a:pt x="20071" y="15261"/>
                  <a:pt x="18463" y="14498"/>
                </a:cubicBezTo>
                <a:cubicBezTo>
                  <a:pt x="16861" y="13736"/>
                  <a:pt x="16349" y="13094"/>
                  <a:pt x="16349" y="11720"/>
                </a:cubicBezTo>
                <a:cubicBezTo>
                  <a:pt x="16349" y="10894"/>
                  <a:pt x="16838" y="11164"/>
                  <a:pt x="17053" y="9653"/>
                </a:cubicBezTo>
                <a:cubicBezTo>
                  <a:pt x="17142" y="9026"/>
                  <a:pt x="17574" y="9643"/>
                  <a:pt x="17657" y="8212"/>
                </a:cubicBezTo>
                <a:cubicBezTo>
                  <a:pt x="17657" y="7642"/>
                  <a:pt x="17420" y="7499"/>
                  <a:pt x="17420" y="7499"/>
                </a:cubicBezTo>
                <a:cubicBezTo>
                  <a:pt x="17420" y="7499"/>
                  <a:pt x="17541" y="6656"/>
                  <a:pt x="17588" y="6006"/>
                </a:cubicBezTo>
                <a:cubicBezTo>
                  <a:pt x="17646" y="5197"/>
                  <a:pt x="17229" y="3106"/>
                  <a:pt x="15005" y="3106"/>
                </a:cubicBezTo>
                <a:cubicBezTo>
                  <a:pt x="12781" y="3106"/>
                  <a:pt x="12365" y="5197"/>
                  <a:pt x="12422" y="6006"/>
                </a:cubicBezTo>
                <a:cubicBezTo>
                  <a:pt x="12469" y="6656"/>
                  <a:pt x="12589" y="7499"/>
                  <a:pt x="12589" y="7499"/>
                </a:cubicBezTo>
                <a:cubicBezTo>
                  <a:pt x="12589" y="7499"/>
                  <a:pt x="12353" y="7642"/>
                  <a:pt x="12353" y="8212"/>
                </a:cubicBezTo>
                <a:cubicBezTo>
                  <a:pt x="12437" y="9643"/>
                  <a:pt x="12868" y="9026"/>
                  <a:pt x="12957" y="9653"/>
                </a:cubicBezTo>
                <a:cubicBezTo>
                  <a:pt x="13173" y="11164"/>
                  <a:pt x="13662" y="10894"/>
                  <a:pt x="13662" y="11720"/>
                </a:cubicBezTo>
                <a:cubicBezTo>
                  <a:pt x="13662" y="12655"/>
                  <a:pt x="13424" y="13250"/>
                  <a:pt x="12768" y="13776"/>
                </a:cubicBezTo>
                <a:cubicBezTo>
                  <a:pt x="16268" y="15766"/>
                  <a:pt x="16737" y="16172"/>
                  <a:pt x="16737" y="17952"/>
                </a:cubicBezTo>
                <a:lnTo>
                  <a:pt x="16737" y="21600"/>
                </a:lnTo>
                <a:cubicBezTo>
                  <a:pt x="16737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0236" tIns="30236" rIns="30236" bIns="30236" numCol="1" anchor="ctr">
            <a:noAutofit/>
          </a:bodyPr>
          <a:lstStyle/>
          <a:p>
            <a:pPr defTabSz="725668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46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1" name="Shape 1687"/>
          <p:cNvSpPr/>
          <p:nvPr/>
        </p:nvSpPr>
        <p:spPr>
          <a:xfrm>
            <a:off x="2317140" y="2652943"/>
            <a:ext cx="286742" cy="286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0236" tIns="30236" rIns="30236" bIns="30236" numCol="1" anchor="ctr">
            <a:noAutofit/>
          </a:bodyPr>
          <a:lstStyle/>
          <a:p>
            <a:pPr defTabSz="725668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46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2" name="Shape 1690"/>
          <p:cNvSpPr/>
          <p:nvPr/>
        </p:nvSpPr>
        <p:spPr>
          <a:xfrm>
            <a:off x="2323503" y="3352069"/>
            <a:ext cx="274016" cy="286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0236" tIns="30236" rIns="30236" bIns="30236" numCol="1" anchor="ctr">
            <a:noAutofit/>
          </a:bodyPr>
          <a:lstStyle/>
          <a:p>
            <a:pPr defTabSz="725668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46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693"/>
          <p:cNvSpPr/>
          <p:nvPr/>
        </p:nvSpPr>
        <p:spPr>
          <a:xfrm>
            <a:off x="2317815" y="4050131"/>
            <a:ext cx="285392" cy="2867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0236" tIns="30236" rIns="30236" bIns="30236" numCol="1" anchor="ctr">
            <a:noAutofit/>
          </a:bodyPr>
          <a:lstStyle/>
          <a:p>
            <a:pPr defTabSz="725668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46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93088" y="2343166"/>
            <a:ext cx="1461427" cy="170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34007">
              <a:defRPr/>
            </a:pPr>
            <a:r>
              <a:rPr lang="zh-CN" altLang="en-US" sz="1111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11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93088" y="2803967"/>
            <a:ext cx="1461427" cy="170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34007">
              <a:defRPr/>
            </a:pPr>
            <a:r>
              <a:rPr lang="zh-CN" altLang="en-US" sz="1111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11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93088" y="3282621"/>
            <a:ext cx="1461427" cy="170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34007">
              <a:defRPr/>
            </a:pPr>
            <a:r>
              <a:rPr lang="zh-CN" altLang="en-US" sz="1111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11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93088" y="3743422"/>
            <a:ext cx="1461427" cy="170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34007">
              <a:defRPr/>
            </a:pPr>
            <a:r>
              <a:rPr lang="zh-CN" altLang="en-US" sz="1111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11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04999" y="1655102"/>
            <a:ext cx="2214007" cy="402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873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873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72487" y="2456951"/>
            <a:ext cx="2214007" cy="402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873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873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69547" y="3434901"/>
            <a:ext cx="2214007" cy="402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873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873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08373" y="4244309"/>
            <a:ext cx="2235895" cy="402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25668"/>
            <a:r>
              <a:rPr lang="zh-CN" altLang="en-US" sz="873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873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1302679" y="1804717"/>
            <a:ext cx="615216" cy="58316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25668">
              <a:spcBef>
                <a:spcPts val="794"/>
              </a:spcBef>
              <a:defRPr/>
            </a:pPr>
            <a:r>
              <a:rPr lang="en-US" sz="1905" dirty="0">
                <a:solidFill>
                  <a:srgbClr val="008000"/>
                </a:solidFill>
                <a:latin typeface="微软雅黑"/>
                <a:ea typeface="微软雅黑"/>
              </a:rPr>
              <a:t>1</a:t>
            </a:r>
            <a:endParaRPr lang="en-GB" sz="1905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1302678" y="2500314"/>
            <a:ext cx="615216" cy="58316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25668">
              <a:spcBef>
                <a:spcPts val="794"/>
              </a:spcBef>
              <a:defRPr/>
            </a:pPr>
            <a:r>
              <a:rPr lang="en-US" sz="1905">
                <a:solidFill>
                  <a:srgbClr val="008000"/>
                </a:solidFill>
                <a:latin typeface="微软雅黑"/>
                <a:ea typeface="微软雅黑"/>
              </a:rPr>
              <a:t>2</a:t>
            </a:r>
            <a:endParaRPr lang="en-GB" sz="1905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301196" y="3205126"/>
            <a:ext cx="615216" cy="58316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25668">
              <a:spcBef>
                <a:spcPts val="794"/>
              </a:spcBef>
              <a:defRPr/>
            </a:pPr>
            <a:r>
              <a:rPr lang="en-US" sz="1905">
                <a:solidFill>
                  <a:srgbClr val="008000"/>
                </a:solidFill>
                <a:latin typeface="微软雅黑"/>
                <a:ea typeface="微软雅黑"/>
              </a:rPr>
              <a:t>3</a:t>
            </a:r>
            <a:endParaRPr lang="en-GB" sz="1905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301195" y="3900723"/>
            <a:ext cx="615216" cy="58316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25668">
              <a:spcBef>
                <a:spcPts val="794"/>
              </a:spcBef>
              <a:defRPr/>
            </a:pPr>
            <a:r>
              <a:rPr lang="en-US" sz="1905">
                <a:solidFill>
                  <a:srgbClr val="008000"/>
                </a:solidFill>
                <a:latin typeface="微软雅黑"/>
                <a:ea typeface="微软雅黑"/>
              </a:rPr>
              <a:t>4</a:t>
            </a:r>
            <a:endParaRPr lang="en-GB" sz="1905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04D0CA3-BA49-4B97-A625-DD6889A9188A}"/>
              </a:ext>
            </a:extLst>
          </p:cNvPr>
          <p:cNvSpPr txBox="1"/>
          <p:nvPr/>
        </p:nvSpPr>
        <p:spPr>
          <a:xfrm>
            <a:off x="3128962" y="46310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07482632-6A95-4E72-B84C-3EFDF5B12734}"/>
              </a:ext>
            </a:extLst>
          </p:cNvPr>
          <p:cNvSpPr txBox="1"/>
          <p:nvPr/>
        </p:nvSpPr>
        <p:spPr>
          <a:xfrm>
            <a:off x="3033718" y="85552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892568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>
            <a:extLst>
              <a:ext uri="{FF2B5EF4-FFF2-40B4-BE49-F238E27FC236}">
                <a16:creationId xmlns:a16="http://schemas.microsoft.com/office/drawing/2014/main" xmlns="" id="{FF2C6D57-1383-4105-BB85-FBB6FAEB1D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627564F-60C4-4D5C-8399-AD2F1CDB36BA}"/>
              </a:ext>
            </a:extLst>
          </p:cNvPr>
          <p:cNvSpPr/>
          <p:nvPr/>
        </p:nvSpPr>
        <p:spPr>
          <a:xfrm>
            <a:off x="0" y="916350"/>
            <a:ext cx="9144000" cy="331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C206334-A4EA-4D58-B9F0-459FF5B48023}"/>
              </a:ext>
            </a:extLst>
          </p:cNvPr>
          <p:cNvSpPr/>
          <p:nvPr/>
        </p:nvSpPr>
        <p:spPr>
          <a:xfrm>
            <a:off x="3378993" y="3838982"/>
            <a:ext cx="2386014" cy="388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13" b="0" i="0" u="none" strike="noStrike" kern="120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BUSINESS DESIGN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31577" y="1682817"/>
            <a:ext cx="188084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95199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PART 01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95199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1064" y="2306064"/>
            <a:ext cx="3201872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85897" y="2883145"/>
            <a:ext cx="3972206" cy="38690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25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print the presentation and make it into a film to be used in a wider field The user can demonstrate on a projector or computer</a:t>
            </a:r>
          </a:p>
        </p:txBody>
      </p:sp>
    </p:spTree>
    <p:extLst>
      <p:ext uri="{BB962C8B-B14F-4D97-AF65-F5344CB8AC3E}">
        <p14:creationId xmlns:p14="http://schemas.microsoft.com/office/powerpoint/2010/main" val="4118755370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主题​​">
  <a:themeElements>
    <a:clrScheme name="自定义 97">
      <a:dk1>
        <a:srgbClr val="080808"/>
      </a:dk1>
      <a:lt1>
        <a:srgbClr val="FFFFFF"/>
      </a:lt1>
      <a:dk2>
        <a:srgbClr val="080808"/>
      </a:dk2>
      <a:lt2>
        <a:srgbClr val="FFFFFF"/>
      </a:lt2>
      <a:accent1>
        <a:srgbClr val="087AB4"/>
      </a:accent1>
      <a:accent2>
        <a:srgbClr val="454545"/>
      </a:accent2>
      <a:accent3>
        <a:srgbClr val="087AB4"/>
      </a:accent3>
      <a:accent4>
        <a:srgbClr val="454545"/>
      </a:accent4>
      <a:accent5>
        <a:srgbClr val="087AB4"/>
      </a:accent5>
      <a:accent6>
        <a:srgbClr val="454545"/>
      </a:accent6>
      <a:hlink>
        <a:srgbClr val="8064A1"/>
      </a:hlink>
      <a:folHlink>
        <a:srgbClr val="9BBB58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A3A3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​​">
  <a:themeElements>
    <a:clrScheme name="自定义 665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095199"/>
      </a:accent1>
      <a:accent2>
        <a:srgbClr val="0096EA"/>
      </a:accent2>
      <a:accent3>
        <a:srgbClr val="095199"/>
      </a:accent3>
      <a:accent4>
        <a:srgbClr val="0096EA"/>
      </a:accent4>
      <a:accent5>
        <a:srgbClr val="095199"/>
      </a:accent5>
      <a:accent6>
        <a:srgbClr val="0096EA"/>
      </a:accent6>
      <a:hlink>
        <a:srgbClr val="F33B48"/>
      </a:hlink>
      <a:folHlink>
        <a:srgbClr val="FFC000"/>
      </a:folHlink>
    </a:clrScheme>
    <a:fontScheme name="标准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612</TotalTime>
  <Words>2101</Words>
  <Application>Microsoft Office PowerPoint</Application>
  <PresentationFormat>全屏显示(16:9)</PresentationFormat>
  <Paragraphs>149</Paragraphs>
  <Slides>16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Bebas Neue</vt:lpstr>
      <vt:lpstr>Gill Sans</vt:lpstr>
      <vt:lpstr>Kontrapunkt Bob Bold</vt:lpstr>
      <vt:lpstr>Lato Light</vt:lpstr>
      <vt:lpstr>等线</vt:lpstr>
      <vt:lpstr>经典综艺体简</vt:lpstr>
      <vt:lpstr>宋体</vt:lpstr>
      <vt:lpstr>微软雅黑</vt:lpstr>
      <vt:lpstr>Arial</vt:lpstr>
      <vt:lpstr>Calibri</vt:lpstr>
      <vt:lpstr>Helvetica Light</vt:lpstr>
      <vt:lpstr>2_Office 主题​​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ColourPPT</dc:creator>
  <cp:keywords>51PPT模板网</cp:keywords>
  <dc:description>www.51pptmoban.com</dc:description>
  <cp:lastModifiedBy>阳光 男孩</cp:lastModifiedBy>
  <cp:revision>87</cp:revision>
  <dcterms:created xsi:type="dcterms:W3CDTF">2017-05-02T06:39:58Z</dcterms:created>
  <dcterms:modified xsi:type="dcterms:W3CDTF">2020-04-28T12:54:29Z</dcterms:modified>
</cp:coreProperties>
</file>