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6" r:id="rId3"/>
    <p:sldId id="258" r:id="rId4"/>
    <p:sldId id="257" r:id="rId5"/>
    <p:sldId id="259" r:id="rId6"/>
    <p:sldId id="262" r:id="rId7"/>
    <p:sldId id="261" r:id="rId8"/>
    <p:sldId id="260" r:id="rId9"/>
    <p:sldId id="265" r:id="rId10"/>
    <p:sldId id="263" r:id="rId11"/>
    <p:sldId id="264" r:id="rId12"/>
    <p:sldId id="269" r:id="rId13"/>
    <p:sldId id="271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5BC8BB1-D775-47A2-B1C3-B36B27ACA997}">
          <p14:sldIdLst>
            <p14:sldId id="270"/>
            <p14:sldId id="256"/>
            <p14:sldId id="258"/>
            <p14:sldId id="257"/>
            <p14:sldId id="259"/>
            <p14:sldId id="262"/>
            <p14:sldId id="261"/>
            <p14:sldId id="260"/>
            <p14:sldId id="265"/>
            <p14:sldId id="263"/>
            <p14:sldId id="264"/>
          </p14:sldIdLst>
        </p14:section>
        <p14:section name="设计规范" id="{714989B5-1EC4-4A15-AE47-94314BCBBB74}">
          <p14:sldIdLst>
            <p14:sldId id="269"/>
            <p14:sldId id="27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960" userDrawn="1">
          <p15:clr>
            <a:srgbClr val="A4A3A4"/>
          </p15:clr>
        </p15:guide>
        <p15:guide id="4" pos="67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D5C9"/>
    <a:srgbClr val="FAFAFA"/>
    <a:srgbClr val="F7F7F7"/>
    <a:srgbClr val="F5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44" autoAdjust="0"/>
    <p:restoredTop sz="94660"/>
  </p:normalViewPr>
  <p:slideViewPr>
    <p:cSldViewPr snapToGrid="0">
      <p:cViewPr varScale="1">
        <p:scale>
          <a:sx n="69" d="100"/>
          <a:sy n="69" d="100"/>
        </p:scale>
        <p:origin x="66" y="522"/>
      </p:cViewPr>
      <p:guideLst>
        <p:guide orient="horz" pos="2160"/>
        <p:guide pos="3840"/>
        <p:guide pos="960"/>
        <p:guide pos="67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0681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屏幕&#10;&#10;描述已自动生成">
            <a:extLst>
              <a:ext uri="{FF2B5EF4-FFF2-40B4-BE49-F238E27FC236}">
                <a16:creationId xmlns:a16="http://schemas.microsoft.com/office/drawing/2014/main" xmlns="" id="{67AD42F0-B1A1-43F9-A7BE-B32FB439E67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791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游戏机&#10;&#10;描述已自动生成">
            <a:extLst>
              <a:ext uri="{FF2B5EF4-FFF2-40B4-BE49-F238E27FC236}">
                <a16:creationId xmlns:a16="http://schemas.microsoft.com/office/drawing/2014/main" xmlns="" id="{E4F183CD-08F3-47C7-9D4C-52E0306A5A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643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C4E65512-E895-48FC-A982-552D7E9B52E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11EE50C-F809-4D86-AD7B-D8BE131B6846}"/>
              </a:ext>
            </a:extLst>
          </p:cNvPr>
          <p:cNvSpPr txBox="1"/>
          <p:nvPr/>
        </p:nvSpPr>
        <p:spPr>
          <a:xfrm>
            <a:off x="301171" y="515581"/>
            <a:ext cx="2705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/>
              <a:t>DESIGNED BY XIAO</a:t>
            </a:r>
            <a:endParaRPr lang="zh-CN" altLang="en-US" sz="1600" b="1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FB7FE02-DB52-42B4-8300-B2A0D6F0C699}"/>
              </a:ext>
            </a:extLst>
          </p:cNvPr>
          <p:cNvSpPr txBox="1"/>
          <p:nvPr/>
        </p:nvSpPr>
        <p:spPr>
          <a:xfrm>
            <a:off x="9185729" y="515581"/>
            <a:ext cx="2705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/>
              <a:t>POWERPOINT TEMPLET</a:t>
            </a:r>
            <a:endParaRPr lang="zh-CN" altLang="en-US" sz="160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861DFB8-EC1C-4DB7-9C69-B359C6F9990C}"/>
              </a:ext>
            </a:extLst>
          </p:cNvPr>
          <p:cNvSpPr txBox="1"/>
          <p:nvPr/>
        </p:nvSpPr>
        <p:spPr>
          <a:xfrm>
            <a:off x="4743450" y="1117522"/>
            <a:ext cx="2705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/>
              <a:t>POWER YOUR POINT</a:t>
            </a:r>
            <a:endParaRPr lang="zh-CN" altLang="en-US" sz="2000" b="1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7E259BC9-0560-471A-B72C-6B48392BF40B}"/>
              </a:ext>
            </a:extLst>
          </p:cNvPr>
          <p:cNvCxnSpPr>
            <a:cxnSpLocks/>
          </p:cNvCxnSpPr>
          <p:nvPr/>
        </p:nvCxnSpPr>
        <p:spPr>
          <a:xfrm>
            <a:off x="5831603" y="1537667"/>
            <a:ext cx="66215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3A73D2E8-72DC-4290-AA76-9ECCD3AE4367}"/>
              </a:ext>
            </a:extLst>
          </p:cNvPr>
          <p:cNvSpPr txBox="1"/>
          <p:nvPr/>
        </p:nvSpPr>
        <p:spPr>
          <a:xfrm>
            <a:off x="2336800" y="1769552"/>
            <a:ext cx="7518400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/>
              <a:t>Fusce est. Vivamus a tellus. Pellentesque habitant morbi tristique senectus et netus et malesuada fames ac turpis egestas. Proin pharetra nonummy pede.</a:t>
            </a:r>
            <a:endParaRPr lang="zh-CN" altLang="en-US" sz="140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2A801393-AFCF-4573-84B4-CDDD5EC07F71}"/>
              </a:ext>
            </a:extLst>
          </p:cNvPr>
          <p:cNvSpPr/>
          <p:nvPr/>
        </p:nvSpPr>
        <p:spPr>
          <a:xfrm>
            <a:off x="0" y="6519446"/>
            <a:ext cx="12192000" cy="338554"/>
          </a:xfrm>
          <a:prstGeom prst="rect">
            <a:avLst/>
          </a:prstGeom>
          <a:solidFill>
            <a:srgbClr val="DBD5C9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619ED10F-09A7-4D03-BDAC-C2A590D266C8}"/>
              </a:ext>
            </a:extLst>
          </p:cNvPr>
          <p:cNvSpPr txBox="1"/>
          <p:nvPr/>
        </p:nvSpPr>
        <p:spPr>
          <a:xfrm>
            <a:off x="1799771" y="6550224"/>
            <a:ext cx="85924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/>
              <a:t>Pellentesque habitant morbi tristique senectus et netus et malesuada fames ac turpis egestas</a:t>
            </a:r>
            <a:endParaRPr lang="zh-CN" altLang="en-US" sz="1200"/>
          </a:p>
        </p:txBody>
      </p:sp>
      <p:pic>
        <p:nvPicPr>
          <p:cNvPr id="18" name="图片 17" descr="图片包含 室内, 房间, 床, 照片&#10;&#10;描述已自动生成">
            <a:extLst>
              <a:ext uri="{FF2B5EF4-FFF2-40B4-BE49-F238E27FC236}">
                <a16:creationId xmlns:a16="http://schemas.microsoft.com/office/drawing/2014/main" xmlns="" id="{056791A0-DE36-40D2-AEF2-6BB2C8032A2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2609850" y="2697787"/>
            <a:ext cx="3486150" cy="3486150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001753B1-3A70-44C1-A732-C133CCF212AD}"/>
              </a:ext>
            </a:extLst>
          </p:cNvPr>
          <p:cNvSpPr>
            <a:spLocks noChangeAspect="1"/>
          </p:cNvSpPr>
          <p:nvPr/>
        </p:nvSpPr>
        <p:spPr>
          <a:xfrm>
            <a:off x="6096000" y="2699137"/>
            <a:ext cx="3484800" cy="3484800"/>
          </a:xfrm>
          <a:prstGeom prst="rect">
            <a:avLst/>
          </a:prstGeom>
          <a:solidFill>
            <a:srgbClr val="DBD5C9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571E519E-0307-45C6-B1CB-ADBF44FE401C}"/>
              </a:ext>
            </a:extLst>
          </p:cNvPr>
          <p:cNvSpPr txBox="1"/>
          <p:nvPr/>
        </p:nvSpPr>
        <p:spPr>
          <a:xfrm>
            <a:off x="6493755" y="4544992"/>
            <a:ext cx="4449184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/>
              <a:t>Fusce est. Vivamus a tellus. Pellentesque habitant morbi tristique senectus et netus et malesuada fames ac turpis egestas. Proin pharetra nonummy pede.</a:t>
            </a:r>
            <a:endParaRPr lang="zh-CN" altLang="en-US" sz="140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333FB496-0126-42BE-BC1A-48DCCB540583}"/>
              </a:ext>
            </a:extLst>
          </p:cNvPr>
          <p:cNvSpPr txBox="1"/>
          <p:nvPr/>
        </p:nvSpPr>
        <p:spPr>
          <a:xfrm>
            <a:off x="6493755" y="3486824"/>
            <a:ext cx="46875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/>
              <a:t>Pellentesque Habitant Morbi Tristique Senectus</a:t>
            </a:r>
            <a:endParaRPr lang="zh-CN" altLang="en-US" sz="1600" b="1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C04C4930-2D06-404C-A13B-8E0C38D29EB7}"/>
              </a:ext>
            </a:extLst>
          </p:cNvPr>
          <p:cNvSpPr txBox="1"/>
          <p:nvPr/>
        </p:nvSpPr>
        <p:spPr>
          <a:xfrm rot="5400000">
            <a:off x="-306943" y="3275112"/>
            <a:ext cx="15240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/>
              <a:t>2020/05/01</a:t>
            </a:r>
            <a:endParaRPr lang="zh-CN" altLang="en-US" sz="140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8AD55EDA-2ED3-4C5F-9890-0CB64D5F4E88}"/>
              </a:ext>
            </a:extLst>
          </p:cNvPr>
          <p:cNvSpPr txBox="1"/>
          <p:nvPr/>
        </p:nvSpPr>
        <p:spPr>
          <a:xfrm>
            <a:off x="301171" y="6096198"/>
            <a:ext cx="1783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/>
              <a:t>CRAZYPPTer</a:t>
            </a:r>
            <a:endParaRPr lang="zh-CN" altLang="en-US" sz="1400"/>
          </a:p>
        </p:txBody>
      </p:sp>
    </p:spTree>
    <p:extLst>
      <p:ext uri="{BB962C8B-B14F-4D97-AF65-F5344CB8AC3E}">
        <p14:creationId xmlns:p14="http://schemas.microsoft.com/office/powerpoint/2010/main" val="2569114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l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5B9769A-1A74-4AE9-B656-9FC4E50C66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7CBD4E8-3C94-4E0E-9764-83848B6AFEE6}"/>
              </a:ext>
            </a:extLst>
          </p:cNvPr>
          <p:cNvSpPr txBox="1"/>
          <p:nvPr/>
        </p:nvSpPr>
        <p:spPr>
          <a:xfrm>
            <a:off x="2950708" y="210877"/>
            <a:ext cx="2705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/>
              <a:t>DESIGNED BY XIAO</a:t>
            </a:r>
            <a:endParaRPr lang="zh-CN" altLang="en-US" sz="2000" b="1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94CC849-92D1-4B0C-9BA2-5315FE2D91C4}"/>
              </a:ext>
            </a:extLst>
          </p:cNvPr>
          <p:cNvSpPr txBox="1"/>
          <p:nvPr/>
        </p:nvSpPr>
        <p:spPr>
          <a:xfrm>
            <a:off x="6536192" y="272433"/>
            <a:ext cx="2705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/>
              <a:t>POWERPOINT TEMPLET</a:t>
            </a:r>
            <a:endParaRPr lang="zh-CN" altLang="en-US" sz="160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688942A8-7399-4938-81AA-D5DB6A110684}"/>
              </a:ext>
            </a:extLst>
          </p:cNvPr>
          <p:cNvSpPr/>
          <p:nvPr/>
        </p:nvSpPr>
        <p:spPr>
          <a:xfrm>
            <a:off x="3050722" y="6477635"/>
            <a:ext cx="3017520" cy="3803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C658CD9D-80C6-41D2-88B8-D77DA713954B}"/>
              </a:ext>
            </a:extLst>
          </p:cNvPr>
          <p:cNvSpPr txBox="1"/>
          <p:nvPr/>
        </p:nvSpPr>
        <p:spPr>
          <a:xfrm>
            <a:off x="2950708" y="6513928"/>
            <a:ext cx="1783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/>
              <a:t>DESIGNED BY XIAO</a:t>
            </a:r>
            <a:endParaRPr lang="zh-CN" altLang="en-US" sz="140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867830E-B4DA-4783-A0A5-099ACA53E5D3}"/>
              </a:ext>
            </a:extLst>
          </p:cNvPr>
          <p:cNvSpPr txBox="1"/>
          <p:nvPr/>
        </p:nvSpPr>
        <p:spPr>
          <a:xfrm>
            <a:off x="4781550" y="6513928"/>
            <a:ext cx="1286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b="1"/>
              <a:t>2020/05/01</a:t>
            </a:r>
            <a:endParaRPr lang="zh-CN" altLang="en-US" sz="1400" b="1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A22AB85-383A-4378-8E59-10BCF13079C2}"/>
              </a:ext>
            </a:extLst>
          </p:cNvPr>
          <p:cNvSpPr txBox="1"/>
          <p:nvPr/>
        </p:nvSpPr>
        <p:spPr>
          <a:xfrm rot="5400000">
            <a:off x="497472" y="3658833"/>
            <a:ext cx="43107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fr-FR" altLang="zh-CN" sz="1400"/>
              <a:t>malesuada fames ac turpis egestas</a:t>
            </a:r>
            <a:endParaRPr lang="zh-CN" altLang="en-US" sz="140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586EEBAA-FEA1-40AB-B766-84F1A11127DC}"/>
              </a:ext>
            </a:extLst>
          </p:cNvPr>
          <p:cNvCxnSpPr>
            <a:cxnSpLocks/>
          </p:cNvCxnSpPr>
          <p:nvPr/>
        </p:nvCxnSpPr>
        <p:spPr>
          <a:xfrm>
            <a:off x="9492534" y="4065135"/>
            <a:ext cx="0" cy="1902959"/>
          </a:xfrm>
          <a:prstGeom prst="line">
            <a:avLst/>
          </a:prstGeom>
          <a:ln w="63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 descr="图片包含 游戏机&#10;&#10;描述已自动生成">
            <a:extLst>
              <a:ext uri="{FF2B5EF4-FFF2-40B4-BE49-F238E27FC236}">
                <a16:creationId xmlns:a16="http://schemas.microsoft.com/office/drawing/2014/main" xmlns="" id="{A25AF965-64EB-43F1-9376-8E031A824C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00"/>
          <a:stretch>
            <a:fillRect/>
          </a:stretch>
        </p:blipFill>
        <p:spPr>
          <a:xfrm>
            <a:off x="3050722" y="767443"/>
            <a:ext cx="6090557" cy="6090557"/>
          </a:xfrm>
          <a:custGeom>
            <a:avLst/>
            <a:gdLst>
              <a:gd name="connsiteX0" fmla="*/ 0 w 6090557"/>
              <a:gd name="connsiteY0" fmla="*/ 0 h 6090557"/>
              <a:gd name="connsiteX1" fmla="*/ 6090557 w 6090557"/>
              <a:gd name="connsiteY1" fmla="*/ 0 h 6090557"/>
              <a:gd name="connsiteX2" fmla="*/ 6090557 w 6090557"/>
              <a:gd name="connsiteY2" fmla="*/ 6090557 h 6090557"/>
              <a:gd name="connsiteX3" fmla="*/ 0 w 6090557"/>
              <a:gd name="connsiteY3" fmla="*/ 6090557 h 6090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0557" h="6090557">
                <a:moveTo>
                  <a:pt x="0" y="0"/>
                </a:moveTo>
                <a:lnTo>
                  <a:pt x="6090557" y="0"/>
                </a:lnTo>
                <a:lnTo>
                  <a:pt x="6090557" y="6090557"/>
                </a:lnTo>
                <a:lnTo>
                  <a:pt x="0" y="609055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10526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6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94909" y="2646218"/>
            <a:ext cx="50978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忘吃药的晓公子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84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3E3D1672-1BBB-4E2D-96D5-FD0D7505BCE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白色花瓶里插着花&#10;&#10;描述已自动生成">
            <a:extLst>
              <a:ext uri="{FF2B5EF4-FFF2-40B4-BE49-F238E27FC236}">
                <a16:creationId xmlns:a16="http://schemas.microsoft.com/office/drawing/2014/main" xmlns="" id="{B2C1D46F-1FDC-4A94-BD56-6F5C77DBAC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" t="33333" r="5"/>
          <a:stretch>
            <a:fillRect/>
          </a:stretch>
        </p:blipFill>
        <p:spPr>
          <a:xfrm>
            <a:off x="3050722" y="767443"/>
            <a:ext cx="6090557" cy="6090557"/>
          </a:xfrm>
          <a:custGeom>
            <a:avLst/>
            <a:gdLst>
              <a:gd name="connsiteX0" fmla="*/ 0 w 4572000"/>
              <a:gd name="connsiteY0" fmla="*/ 0 h 4572000"/>
              <a:gd name="connsiteX1" fmla="*/ 4572000 w 4572000"/>
              <a:gd name="connsiteY1" fmla="*/ 0 h 4572000"/>
              <a:gd name="connsiteX2" fmla="*/ 4572000 w 4572000"/>
              <a:gd name="connsiteY2" fmla="*/ 4572000 h 4572000"/>
              <a:gd name="connsiteX3" fmla="*/ 0 w 4572000"/>
              <a:gd name="connsiteY3" fmla="*/ 4572000 h 45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0" h="4572000">
                <a:moveTo>
                  <a:pt x="0" y="0"/>
                </a:moveTo>
                <a:lnTo>
                  <a:pt x="4572000" y="0"/>
                </a:lnTo>
                <a:lnTo>
                  <a:pt x="4572000" y="4572000"/>
                </a:lnTo>
                <a:lnTo>
                  <a:pt x="0" y="4572000"/>
                </a:lnTo>
                <a:close/>
              </a:path>
            </a:pathLst>
          </a:cu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7CBD4E8-3C94-4E0E-9764-83848B6AFEE6}"/>
              </a:ext>
            </a:extLst>
          </p:cNvPr>
          <p:cNvSpPr txBox="1"/>
          <p:nvPr/>
        </p:nvSpPr>
        <p:spPr>
          <a:xfrm>
            <a:off x="2950708" y="210877"/>
            <a:ext cx="2705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/>
              <a:t>DESIGNED BY XIAO</a:t>
            </a:r>
            <a:endParaRPr lang="zh-CN" altLang="en-US" sz="2000" b="1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94CC849-92D1-4B0C-9BA2-5315FE2D91C4}"/>
              </a:ext>
            </a:extLst>
          </p:cNvPr>
          <p:cNvSpPr txBox="1"/>
          <p:nvPr/>
        </p:nvSpPr>
        <p:spPr>
          <a:xfrm>
            <a:off x="6536192" y="272433"/>
            <a:ext cx="2705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/>
              <a:t>POWERPOINT TEMPLET</a:t>
            </a:r>
            <a:endParaRPr lang="zh-CN" altLang="en-US" sz="160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688942A8-7399-4938-81AA-D5DB6A110684}"/>
              </a:ext>
            </a:extLst>
          </p:cNvPr>
          <p:cNvSpPr/>
          <p:nvPr/>
        </p:nvSpPr>
        <p:spPr>
          <a:xfrm>
            <a:off x="3050722" y="6477635"/>
            <a:ext cx="3017520" cy="3803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C658CD9D-80C6-41D2-88B8-D77DA713954B}"/>
              </a:ext>
            </a:extLst>
          </p:cNvPr>
          <p:cNvSpPr txBox="1"/>
          <p:nvPr/>
        </p:nvSpPr>
        <p:spPr>
          <a:xfrm>
            <a:off x="2950708" y="6513928"/>
            <a:ext cx="1783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/>
              <a:t>DESIGNED BY XIAO</a:t>
            </a:r>
            <a:endParaRPr lang="zh-CN" altLang="en-US" sz="140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867830E-B4DA-4783-A0A5-099ACA53E5D3}"/>
              </a:ext>
            </a:extLst>
          </p:cNvPr>
          <p:cNvSpPr txBox="1"/>
          <p:nvPr/>
        </p:nvSpPr>
        <p:spPr>
          <a:xfrm>
            <a:off x="4781550" y="6513928"/>
            <a:ext cx="1286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b="1"/>
              <a:t>2020/05/01</a:t>
            </a:r>
            <a:endParaRPr lang="zh-CN" altLang="en-US" sz="1400" b="1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A22AB85-383A-4378-8E59-10BCF13079C2}"/>
              </a:ext>
            </a:extLst>
          </p:cNvPr>
          <p:cNvSpPr txBox="1"/>
          <p:nvPr/>
        </p:nvSpPr>
        <p:spPr>
          <a:xfrm rot="5400000">
            <a:off x="497472" y="3658833"/>
            <a:ext cx="43107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fr-FR" altLang="zh-CN" sz="1400"/>
              <a:t>malesuada fames ac turpis egestas</a:t>
            </a:r>
            <a:endParaRPr lang="zh-CN" altLang="en-US" sz="140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586EEBAA-FEA1-40AB-B766-84F1A11127DC}"/>
              </a:ext>
            </a:extLst>
          </p:cNvPr>
          <p:cNvCxnSpPr>
            <a:cxnSpLocks/>
          </p:cNvCxnSpPr>
          <p:nvPr/>
        </p:nvCxnSpPr>
        <p:spPr>
          <a:xfrm>
            <a:off x="9492534" y="4065135"/>
            <a:ext cx="0" cy="1902959"/>
          </a:xfrm>
          <a:prstGeom prst="line">
            <a:avLst/>
          </a:prstGeom>
          <a:ln w="63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6147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A74EAFAC-F625-480F-B435-AB8CD2FCBD3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74BD808-3493-49F1-A572-B2D68E16A777}"/>
              </a:ext>
            </a:extLst>
          </p:cNvPr>
          <p:cNvSpPr txBox="1"/>
          <p:nvPr/>
        </p:nvSpPr>
        <p:spPr>
          <a:xfrm>
            <a:off x="301171" y="515581"/>
            <a:ext cx="2705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/>
              <a:t>DESIGNED BY XIAO</a:t>
            </a:r>
            <a:endParaRPr lang="zh-CN" altLang="en-US" sz="1600" b="1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C33C11E-20FD-47D1-9492-7F4DBAD7F272}"/>
              </a:ext>
            </a:extLst>
          </p:cNvPr>
          <p:cNvSpPr txBox="1"/>
          <p:nvPr/>
        </p:nvSpPr>
        <p:spPr>
          <a:xfrm>
            <a:off x="9185729" y="515581"/>
            <a:ext cx="2705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/>
              <a:t>POWERPOINT TEMPLET</a:t>
            </a:r>
            <a:endParaRPr lang="zh-CN" altLang="en-US" sz="160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38B26DB-2446-4F69-A0CB-DB2808899970}"/>
              </a:ext>
            </a:extLst>
          </p:cNvPr>
          <p:cNvSpPr txBox="1"/>
          <p:nvPr/>
        </p:nvSpPr>
        <p:spPr>
          <a:xfrm rot="5400000">
            <a:off x="-306943" y="3275112"/>
            <a:ext cx="15240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/>
              <a:t>2020/05/01</a:t>
            </a:r>
            <a:endParaRPr lang="zh-CN" altLang="en-US" sz="140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845A52C-8C90-4A22-950D-AACFCB5024D5}"/>
              </a:ext>
            </a:extLst>
          </p:cNvPr>
          <p:cNvSpPr txBox="1"/>
          <p:nvPr/>
        </p:nvSpPr>
        <p:spPr>
          <a:xfrm>
            <a:off x="301171" y="6096198"/>
            <a:ext cx="1783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/>
              <a:t>CRAZYPPTer</a:t>
            </a:r>
            <a:endParaRPr lang="zh-CN" altLang="en-US" sz="140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56110E73-9706-4C5B-BBAB-6AEDBA4B50FB}"/>
              </a:ext>
            </a:extLst>
          </p:cNvPr>
          <p:cNvCxnSpPr>
            <a:cxnSpLocks/>
          </p:cNvCxnSpPr>
          <p:nvPr/>
        </p:nvCxnSpPr>
        <p:spPr>
          <a:xfrm rot="16200000">
            <a:off x="10939349" y="5452495"/>
            <a:ext cx="0" cy="1902959"/>
          </a:xfrm>
          <a:prstGeom prst="line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791DBC8-7B5C-4441-8C99-FD33F3D2F5E3}"/>
              </a:ext>
            </a:extLst>
          </p:cNvPr>
          <p:cNvSpPr txBox="1"/>
          <p:nvPr/>
        </p:nvSpPr>
        <p:spPr>
          <a:xfrm>
            <a:off x="2097088" y="1531398"/>
            <a:ext cx="2392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/>
              <a:t>POWER YOUR POINT</a:t>
            </a:r>
            <a:endParaRPr lang="zh-CN" altLang="en-US" b="1"/>
          </a:p>
        </p:txBody>
      </p:sp>
      <p:pic>
        <p:nvPicPr>
          <p:cNvPr id="14" name="图片 13" descr="图片包含 室内, 白色, 房间, 活&#10;&#10;描述已自动生成">
            <a:extLst>
              <a:ext uri="{FF2B5EF4-FFF2-40B4-BE49-F238E27FC236}">
                <a16:creationId xmlns:a16="http://schemas.microsoft.com/office/drawing/2014/main" xmlns="" id="{CC7CB851-5718-4DE1-97A7-A357873172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81"/>
          <a:stretch>
            <a:fillRect/>
          </a:stretch>
        </p:blipFill>
        <p:spPr>
          <a:xfrm>
            <a:off x="2189163" y="2793555"/>
            <a:ext cx="2955034" cy="2955580"/>
          </a:xfrm>
          <a:custGeom>
            <a:avLst/>
            <a:gdLst>
              <a:gd name="connsiteX0" fmla="*/ 0 w 4574754"/>
              <a:gd name="connsiteY0" fmla="*/ 0 h 4575600"/>
              <a:gd name="connsiteX1" fmla="*/ 4574754 w 4574754"/>
              <a:gd name="connsiteY1" fmla="*/ 0 h 4575600"/>
              <a:gd name="connsiteX2" fmla="*/ 4574754 w 4574754"/>
              <a:gd name="connsiteY2" fmla="*/ 4575600 h 4575600"/>
              <a:gd name="connsiteX3" fmla="*/ 0 w 4574754"/>
              <a:gd name="connsiteY3" fmla="*/ 4575600 h 457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4754" h="4575600">
                <a:moveTo>
                  <a:pt x="0" y="0"/>
                </a:moveTo>
                <a:lnTo>
                  <a:pt x="4574754" y="0"/>
                </a:lnTo>
                <a:lnTo>
                  <a:pt x="4574754" y="4575600"/>
                </a:lnTo>
                <a:lnTo>
                  <a:pt x="0" y="4575600"/>
                </a:lnTo>
                <a:close/>
              </a:path>
            </a:pathLst>
          </a:cu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8D77D64-292A-46F4-9DB8-D9A4CA1E2E80}"/>
              </a:ext>
            </a:extLst>
          </p:cNvPr>
          <p:cNvSpPr txBox="1"/>
          <p:nvPr/>
        </p:nvSpPr>
        <p:spPr>
          <a:xfrm>
            <a:off x="2097089" y="2015032"/>
            <a:ext cx="2544552" cy="664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/>
              <a:t>pellentesque habitant morbi tristique senectus et</a:t>
            </a:r>
            <a:endParaRPr lang="zh-CN" altLang="en-US" sz="160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B840E20F-A3FA-4127-B42A-6A7EEB3BD08D}"/>
              </a:ext>
            </a:extLst>
          </p:cNvPr>
          <p:cNvCxnSpPr>
            <a:cxnSpLocks/>
          </p:cNvCxnSpPr>
          <p:nvPr/>
        </p:nvCxnSpPr>
        <p:spPr>
          <a:xfrm>
            <a:off x="5144197" y="2152739"/>
            <a:ext cx="0" cy="38880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71C52588-9F81-4662-8D5F-249ADD4A6AB9}"/>
              </a:ext>
            </a:extLst>
          </p:cNvPr>
          <p:cNvSpPr txBox="1"/>
          <p:nvPr/>
        </p:nvSpPr>
        <p:spPr>
          <a:xfrm>
            <a:off x="7550361" y="1531398"/>
            <a:ext cx="2392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/>
              <a:t>POWER YOUR POINT</a:t>
            </a:r>
            <a:endParaRPr lang="zh-CN" altLang="en-US" b="1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30CB1E70-B26C-4B5E-A7C8-3FDD102C5ECD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44496" y="2793555"/>
            <a:ext cx="2955600" cy="2955580"/>
          </a:xfrm>
          <a:custGeom>
            <a:avLst/>
            <a:gdLst>
              <a:gd name="connsiteX0" fmla="*/ 0 w 4574754"/>
              <a:gd name="connsiteY0" fmla="*/ 0 h 4575600"/>
              <a:gd name="connsiteX1" fmla="*/ 4574754 w 4574754"/>
              <a:gd name="connsiteY1" fmla="*/ 0 h 4575600"/>
              <a:gd name="connsiteX2" fmla="*/ 4574754 w 4574754"/>
              <a:gd name="connsiteY2" fmla="*/ 4575600 h 4575600"/>
              <a:gd name="connsiteX3" fmla="*/ 0 w 4574754"/>
              <a:gd name="connsiteY3" fmla="*/ 4575600 h 457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4754" h="4575600">
                <a:moveTo>
                  <a:pt x="0" y="0"/>
                </a:moveTo>
                <a:lnTo>
                  <a:pt x="4574754" y="0"/>
                </a:lnTo>
                <a:lnTo>
                  <a:pt x="4574754" y="4575600"/>
                </a:lnTo>
                <a:lnTo>
                  <a:pt x="0" y="4575600"/>
                </a:lnTo>
                <a:close/>
              </a:path>
            </a:pathLst>
          </a:cu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9A0B3D8B-FC81-451F-94C7-55D338F2E8CE}"/>
              </a:ext>
            </a:extLst>
          </p:cNvPr>
          <p:cNvSpPr txBox="1"/>
          <p:nvPr/>
        </p:nvSpPr>
        <p:spPr>
          <a:xfrm>
            <a:off x="7550362" y="2015032"/>
            <a:ext cx="2544552" cy="664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/>
              <a:t>pellentesque habitant morbi tristique senectus et</a:t>
            </a:r>
            <a:endParaRPr lang="zh-CN" altLang="en-US" sz="1600"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0BBE1FEA-A57B-44DE-8EB8-BDACF6B0E637}"/>
              </a:ext>
            </a:extLst>
          </p:cNvPr>
          <p:cNvCxnSpPr>
            <a:cxnSpLocks/>
          </p:cNvCxnSpPr>
          <p:nvPr/>
        </p:nvCxnSpPr>
        <p:spPr>
          <a:xfrm>
            <a:off x="10597470" y="2152739"/>
            <a:ext cx="0" cy="38880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386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l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B12C6F6E-9E1A-4BDB-8896-D147C585CCC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5" name="图片 64" descr="图片包含 人, 服装, 男人, 看着&#10;&#10;描述已自动生成">
            <a:extLst>
              <a:ext uri="{FF2B5EF4-FFF2-40B4-BE49-F238E27FC236}">
                <a16:creationId xmlns:a16="http://schemas.microsoft.com/office/drawing/2014/main" xmlns="" id="{17B9DFE3-577B-441B-92A3-6A9D3CF77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385" b="35915"/>
          <a:stretch>
            <a:fillRect/>
          </a:stretch>
        </p:blipFill>
        <p:spPr>
          <a:xfrm>
            <a:off x="1206506" y="1971709"/>
            <a:ext cx="10985495" cy="3390900"/>
          </a:xfrm>
          <a:custGeom>
            <a:avLst/>
            <a:gdLst>
              <a:gd name="connsiteX0" fmla="*/ 0 w 10985495"/>
              <a:gd name="connsiteY0" fmla="*/ 0 h 3390900"/>
              <a:gd name="connsiteX1" fmla="*/ 10985495 w 10985495"/>
              <a:gd name="connsiteY1" fmla="*/ 0 h 3390900"/>
              <a:gd name="connsiteX2" fmla="*/ 10985495 w 10985495"/>
              <a:gd name="connsiteY2" fmla="*/ 3390900 h 3390900"/>
              <a:gd name="connsiteX3" fmla="*/ 0 w 10985495"/>
              <a:gd name="connsiteY3" fmla="*/ 3390899 h 339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85495" h="3390900">
                <a:moveTo>
                  <a:pt x="0" y="0"/>
                </a:moveTo>
                <a:lnTo>
                  <a:pt x="10985495" y="0"/>
                </a:lnTo>
                <a:lnTo>
                  <a:pt x="10985495" y="3390900"/>
                </a:lnTo>
                <a:lnTo>
                  <a:pt x="0" y="3390899"/>
                </a:lnTo>
                <a:close/>
              </a:path>
            </a:pathLst>
          </a:cu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3658597-265D-464E-8036-58E9826C808C}"/>
              </a:ext>
            </a:extLst>
          </p:cNvPr>
          <p:cNvSpPr txBox="1"/>
          <p:nvPr/>
        </p:nvSpPr>
        <p:spPr>
          <a:xfrm>
            <a:off x="301171" y="515581"/>
            <a:ext cx="2705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/>
              <a:t>DESIGNED BY XIAO</a:t>
            </a:r>
            <a:endParaRPr lang="zh-CN" altLang="en-US" sz="1600" b="1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284027D-0F0B-45F7-8B1B-2878BEE8994B}"/>
              </a:ext>
            </a:extLst>
          </p:cNvPr>
          <p:cNvSpPr txBox="1"/>
          <p:nvPr/>
        </p:nvSpPr>
        <p:spPr>
          <a:xfrm>
            <a:off x="9185729" y="515581"/>
            <a:ext cx="2705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/>
              <a:t>POWERPOINT TEMPLET</a:t>
            </a:r>
            <a:endParaRPr lang="zh-CN" altLang="en-US" sz="160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86706BC7-482A-404B-9131-F7FDD570061E}"/>
              </a:ext>
            </a:extLst>
          </p:cNvPr>
          <p:cNvSpPr txBox="1"/>
          <p:nvPr/>
        </p:nvSpPr>
        <p:spPr>
          <a:xfrm rot="5400000">
            <a:off x="-306943" y="3275112"/>
            <a:ext cx="15240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/>
              <a:t>2020/05/01</a:t>
            </a:r>
            <a:endParaRPr lang="zh-CN" altLang="en-US" sz="140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509695EF-A702-4F2F-8BA8-3F39C296DDF0}"/>
              </a:ext>
            </a:extLst>
          </p:cNvPr>
          <p:cNvSpPr txBox="1"/>
          <p:nvPr/>
        </p:nvSpPr>
        <p:spPr>
          <a:xfrm>
            <a:off x="301171" y="6096198"/>
            <a:ext cx="1783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/>
              <a:t>CRAZYPPTer</a:t>
            </a:r>
            <a:endParaRPr lang="zh-CN" altLang="en-US" sz="140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D1FA50F1-C472-43AE-AA54-88175729CA04}"/>
              </a:ext>
            </a:extLst>
          </p:cNvPr>
          <p:cNvSpPr txBox="1"/>
          <p:nvPr/>
        </p:nvSpPr>
        <p:spPr>
          <a:xfrm>
            <a:off x="1653721" y="2843470"/>
            <a:ext cx="2705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/>
              <a:t>POWER YOUR POINT</a:t>
            </a:r>
            <a:endParaRPr lang="zh-CN" altLang="en-US" sz="2000" b="1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14C7550C-CD0D-431F-B65D-F479EC3DD704}"/>
              </a:ext>
            </a:extLst>
          </p:cNvPr>
          <p:cNvSpPr txBox="1"/>
          <p:nvPr/>
        </p:nvSpPr>
        <p:spPr>
          <a:xfrm>
            <a:off x="1653721" y="3537017"/>
            <a:ext cx="4631465" cy="1255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/>
              <a:t>Fusce est. Vivamus a tellus. Pellentesque habitant morbi tristique senectus et netus et malesuada fames ac turpis egestas. Proin pharetra nonummy pede.</a:t>
            </a:r>
            <a:endParaRPr lang="zh-CN" altLang="en-US" sz="160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C36AC9A9-E295-4008-B914-AA13131E1C29}"/>
              </a:ext>
            </a:extLst>
          </p:cNvPr>
          <p:cNvSpPr txBox="1"/>
          <p:nvPr/>
        </p:nvSpPr>
        <p:spPr>
          <a:xfrm>
            <a:off x="7259364" y="2513056"/>
            <a:ext cx="4631465" cy="2308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5000"/>
              </a:lnSpc>
            </a:pPr>
            <a:r>
              <a:rPr lang="en-US" altLang="zh-CN" sz="1400" b="1"/>
              <a:t>1. </a:t>
            </a:r>
            <a:r>
              <a:rPr lang="en-US" altLang="zh-CN" sz="1400"/>
              <a:t>lorem ipsum dolor sit amet, consectetuer adipiscing elit. </a:t>
            </a:r>
            <a:r>
              <a:rPr lang="en-US" altLang="zh-CN" sz="1400" b="1"/>
              <a:t>2. </a:t>
            </a:r>
            <a:r>
              <a:rPr lang="en-US" altLang="zh-CN" sz="1400"/>
              <a:t>maecenas porttitor congue massa. fusce posuere, </a:t>
            </a:r>
          </a:p>
          <a:p>
            <a:pPr>
              <a:lnSpc>
                <a:spcPct val="175000"/>
              </a:lnSpc>
            </a:pPr>
            <a:r>
              <a:rPr lang="en-US" altLang="zh-CN" sz="1400" b="1"/>
              <a:t>3. </a:t>
            </a:r>
            <a:r>
              <a:rPr lang="en-US" altLang="zh-CN" sz="1400"/>
              <a:t>magna sed pulvinar ultricies, purus lectus malesuada </a:t>
            </a:r>
          </a:p>
          <a:p>
            <a:pPr>
              <a:lnSpc>
                <a:spcPct val="175000"/>
              </a:lnSpc>
            </a:pPr>
            <a:r>
              <a:rPr lang="en-US" altLang="zh-CN" sz="1400" b="1"/>
              <a:t>4. </a:t>
            </a:r>
            <a:r>
              <a:rPr lang="en-US" altLang="zh-CN" sz="1400"/>
              <a:t>libero, sit amet commodo magna eros quis urna. nunc </a:t>
            </a:r>
            <a:r>
              <a:rPr lang="en-US" altLang="zh-CN" sz="1400" b="1"/>
              <a:t>5. </a:t>
            </a:r>
            <a:r>
              <a:rPr lang="en-US" altLang="zh-CN" sz="1400"/>
              <a:t>viverra imperdiet enim.</a:t>
            </a:r>
          </a:p>
          <a:p>
            <a:pPr>
              <a:lnSpc>
                <a:spcPct val="175000"/>
              </a:lnSpc>
            </a:pPr>
            <a:r>
              <a:rPr lang="en-US" altLang="zh-CN" sz="1400" b="1"/>
              <a:t>6. </a:t>
            </a:r>
            <a:r>
              <a:rPr lang="en-US" altLang="zh-CN" sz="1400"/>
              <a:t>fusce est. vivamus a tellus. pellentesque habitant morbi</a:t>
            </a: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94BC85DA-8E39-42B2-BB7B-C6FFF0E872EF}"/>
              </a:ext>
            </a:extLst>
          </p:cNvPr>
          <p:cNvCxnSpPr>
            <a:cxnSpLocks/>
          </p:cNvCxnSpPr>
          <p:nvPr/>
        </p:nvCxnSpPr>
        <p:spPr>
          <a:xfrm rot="16200000">
            <a:off x="10939349" y="5452495"/>
            <a:ext cx="0" cy="1902959"/>
          </a:xfrm>
          <a:prstGeom prst="line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7721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16B62A74-0889-45A8-86B6-9B7B9DBA0C6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8379324E-7146-43D4-A4AD-0B2FC262EFC9}"/>
              </a:ext>
            </a:extLst>
          </p:cNvPr>
          <p:cNvSpPr/>
          <p:nvPr/>
        </p:nvSpPr>
        <p:spPr>
          <a:xfrm>
            <a:off x="4552950" y="4669124"/>
            <a:ext cx="6115051" cy="2188876"/>
          </a:xfrm>
          <a:prstGeom prst="rect">
            <a:avLst/>
          </a:prstGeom>
          <a:solidFill>
            <a:srgbClr val="DBD5C9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D51DA57-60F3-4F8B-8E53-BE108C59AC09}"/>
              </a:ext>
            </a:extLst>
          </p:cNvPr>
          <p:cNvSpPr txBox="1"/>
          <p:nvPr/>
        </p:nvSpPr>
        <p:spPr>
          <a:xfrm>
            <a:off x="1414969" y="515581"/>
            <a:ext cx="2705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/>
              <a:t>DESIGNED BY XIAO</a:t>
            </a:r>
            <a:endParaRPr lang="zh-CN" altLang="en-US" sz="1600" b="1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EEE161C-BE54-4AE7-A01E-314126246A84}"/>
              </a:ext>
            </a:extLst>
          </p:cNvPr>
          <p:cNvSpPr txBox="1"/>
          <p:nvPr/>
        </p:nvSpPr>
        <p:spPr>
          <a:xfrm>
            <a:off x="8071931" y="515581"/>
            <a:ext cx="2705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/>
              <a:t>POWERPOINT TEMPLET</a:t>
            </a:r>
            <a:endParaRPr lang="zh-CN" altLang="en-US" sz="160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5129C88C-6082-4ADE-AC7E-AC8CC882B18E}"/>
              </a:ext>
            </a:extLst>
          </p:cNvPr>
          <p:cNvSpPr txBox="1"/>
          <p:nvPr/>
        </p:nvSpPr>
        <p:spPr>
          <a:xfrm>
            <a:off x="4743450" y="1117522"/>
            <a:ext cx="2705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/>
              <a:t>POWER YOUR POINT</a:t>
            </a:r>
            <a:endParaRPr lang="zh-CN" altLang="en-US" sz="2000" b="1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C2F05F3C-260A-4FCD-8887-6925AE6C4F8A}"/>
              </a:ext>
            </a:extLst>
          </p:cNvPr>
          <p:cNvCxnSpPr>
            <a:cxnSpLocks/>
          </p:cNvCxnSpPr>
          <p:nvPr/>
        </p:nvCxnSpPr>
        <p:spPr>
          <a:xfrm>
            <a:off x="5831603" y="1537667"/>
            <a:ext cx="66215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63A2F81E-882F-412A-A0B0-A91A146A2F06}"/>
              </a:ext>
            </a:extLst>
          </p:cNvPr>
          <p:cNvSpPr txBox="1"/>
          <p:nvPr/>
        </p:nvSpPr>
        <p:spPr>
          <a:xfrm>
            <a:off x="3937000" y="2360027"/>
            <a:ext cx="4318000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/>
              <a:t>Fusce est. Vivamus a tellus. Pellentesque habitant morbi tristique senectus et netus et malesuada fames ac turpis egestas. Proin pharetra nonummy pede.</a:t>
            </a:r>
            <a:endParaRPr lang="zh-CN" altLang="en-US" sz="140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FC55B020-8740-4512-8AC8-E462D34A148A}"/>
              </a:ext>
            </a:extLst>
          </p:cNvPr>
          <p:cNvSpPr txBox="1"/>
          <p:nvPr/>
        </p:nvSpPr>
        <p:spPr>
          <a:xfrm>
            <a:off x="3780267" y="1769552"/>
            <a:ext cx="46314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/>
              <a:t>Pellentesque Habitant Morbi Tristique Senectus</a:t>
            </a:r>
            <a:endParaRPr lang="zh-CN" altLang="en-US" sz="1600" b="1"/>
          </a:p>
        </p:txBody>
      </p:sp>
      <p:pic>
        <p:nvPicPr>
          <p:cNvPr id="25" name="图片 24" descr="图片包含 室内, 床, 房间, 毯子&#10;&#10;描述已自动生成">
            <a:extLst>
              <a:ext uri="{FF2B5EF4-FFF2-40B4-BE49-F238E27FC236}">
                <a16:creationId xmlns:a16="http://schemas.microsoft.com/office/drawing/2014/main" xmlns="" id="{C3F70C50-2E4F-402E-958E-051B81043B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77" b="22912"/>
          <a:stretch/>
        </p:blipFill>
        <p:spPr>
          <a:xfrm>
            <a:off x="1523999" y="3558562"/>
            <a:ext cx="4572000" cy="3299438"/>
          </a:xfrm>
          <a:custGeom>
            <a:avLst/>
            <a:gdLst>
              <a:gd name="connsiteX0" fmla="*/ 0 w 4572000"/>
              <a:gd name="connsiteY0" fmla="*/ 0 h 4056993"/>
              <a:gd name="connsiteX1" fmla="*/ 4572000 w 4572000"/>
              <a:gd name="connsiteY1" fmla="*/ 0 h 4056993"/>
              <a:gd name="connsiteX2" fmla="*/ 4572000 w 4572000"/>
              <a:gd name="connsiteY2" fmla="*/ 4056993 h 4056993"/>
              <a:gd name="connsiteX3" fmla="*/ 0 w 4572000"/>
              <a:gd name="connsiteY3" fmla="*/ 4056993 h 4056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0" h="4056993">
                <a:moveTo>
                  <a:pt x="0" y="0"/>
                </a:moveTo>
                <a:lnTo>
                  <a:pt x="4572000" y="0"/>
                </a:lnTo>
                <a:lnTo>
                  <a:pt x="4572000" y="4056993"/>
                </a:lnTo>
                <a:lnTo>
                  <a:pt x="0" y="4056993"/>
                </a:lnTo>
                <a:close/>
              </a:path>
            </a:pathLst>
          </a:cu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E3EA1195-AE92-44D8-894A-DB72AC32A366}"/>
              </a:ext>
            </a:extLst>
          </p:cNvPr>
          <p:cNvSpPr txBox="1"/>
          <p:nvPr/>
        </p:nvSpPr>
        <p:spPr>
          <a:xfrm rot="5400000">
            <a:off x="1121807" y="3275112"/>
            <a:ext cx="15240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/>
              <a:t>2020/05/01</a:t>
            </a:r>
            <a:endParaRPr lang="zh-CN" altLang="en-US" sz="1400"/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0CE2F070-D935-4D19-9A7E-DA2618F28DED}"/>
              </a:ext>
            </a:extLst>
          </p:cNvPr>
          <p:cNvCxnSpPr>
            <a:cxnSpLocks/>
          </p:cNvCxnSpPr>
          <p:nvPr/>
        </p:nvCxnSpPr>
        <p:spPr>
          <a:xfrm>
            <a:off x="10668001" y="4669200"/>
            <a:ext cx="0" cy="2188800"/>
          </a:xfrm>
          <a:prstGeom prst="line">
            <a:avLst/>
          </a:prstGeom>
          <a:ln w="63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C1D731DF-5970-4673-B471-43D0563D925B}"/>
              </a:ext>
            </a:extLst>
          </p:cNvPr>
          <p:cNvSpPr txBox="1"/>
          <p:nvPr/>
        </p:nvSpPr>
        <p:spPr>
          <a:xfrm>
            <a:off x="6862117" y="5189635"/>
            <a:ext cx="2392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/>
              <a:t>SUPPORTERS SAY</a:t>
            </a:r>
            <a:endParaRPr lang="zh-CN" altLang="en-US" b="1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74D392B2-0574-416D-9F45-627220F05681}"/>
              </a:ext>
            </a:extLst>
          </p:cNvPr>
          <p:cNvSpPr txBox="1"/>
          <p:nvPr/>
        </p:nvSpPr>
        <p:spPr>
          <a:xfrm>
            <a:off x="6862118" y="5673269"/>
            <a:ext cx="2544552" cy="664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/>
              <a:t>pellentesque habitant morbi tristique senectus et</a:t>
            </a:r>
            <a:endParaRPr lang="zh-CN" altLang="en-US" sz="1600"/>
          </a:p>
        </p:txBody>
      </p:sp>
      <p:grpSp>
        <p:nvGrpSpPr>
          <p:cNvPr id="44" name="Group 327">
            <a:extLst>
              <a:ext uri="{FF2B5EF4-FFF2-40B4-BE49-F238E27FC236}">
                <a16:creationId xmlns:a16="http://schemas.microsoft.com/office/drawing/2014/main" xmlns="" id="{9504B68C-DEB6-4CDB-8DDF-43FCC064D76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569405" y="5566484"/>
            <a:ext cx="332478" cy="394156"/>
            <a:chOff x="2" y="1"/>
            <a:chExt cx="566" cy="671"/>
          </a:xfrm>
        </p:grpSpPr>
        <p:sp>
          <p:nvSpPr>
            <p:cNvPr id="39" name="Freeform 328">
              <a:extLst>
                <a:ext uri="{FF2B5EF4-FFF2-40B4-BE49-F238E27FC236}">
                  <a16:creationId xmlns:a16="http://schemas.microsoft.com/office/drawing/2014/main" xmlns="" id="{D551078A-0E91-4A74-9B12-58EE2DD73F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" y="1"/>
              <a:ext cx="566" cy="671"/>
            </a:xfrm>
            <a:custGeom>
              <a:avLst/>
              <a:gdLst>
                <a:gd name="T0" fmla="*/ 264 w 280"/>
                <a:gd name="T1" fmla="*/ 44 h 332"/>
                <a:gd name="T2" fmla="*/ 236 w 280"/>
                <a:gd name="T3" fmla="*/ 44 h 332"/>
                <a:gd name="T4" fmla="*/ 236 w 280"/>
                <a:gd name="T5" fmla="*/ 16 h 332"/>
                <a:gd name="T6" fmla="*/ 220 w 280"/>
                <a:gd name="T7" fmla="*/ 0 h 332"/>
                <a:gd name="T8" fmla="*/ 16 w 280"/>
                <a:gd name="T9" fmla="*/ 0 h 332"/>
                <a:gd name="T10" fmla="*/ 0 w 280"/>
                <a:gd name="T11" fmla="*/ 16 h 332"/>
                <a:gd name="T12" fmla="*/ 0 w 280"/>
                <a:gd name="T13" fmla="*/ 272 h 332"/>
                <a:gd name="T14" fmla="*/ 16 w 280"/>
                <a:gd name="T15" fmla="*/ 288 h 332"/>
                <a:gd name="T16" fmla="*/ 44 w 280"/>
                <a:gd name="T17" fmla="*/ 288 h 332"/>
                <a:gd name="T18" fmla="*/ 44 w 280"/>
                <a:gd name="T19" fmla="*/ 316 h 332"/>
                <a:gd name="T20" fmla="*/ 60 w 280"/>
                <a:gd name="T21" fmla="*/ 332 h 332"/>
                <a:gd name="T22" fmla="*/ 196 w 280"/>
                <a:gd name="T23" fmla="*/ 332 h 332"/>
                <a:gd name="T24" fmla="*/ 224 w 280"/>
                <a:gd name="T25" fmla="*/ 321 h 332"/>
                <a:gd name="T26" fmla="*/ 268 w 280"/>
                <a:gd name="T27" fmla="*/ 279 h 332"/>
                <a:gd name="T28" fmla="*/ 280 w 280"/>
                <a:gd name="T29" fmla="*/ 252 h 332"/>
                <a:gd name="T30" fmla="*/ 280 w 280"/>
                <a:gd name="T31" fmla="*/ 60 h 332"/>
                <a:gd name="T32" fmla="*/ 264 w 280"/>
                <a:gd name="T33" fmla="*/ 44 h 332"/>
                <a:gd name="T34" fmla="*/ 16 w 280"/>
                <a:gd name="T35" fmla="*/ 276 h 332"/>
                <a:gd name="T36" fmla="*/ 12 w 280"/>
                <a:gd name="T37" fmla="*/ 272 h 332"/>
                <a:gd name="T38" fmla="*/ 12 w 280"/>
                <a:gd name="T39" fmla="*/ 16 h 332"/>
                <a:gd name="T40" fmla="*/ 16 w 280"/>
                <a:gd name="T41" fmla="*/ 12 h 332"/>
                <a:gd name="T42" fmla="*/ 220 w 280"/>
                <a:gd name="T43" fmla="*/ 12 h 332"/>
                <a:gd name="T44" fmla="*/ 224 w 280"/>
                <a:gd name="T45" fmla="*/ 16 h 332"/>
                <a:gd name="T46" fmla="*/ 224 w 280"/>
                <a:gd name="T47" fmla="*/ 44 h 332"/>
                <a:gd name="T48" fmla="*/ 60 w 280"/>
                <a:gd name="T49" fmla="*/ 44 h 332"/>
                <a:gd name="T50" fmla="*/ 44 w 280"/>
                <a:gd name="T51" fmla="*/ 60 h 332"/>
                <a:gd name="T52" fmla="*/ 44 w 280"/>
                <a:gd name="T53" fmla="*/ 276 h 332"/>
                <a:gd name="T54" fmla="*/ 16 w 280"/>
                <a:gd name="T55" fmla="*/ 276 h 332"/>
                <a:gd name="T56" fmla="*/ 60 w 280"/>
                <a:gd name="T57" fmla="*/ 320 h 332"/>
                <a:gd name="T58" fmla="*/ 56 w 280"/>
                <a:gd name="T59" fmla="*/ 316 h 332"/>
                <a:gd name="T60" fmla="*/ 56 w 280"/>
                <a:gd name="T61" fmla="*/ 60 h 332"/>
                <a:gd name="T62" fmla="*/ 60 w 280"/>
                <a:gd name="T63" fmla="*/ 56 h 332"/>
                <a:gd name="T64" fmla="*/ 264 w 280"/>
                <a:gd name="T65" fmla="*/ 56 h 332"/>
                <a:gd name="T66" fmla="*/ 268 w 280"/>
                <a:gd name="T67" fmla="*/ 60 h 332"/>
                <a:gd name="T68" fmla="*/ 268 w 280"/>
                <a:gd name="T69" fmla="*/ 252 h 332"/>
                <a:gd name="T70" fmla="*/ 267 w 280"/>
                <a:gd name="T71" fmla="*/ 256 h 332"/>
                <a:gd name="T72" fmla="*/ 222 w 280"/>
                <a:gd name="T73" fmla="*/ 256 h 332"/>
                <a:gd name="T74" fmla="*/ 200 w 280"/>
                <a:gd name="T75" fmla="*/ 278 h 332"/>
                <a:gd name="T76" fmla="*/ 200 w 280"/>
                <a:gd name="T77" fmla="*/ 320 h 332"/>
                <a:gd name="T78" fmla="*/ 196 w 280"/>
                <a:gd name="T79" fmla="*/ 320 h 332"/>
                <a:gd name="T80" fmla="*/ 60 w 280"/>
                <a:gd name="T81" fmla="*/ 320 h 332"/>
                <a:gd name="T82" fmla="*/ 215 w 280"/>
                <a:gd name="T83" fmla="*/ 312 h 332"/>
                <a:gd name="T84" fmla="*/ 212 w 280"/>
                <a:gd name="T85" fmla="*/ 315 h 332"/>
                <a:gd name="T86" fmla="*/ 212 w 280"/>
                <a:gd name="T87" fmla="*/ 278 h 332"/>
                <a:gd name="T88" fmla="*/ 215 w 280"/>
                <a:gd name="T89" fmla="*/ 271 h 332"/>
                <a:gd name="T90" fmla="*/ 222 w 280"/>
                <a:gd name="T91" fmla="*/ 268 h 332"/>
                <a:gd name="T92" fmla="*/ 262 w 280"/>
                <a:gd name="T93" fmla="*/ 268 h 332"/>
                <a:gd name="T94" fmla="*/ 260 w 280"/>
                <a:gd name="T95" fmla="*/ 270 h 332"/>
                <a:gd name="T96" fmla="*/ 215 w 280"/>
                <a:gd name="T97" fmla="*/ 31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80" h="332">
                  <a:moveTo>
                    <a:pt x="264" y="44"/>
                  </a:moveTo>
                  <a:cubicBezTo>
                    <a:pt x="236" y="44"/>
                    <a:pt x="236" y="44"/>
                    <a:pt x="236" y="44"/>
                  </a:cubicBezTo>
                  <a:cubicBezTo>
                    <a:pt x="236" y="16"/>
                    <a:pt x="236" y="16"/>
                    <a:pt x="236" y="16"/>
                  </a:cubicBezTo>
                  <a:cubicBezTo>
                    <a:pt x="236" y="7"/>
                    <a:pt x="229" y="0"/>
                    <a:pt x="22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44" y="288"/>
                    <a:pt x="44" y="288"/>
                    <a:pt x="44" y="288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4" y="325"/>
                    <a:pt x="51" y="332"/>
                    <a:pt x="60" y="332"/>
                  </a:cubicBezTo>
                  <a:cubicBezTo>
                    <a:pt x="196" y="332"/>
                    <a:pt x="196" y="332"/>
                    <a:pt x="196" y="332"/>
                  </a:cubicBezTo>
                  <a:cubicBezTo>
                    <a:pt x="205" y="332"/>
                    <a:pt x="217" y="327"/>
                    <a:pt x="224" y="321"/>
                  </a:cubicBezTo>
                  <a:cubicBezTo>
                    <a:pt x="268" y="279"/>
                    <a:pt x="268" y="279"/>
                    <a:pt x="268" y="279"/>
                  </a:cubicBezTo>
                  <a:cubicBezTo>
                    <a:pt x="275" y="273"/>
                    <a:pt x="280" y="261"/>
                    <a:pt x="280" y="252"/>
                  </a:cubicBezTo>
                  <a:cubicBezTo>
                    <a:pt x="280" y="60"/>
                    <a:pt x="280" y="60"/>
                    <a:pt x="280" y="60"/>
                  </a:cubicBezTo>
                  <a:cubicBezTo>
                    <a:pt x="280" y="51"/>
                    <a:pt x="273" y="44"/>
                    <a:pt x="264" y="44"/>
                  </a:cubicBezTo>
                  <a:close/>
                  <a:moveTo>
                    <a:pt x="16" y="276"/>
                  </a:moveTo>
                  <a:cubicBezTo>
                    <a:pt x="14" y="276"/>
                    <a:pt x="12" y="274"/>
                    <a:pt x="12" y="272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4"/>
                    <a:pt x="14" y="12"/>
                    <a:pt x="16" y="12"/>
                  </a:cubicBezTo>
                  <a:cubicBezTo>
                    <a:pt x="220" y="12"/>
                    <a:pt x="220" y="12"/>
                    <a:pt x="220" y="12"/>
                  </a:cubicBezTo>
                  <a:cubicBezTo>
                    <a:pt x="222" y="12"/>
                    <a:pt x="224" y="14"/>
                    <a:pt x="224" y="16"/>
                  </a:cubicBezTo>
                  <a:cubicBezTo>
                    <a:pt x="224" y="44"/>
                    <a:pt x="224" y="44"/>
                    <a:pt x="224" y="44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51" y="44"/>
                    <a:pt x="44" y="51"/>
                    <a:pt x="44" y="60"/>
                  </a:cubicBezTo>
                  <a:cubicBezTo>
                    <a:pt x="44" y="276"/>
                    <a:pt x="44" y="276"/>
                    <a:pt x="44" y="276"/>
                  </a:cubicBezTo>
                  <a:lnTo>
                    <a:pt x="16" y="276"/>
                  </a:lnTo>
                  <a:close/>
                  <a:moveTo>
                    <a:pt x="60" y="320"/>
                  </a:moveTo>
                  <a:cubicBezTo>
                    <a:pt x="58" y="320"/>
                    <a:pt x="56" y="318"/>
                    <a:pt x="56" y="316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6" y="58"/>
                    <a:pt x="58" y="56"/>
                    <a:pt x="60" y="56"/>
                  </a:cubicBezTo>
                  <a:cubicBezTo>
                    <a:pt x="264" y="56"/>
                    <a:pt x="264" y="56"/>
                    <a:pt x="264" y="56"/>
                  </a:cubicBezTo>
                  <a:cubicBezTo>
                    <a:pt x="266" y="56"/>
                    <a:pt x="268" y="58"/>
                    <a:pt x="268" y="60"/>
                  </a:cubicBezTo>
                  <a:cubicBezTo>
                    <a:pt x="268" y="252"/>
                    <a:pt x="268" y="252"/>
                    <a:pt x="268" y="252"/>
                  </a:cubicBezTo>
                  <a:cubicBezTo>
                    <a:pt x="268" y="253"/>
                    <a:pt x="268" y="255"/>
                    <a:pt x="267" y="256"/>
                  </a:cubicBezTo>
                  <a:cubicBezTo>
                    <a:pt x="222" y="256"/>
                    <a:pt x="222" y="256"/>
                    <a:pt x="222" y="256"/>
                  </a:cubicBezTo>
                  <a:cubicBezTo>
                    <a:pt x="210" y="256"/>
                    <a:pt x="200" y="266"/>
                    <a:pt x="200" y="278"/>
                  </a:cubicBezTo>
                  <a:cubicBezTo>
                    <a:pt x="200" y="320"/>
                    <a:pt x="200" y="320"/>
                    <a:pt x="200" y="320"/>
                  </a:cubicBezTo>
                  <a:cubicBezTo>
                    <a:pt x="199" y="320"/>
                    <a:pt x="197" y="320"/>
                    <a:pt x="196" y="320"/>
                  </a:cubicBezTo>
                  <a:lnTo>
                    <a:pt x="60" y="320"/>
                  </a:lnTo>
                  <a:close/>
                  <a:moveTo>
                    <a:pt x="215" y="312"/>
                  </a:moveTo>
                  <a:cubicBezTo>
                    <a:pt x="215" y="313"/>
                    <a:pt x="213" y="314"/>
                    <a:pt x="212" y="315"/>
                  </a:cubicBezTo>
                  <a:cubicBezTo>
                    <a:pt x="212" y="278"/>
                    <a:pt x="212" y="278"/>
                    <a:pt x="212" y="278"/>
                  </a:cubicBezTo>
                  <a:cubicBezTo>
                    <a:pt x="212" y="275"/>
                    <a:pt x="213" y="273"/>
                    <a:pt x="215" y="271"/>
                  </a:cubicBezTo>
                  <a:cubicBezTo>
                    <a:pt x="217" y="269"/>
                    <a:pt x="219" y="268"/>
                    <a:pt x="222" y="268"/>
                  </a:cubicBezTo>
                  <a:cubicBezTo>
                    <a:pt x="262" y="268"/>
                    <a:pt x="262" y="268"/>
                    <a:pt x="262" y="268"/>
                  </a:cubicBezTo>
                  <a:cubicBezTo>
                    <a:pt x="261" y="269"/>
                    <a:pt x="261" y="270"/>
                    <a:pt x="260" y="270"/>
                  </a:cubicBezTo>
                  <a:lnTo>
                    <a:pt x="215" y="3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29">
              <a:extLst>
                <a:ext uri="{FF2B5EF4-FFF2-40B4-BE49-F238E27FC236}">
                  <a16:creationId xmlns:a16="http://schemas.microsoft.com/office/drawing/2014/main" xmlns="" id="{DEAAF1D4-FD72-459C-9385-0CFFFD922C0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" y="203"/>
              <a:ext cx="259" cy="24"/>
            </a:xfrm>
            <a:custGeom>
              <a:avLst/>
              <a:gdLst>
                <a:gd name="T0" fmla="*/ 6 w 128"/>
                <a:gd name="T1" fmla="*/ 12 h 12"/>
                <a:gd name="T2" fmla="*/ 122 w 128"/>
                <a:gd name="T3" fmla="*/ 12 h 12"/>
                <a:gd name="T4" fmla="*/ 128 w 128"/>
                <a:gd name="T5" fmla="*/ 6 h 12"/>
                <a:gd name="T6" fmla="*/ 122 w 128"/>
                <a:gd name="T7" fmla="*/ 0 h 12"/>
                <a:gd name="T8" fmla="*/ 6 w 128"/>
                <a:gd name="T9" fmla="*/ 0 h 12"/>
                <a:gd name="T10" fmla="*/ 0 w 128"/>
                <a:gd name="T11" fmla="*/ 6 h 12"/>
                <a:gd name="T12" fmla="*/ 6 w 12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2">
                  <a:moveTo>
                    <a:pt x="6" y="12"/>
                  </a:moveTo>
                  <a:cubicBezTo>
                    <a:pt x="122" y="12"/>
                    <a:pt x="122" y="12"/>
                    <a:pt x="122" y="12"/>
                  </a:cubicBezTo>
                  <a:cubicBezTo>
                    <a:pt x="125" y="12"/>
                    <a:pt x="128" y="9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30">
              <a:extLst>
                <a:ext uri="{FF2B5EF4-FFF2-40B4-BE49-F238E27FC236}">
                  <a16:creationId xmlns:a16="http://schemas.microsoft.com/office/drawing/2014/main" xmlns="" id="{C64EE461-A439-4118-BD2F-8FF47285B8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" y="365"/>
              <a:ext cx="259" cy="24"/>
            </a:xfrm>
            <a:custGeom>
              <a:avLst/>
              <a:gdLst>
                <a:gd name="T0" fmla="*/ 6 w 128"/>
                <a:gd name="T1" fmla="*/ 12 h 12"/>
                <a:gd name="T2" fmla="*/ 122 w 128"/>
                <a:gd name="T3" fmla="*/ 12 h 12"/>
                <a:gd name="T4" fmla="*/ 128 w 128"/>
                <a:gd name="T5" fmla="*/ 6 h 12"/>
                <a:gd name="T6" fmla="*/ 122 w 128"/>
                <a:gd name="T7" fmla="*/ 0 h 12"/>
                <a:gd name="T8" fmla="*/ 6 w 128"/>
                <a:gd name="T9" fmla="*/ 0 h 12"/>
                <a:gd name="T10" fmla="*/ 0 w 128"/>
                <a:gd name="T11" fmla="*/ 6 h 12"/>
                <a:gd name="T12" fmla="*/ 6 w 12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2">
                  <a:moveTo>
                    <a:pt x="6" y="12"/>
                  </a:moveTo>
                  <a:cubicBezTo>
                    <a:pt x="122" y="12"/>
                    <a:pt x="122" y="12"/>
                    <a:pt x="122" y="12"/>
                  </a:cubicBezTo>
                  <a:cubicBezTo>
                    <a:pt x="125" y="12"/>
                    <a:pt x="128" y="9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31">
              <a:extLst>
                <a:ext uri="{FF2B5EF4-FFF2-40B4-BE49-F238E27FC236}">
                  <a16:creationId xmlns:a16="http://schemas.microsoft.com/office/drawing/2014/main" xmlns="" id="{D5EB94F4-4005-450C-8CEF-9E9E212E57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" y="446"/>
              <a:ext cx="154" cy="24"/>
            </a:xfrm>
            <a:custGeom>
              <a:avLst/>
              <a:gdLst>
                <a:gd name="T0" fmla="*/ 70 w 76"/>
                <a:gd name="T1" fmla="*/ 0 h 12"/>
                <a:gd name="T2" fmla="*/ 6 w 76"/>
                <a:gd name="T3" fmla="*/ 0 h 12"/>
                <a:gd name="T4" fmla="*/ 0 w 76"/>
                <a:gd name="T5" fmla="*/ 6 h 12"/>
                <a:gd name="T6" fmla="*/ 6 w 76"/>
                <a:gd name="T7" fmla="*/ 12 h 12"/>
                <a:gd name="T8" fmla="*/ 70 w 76"/>
                <a:gd name="T9" fmla="*/ 12 h 12"/>
                <a:gd name="T10" fmla="*/ 76 w 76"/>
                <a:gd name="T11" fmla="*/ 6 h 12"/>
                <a:gd name="T12" fmla="*/ 70 w 7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2">
                  <a:moveTo>
                    <a:pt x="7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3" y="12"/>
                    <a:pt x="76" y="9"/>
                    <a:pt x="76" y="6"/>
                  </a:cubicBezTo>
                  <a:cubicBezTo>
                    <a:pt x="76" y="3"/>
                    <a:pt x="73" y="0"/>
                    <a:pt x="7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32">
              <a:extLst>
                <a:ext uri="{FF2B5EF4-FFF2-40B4-BE49-F238E27FC236}">
                  <a16:creationId xmlns:a16="http://schemas.microsoft.com/office/drawing/2014/main" xmlns="" id="{A237A623-B8A9-43AD-9C7F-72D8DD0ECD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" y="284"/>
              <a:ext cx="259" cy="24"/>
            </a:xfrm>
            <a:custGeom>
              <a:avLst/>
              <a:gdLst>
                <a:gd name="T0" fmla="*/ 6 w 128"/>
                <a:gd name="T1" fmla="*/ 12 h 12"/>
                <a:gd name="T2" fmla="*/ 122 w 128"/>
                <a:gd name="T3" fmla="*/ 12 h 12"/>
                <a:gd name="T4" fmla="*/ 128 w 128"/>
                <a:gd name="T5" fmla="*/ 6 h 12"/>
                <a:gd name="T6" fmla="*/ 122 w 128"/>
                <a:gd name="T7" fmla="*/ 0 h 12"/>
                <a:gd name="T8" fmla="*/ 6 w 128"/>
                <a:gd name="T9" fmla="*/ 0 h 12"/>
                <a:gd name="T10" fmla="*/ 0 w 128"/>
                <a:gd name="T11" fmla="*/ 6 h 12"/>
                <a:gd name="T12" fmla="*/ 6 w 12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2">
                  <a:moveTo>
                    <a:pt x="6" y="12"/>
                  </a:moveTo>
                  <a:cubicBezTo>
                    <a:pt x="122" y="12"/>
                    <a:pt x="122" y="12"/>
                    <a:pt x="122" y="12"/>
                  </a:cubicBezTo>
                  <a:cubicBezTo>
                    <a:pt x="125" y="12"/>
                    <a:pt x="128" y="9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90720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l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20387DDC-633C-4D64-8CB3-EF540BD2194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C4BEBCD-7B97-4549-B126-710E66DFDDA4}"/>
              </a:ext>
            </a:extLst>
          </p:cNvPr>
          <p:cNvSpPr txBox="1"/>
          <p:nvPr/>
        </p:nvSpPr>
        <p:spPr>
          <a:xfrm>
            <a:off x="301171" y="515581"/>
            <a:ext cx="2705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/>
              <a:t>DESIGNED BY XIAO</a:t>
            </a:r>
            <a:endParaRPr lang="zh-CN" altLang="en-US" sz="1600" b="1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95AEA2FF-95BF-445F-87C1-C3CFAEC678F6}"/>
              </a:ext>
            </a:extLst>
          </p:cNvPr>
          <p:cNvSpPr txBox="1"/>
          <p:nvPr/>
        </p:nvSpPr>
        <p:spPr>
          <a:xfrm>
            <a:off x="9185729" y="515581"/>
            <a:ext cx="2705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/>
              <a:t>POWERPOINT TEMPLET</a:t>
            </a:r>
            <a:endParaRPr lang="zh-CN" altLang="en-US" sz="160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7F6F41BA-14BB-4975-AABE-39C8C65D2136}"/>
              </a:ext>
            </a:extLst>
          </p:cNvPr>
          <p:cNvSpPr/>
          <p:nvPr/>
        </p:nvSpPr>
        <p:spPr>
          <a:xfrm>
            <a:off x="5102679" y="1824306"/>
            <a:ext cx="5143500" cy="5033693"/>
          </a:xfrm>
          <a:prstGeom prst="rect">
            <a:avLst/>
          </a:prstGeom>
          <a:solidFill>
            <a:srgbClr val="DBD5C9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桌子上的花瓶&#10;&#10;描述已自动生成">
            <a:extLst>
              <a:ext uri="{FF2B5EF4-FFF2-40B4-BE49-F238E27FC236}">
                <a16:creationId xmlns:a16="http://schemas.microsoft.com/office/drawing/2014/main" xmlns="" id="{EFA87980-782D-4867-876C-5C8C5AA4C05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1945822" y="1046718"/>
            <a:ext cx="3794389" cy="3794389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4BCDC11-4113-4748-8213-C21339B325AF}"/>
              </a:ext>
            </a:extLst>
          </p:cNvPr>
          <p:cNvSpPr txBox="1"/>
          <p:nvPr/>
        </p:nvSpPr>
        <p:spPr>
          <a:xfrm rot="5400000">
            <a:off x="-306943" y="3275112"/>
            <a:ext cx="15240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/>
              <a:t>2020/05/01</a:t>
            </a:r>
            <a:endParaRPr lang="zh-CN" altLang="en-US" sz="140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4F51A8F6-C69C-40A0-9C93-8FD217928348}"/>
              </a:ext>
            </a:extLst>
          </p:cNvPr>
          <p:cNvSpPr txBox="1"/>
          <p:nvPr/>
        </p:nvSpPr>
        <p:spPr>
          <a:xfrm>
            <a:off x="301171" y="6096198"/>
            <a:ext cx="1783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/>
              <a:t>CRAZYPPTer</a:t>
            </a:r>
            <a:endParaRPr lang="zh-CN" altLang="en-US" sz="140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C45F5ACF-775F-4C7B-ADA6-7CCCA445B37C}"/>
              </a:ext>
            </a:extLst>
          </p:cNvPr>
          <p:cNvSpPr txBox="1"/>
          <p:nvPr/>
        </p:nvSpPr>
        <p:spPr>
          <a:xfrm>
            <a:off x="6681105" y="2345498"/>
            <a:ext cx="2705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/>
              <a:t>POWER YOUR POINT</a:t>
            </a:r>
            <a:endParaRPr lang="zh-CN" altLang="en-US" sz="2000" b="1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D869EFD4-3F76-45D7-A63E-142D5E5DF304}"/>
              </a:ext>
            </a:extLst>
          </p:cNvPr>
          <p:cNvSpPr txBox="1"/>
          <p:nvPr/>
        </p:nvSpPr>
        <p:spPr>
          <a:xfrm>
            <a:off x="6681105" y="3647803"/>
            <a:ext cx="1742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/>
              <a:t>tristique senectus et</a:t>
            </a:r>
            <a:endParaRPr lang="zh-CN" altLang="en-US" sz="140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8A301A7B-A46E-4FA8-8585-544CA84C7022}"/>
              </a:ext>
            </a:extLst>
          </p:cNvPr>
          <p:cNvSpPr txBox="1"/>
          <p:nvPr/>
        </p:nvSpPr>
        <p:spPr>
          <a:xfrm>
            <a:off x="6681105" y="4340748"/>
            <a:ext cx="1742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/>
              <a:t>tristique senectus et</a:t>
            </a:r>
            <a:endParaRPr lang="zh-CN" altLang="en-US" sz="1400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0A133448-C6C1-4163-BBC8-978E2A253785}"/>
              </a:ext>
            </a:extLst>
          </p:cNvPr>
          <p:cNvCxnSpPr>
            <a:cxnSpLocks/>
          </p:cNvCxnSpPr>
          <p:nvPr/>
        </p:nvCxnSpPr>
        <p:spPr>
          <a:xfrm rot="16200000">
            <a:off x="9130392" y="1794128"/>
            <a:ext cx="0" cy="4708071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EF57CE42-1051-4BA0-A5EE-D96D5636D7D8}"/>
              </a:ext>
            </a:extLst>
          </p:cNvPr>
          <p:cNvCxnSpPr>
            <a:cxnSpLocks/>
          </p:cNvCxnSpPr>
          <p:nvPr/>
        </p:nvCxnSpPr>
        <p:spPr>
          <a:xfrm rot="16200000">
            <a:off x="9130392" y="2487073"/>
            <a:ext cx="0" cy="4708071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4EE85E87-7EFB-4E40-B8C8-F0F3378BED9A}"/>
              </a:ext>
            </a:extLst>
          </p:cNvPr>
          <p:cNvSpPr txBox="1"/>
          <p:nvPr/>
        </p:nvSpPr>
        <p:spPr>
          <a:xfrm>
            <a:off x="1895021" y="5033693"/>
            <a:ext cx="34605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/>
              <a:t>tristique senectus et</a:t>
            </a:r>
            <a:endParaRPr lang="zh-CN" altLang="en-US" sz="140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648A12C7-7263-4CAB-8E09-8E151207C7C0}"/>
              </a:ext>
            </a:extLst>
          </p:cNvPr>
          <p:cNvSpPr txBox="1"/>
          <p:nvPr/>
        </p:nvSpPr>
        <p:spPr>
          <a:xfrm>
            <a:off x="1895021" y="5726638"/>
            <a:ext cx="34605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/>
              <a:t>tristique senectus et</a:t>
            </a:r>
            <a:endParaRPr lang="zh-CN" altLang="en-US" sz="1400"/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5DC75F68-13F0-4503-AF82-77E86E344A94}"/>
              </a:ext>
            </a:extLst>
          </p:cNvPr>
          <p:cNvCxnSpPr>
            <a:cxnSpLocks/>
          </p:cNvCxnSpPr>
          <p:nvPr/>
        </p:nvCxnSpPr>
        <p:spPr>
          <a:xfrm rot="16200000">
            <a:off x="6715126" y="764751"/>
            <a:ext cx="0" cy="9538606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89B34612-DE9E-48D9-94EB-A058F3A81580}"/>
              </a:ext>
            </a:extLst>
          </p:cNvPr>
          <p:cNvCxnSpPr>
            <a:cxnSpLocks/>
          </p:cNvCxnSpPr>
          <p:nvPr/>
        </p:nvCxnSpPr>
        <p:spPr>
          <a:xfrm rot="16200000">
            <a:off x="6715126" y="1457699"/>
            <a:ext cx="0" cy="9538606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6A51965F-ABAD-46E4-8A3F-AFD179C63C53}"/>
              </a:ext>
            </a:extLst>
          </p:cNvPr>
          <p:cNvSpPr txBox="1"/>
          <p:nvPr/>
        </p:nvSpPr>
        <p:spPr>
          <a:xfrm>
            <a:off x="8649605" y="3647803"/>
            <a:ext cx="29364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400"/>
              <a:t>netus et malesuada fames ac turpis</a:t>
            </a:r>
            <a:endParaRPr lang="zh-CN" altLang="en-US" sz="140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A3D6E908-568A-4E89-9063-A9F99228AE09}"/>
              </a:ext>
            </a:extLst>
          </p:cNvPr>
          <p:cNvSpPr txBox="1"/>
          <p:nvPr/>
        </p:nvSpPr>
        <p:spPr>
          <a:xfrm>
            <a:off x="8649605" y="4340748"/>
            <a:ext cx="29364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400"/>
              <a:t>netus et malesuada fames ac turpis</a:t>
            </a:r>
            <a:endParaRPr lang="zh-CN" altLang="en-US" sz="1400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A8F81B6D-6EC2-4958-A591-4F5E129D1008}"/>
              </a:ext>
            </a:extLst>
          </p:cNvPr>
          <p:cNvSpPr txBox="1"/>
          <p:nvPr/>
        </p:nvSpPr>
        <p:spPr>
          <a:xfrm>
            <a:off x="4089400" y="5033693"/>
            <a:ext cx="74966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400"/>
              <a:t>pellentesque habitant morbi tristique senectus et netus et malesuada fames ac turpis egestas</a:t>
            </a:r>
            <a:endParaRPr lang="zh-CN" altLang="en-US" sz="1400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70042D0F-6C8A-4670-8EF8-EC6447A5ACBF}"/>
              </a:ext>
            </a:extLst>
          </p:cNvPr>
          <p:cNvSpPr txBox="1"/>
          <p:nvPr/>
        </p:nvSpPr>
        <p:spPr>
          <a:xfrm>
            <a:off x="4089400" y="5726638"/>
            <a:ext cx="74966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400"/>
              <a:t>pellentesque habitant morbi tristique senectus et netus et malesuada fames ac turpis egestas</a:t>
            </a:r>
            <a:endParaRPr lang="zh-CN" altLang="en-US" sz="1400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59055AF4-B01E-49A4-8D14-0CC5B87FE5B8}"/>
              </a:ext>
            </a:extLst>
          </p:cNvPr>
          <p:cNvSpPr txBox="1"/>
          <p:nvPr/>
        </p:nvSpPr>
        <p:spPr>
          <a:xfrm>
            <a:off x="6681105" y="2847260"/>
            <a:ext cx="46314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/>
              <a:t>Pellentesque Habitant Morbi Tristique Senectus</a:t>
            </a:r>
            <a:endParaRPr lang="zh-CN" altLang="en-US" sz="1600" b="1"/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16D60D17-3CE5-4B83-B7C2-35ACE1DDA33D}"/>
              </a:ext>
            </a:extLst>
          </p:cNvPr>
          <p:cNvSpPr/>
          <p:nvPr/>
        </p:nvSpPr>
        <p:spPr>
          <a:xfrm>
            <a:off x="0" y="0"/>
            <a:ext cx="12192000" cy="252000"/>
          </a:xfrm>
          <a:prstGeom prst="rect">
            <a:avLst/>
          </a:prstGeom>
          <a:solidFill>
            <a:srgbClr val="DBD5C9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88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BE07ADA2-EE3F-40CF-8E9E-B5337EE8CD9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B9CE548-CB06-4FA7-A41B-5EAD00F3EB04}"/>
              </a:ext>
            </a:extLst>
          </p:cNvPr>
          <p:cNvSpPr/>
          <p:nvPr/>
        </p:nvSpPr>
        <p:spPr>
          <a:xfrm>
            <a:off x="0" y="0"/>
            <a:ext cx="8519886" cy="4191003"/>
          </a:xfrm>
          <a:prstGeom prst="rect">
            <a:avLst/>
          </a:prstGeom>
          <a:solidFill>
            <a:srgbClr val="DBD5C9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8EE28D6-CEDD-4962-9381-34280592D060}"/>
              </a:ext>
            </a:extLst>
          </p:cNvPr>
          <p:cNvSpPr txBox="1"/>
          <p:nvPr/>
        </p:nvSpPr>
        <p:spPr>
          <a:xfrm>
            <a:off x="301171" y="515581"/>
            <a:ext cx="2705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/>
              <a:t>DESIGNED BY XIAO</a:t>
            </a:r>
            <a:endParaRPr lang="zh-CN" altLang="en-US" sz="1600" b="1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402A331-AD7F-4787-8081-425561F26B2C}"/>
              </a:ext>
            </a:extLst>
          </p:cNvPr>
          <p:cNvSpPr txBox="1"/>
          <p:nvPr/>
        </p:nvSpPr>
        <p:spPr>
          <a:xfrm>
            <a:off x="9185729" y="515581"/>
            <a:ext cx="2705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/>
              <a:t>POWERPOINT TEMPLET</a:t>
            </a:r>
            <a:endParaRPr lang="zh-CN" altLang="en-US" sz="160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CEB57C08-FE5D-4B19-994A-75CEB5FE133D}"/>
              </a:ext>
            </a:extLst>
          </p:cNvPr>
          <p:cNvSpPr txBox="1"/>
          <p:nvPr/>
        </p:nvSpPr>
        <p:spPr>
          <a:xfrm rot="5400000">
            <a:off x="-306943" y="3275112"/>
            <a:ext cx="15240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/>
              <a:t>2020/05/01</a:t>
            </a:r>
            <a:endParaRPr lang="zh-CN" altLang="en-US" sz="140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43D873E-7C70-4C4F-9E96-EBFF043501B1}"/>
              </a:ext>
            </a:extLst>
          </p:cNvPr>
          <p:cNvSpPr txBox="1"/>
          <p:nvPr/>
        </p:nvSpPr>
        <p:spPr>
          <a:xfrm>
            <a:off x="301171" y="6096198"/>
            <a:ext cx="1783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/>
              <a:t>CRAZYPPTer</a:t>
            </a:r>
            <a:endParaRPr lang="zh-CN" altLang="en-US" sz="1400"/>
          </a:p>
        </p:txBody>
      </p:sp>
      <p:pic>
        <p:nvPicPr>
          <p:cNvPr id="16" name="图片 15" descr="黑色头发的女人&#10;&#10;描述已自动生成">
            <a:extLst>
              <a:ext uri="{FF2B5EF4-FFF2-40B4-BE49-F238E27FC236}">
                <a16:creationId xmlns:a16="http://schemas.microsoft.com/office/drawing/2014/main" xmlns="" id="{FA9A5736-30FC-4FA8-93EA-8F94DB623F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7" b="16667"/>
          <a:stretch/>
        </p:blipFill>
        <p:spPr>
          <a:xfrm>
            <a:off x="2572657" y="856346"/>
            <a:ext cx="3334657" cy="3334657"/>
          </a:xfrm>
          <a:prstGeom prst="rect">
            <a:avLst/>
          </a:prstGeom>
        </p:spPr>
      </p:pic>
      <p:pic>
        <p:nvPicPr>
          <p:cNvPr id="18" name="图片 17" descr="图片包含 人, 女人, 看着, 镜子&#10;&#10;描述已自动生成">
            <a:extLst>
              <a:ext uri="{FF2B5EF4-FFF2-40B4-BE49-F238E27FC236}">
                <a16:creationId xmlns:a16="http://schemas.microsoft.com/office/drawing/2014/main" xmlns="" id="{06DBCBB6-C01E-474E-9515-8BAB416D8CF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7" b="16667"/>
          <a:stretch/>
        </p:blipFill>
        <p:spPr>
          <a:xfrm>
            <a:off x="7871023" y="3107874"/>
            <a:ext cx="3334657" cy="3334657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03FE9335-99E9-4377-8542-200409929961}"/>
              </a:ext>
            </a:extLst>
          </p:cNvPr>
          <p:cNvSpPr txBox="1"/>
          <p:nvPr/>
        </p:nvSpPr>
        <p:spPr>
          <a:xfrm>
            <a:off x="2483531" y="4450739"/>
            <a:ext cx="2392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/>
              <a:t>POWER YOUR POINT</a:t>
            </a:r>
            <a:endParaRPr lang="zh-CN" altLang="en-US" b="1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B053E29F-5D79-4CE0-9623-0EA4A6859F67}"/>
              </a:ext>
            </a:extLst>
          </p:cNvPr>
          <p:cNvSpPr txBox="1"/>
          <p:nvPr/>
        </p:nvSpPr>
        <p:spPr>
          <a:xfrm>
            <a:off x="2483532" y="4934373"/>
            <a:ext cx="2544552" cy="664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/>
              <a:t>pellentesque habitant morbi tristique senectus et</a:t>
            </a:r>
            <a:endParaRPr lang="zh-CN" altLang="en-US" sz="160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E5244B12-294B-4F2E-B3ED-2AAE58AB1569}"/>
              </a:ext>
            </a:extLst>
          </p:cNvPr>
          <p:cNvSpPr txBox="1"/>
          <p:nvPr/>
        </p:nvSpPr>
        <p:spPr>
          <a:xfrm>
            <a:off x="7778733" y="1680266"/>
            <a:ext cx="2392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/>
              <a:t>POWER YOUR POINT</a:t>
            </a:r>
            <a:endParaRPr lang="zh-CN" altLang="en-US" b="1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B0370F70-0EF7-4216-98AD-96BE0BD48938}"/>
              </a:ext>
            </a:extLst>
          </p:cNvPr>
          <p:cNvSpPr txBox="1"/>
          <p:nvPr/>
        </p:nvSpPr>
        <p:spPr>
          <a:xfrm>
            <a:off x="7778734" y="2163900"/>
            <a:ext cx="2544552" cy="664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/>
              <a:t>pellentesque habitant morbi tristique senectus et</a:t>
            </a:r>
            <a:endParaRPr lang="zh-CN" altLang="en-US" sz="1600"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FCE2F6A0-77F4-4D25-B291-CC04C21F17F9}"/>
              </a:ext>
            </a:extLst>
          </p:cNvPr>
          <p:cNvCxnSpPr>
            <a:cxnSpLocks/>
          </p:cNvCxnSpPr>
          <p:nvPr/>
        </p:nvCxnSpPr>
        <p:spPr>
          <a:xfrm rot="16200000">
            <a:off x="6096000" y="5452495"/>
            <a:ext cx="0" cy="1902959"/>
          </a:xfrm>
          <a:prstGeom prst="line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7779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7E040014-AE77-41A3-A94D-13DC612FC9B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E253C20-8B22-4F33-B3D2-B006FE78E318}"/>
              </a:ext>
            </a:extLst>
          </p:cNvPr>
          <p:cNvSpPr/>
          <p:nvPr/>
        </p:nvSpPr>
        <p:spPr>
          <a:xfrm>
            <a:off x="0" y="0"/>
            <a:ext cx="12192000" cy="4737100"/>
          </a:xfrm>
          <a:prstGeom prst="rect">
            <a:avLst/>
          </a:prstGeom>
          <a:solidFill>
            <a:srgbClr val="DBD5C9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7396A826-1373-4FAC-9427-FC23662C6E1B}"/>
              </a:ext>
            </a:extLst>
          </p:cNvPr>
          <p:cNvSpPr txBox="1"/>
          <p:nvPr/>
        </p:nvSpPr>
        <p:spPr>
          <a:xfrm>
            <a:off x="301171" y="515581"/>
            <a:ext cx="19975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/>
              <a:t>DESIGNED BY XIAO</a:t>
            </a:r>
            <a:endParaRPr lang="zh-CN" altLang="en-US" sz="1600" b="1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63112015-8A26-49A4-A4AD-C56DB99E64CA}"/>
              </a:ext>
            </a:extLst>
          </p:cNvPr>
          <p:cNvSpPr txBox="1"/>
          <p:nvPr/>
        </p:nvSpPr>
        <p:spPr>
          <a:xfrm>
            <a:off x="9185729" y="515581"/>
            <a:ext cx="2705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/>
              <a:t>POWERPOINT TEMPLET</a:t>
            </a:r>
            <a:endParaRPr lang="zh-CN" altLang="en-US" sz="160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954A962-30AC-47B7-BBA9-56A93905D14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0" b="30926"/>
          <a:stretch/>
        </p:blipFill>
        <p:spPr>
          <a:xfrm>
            <a:off x="1109274" y="1497596"/>
            <a:ext cx="4394552" cy="2596042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F4F1E8FC-B489-4F9F-BC4C-76ADC0B9D1DD}"/>
              </a:ext>
            </a:extLst>
          </p:cNvPr>
          <p:cNvSpPr txBox="1"/>
          <p:nvPr/>
        </p:nvSpPr>
        <p:spPr>
          <a:xfrm>
            <a:off x="6451262" y="2339210"/>
            <a:ext cx="2705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/>
              <a:t>POWER YOUR POINT</a:t>
            </a:r>
            <a:endParaRPr lang="zh-CN" altLang="en-US" sz="2000" b="1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FC2B0F2F-B7A7-4FF9-A2F9-BD0AC384F0BB}"/>
              </a:ext>
            </a:extLst>
          </p:cNvPr>
          <p:cNvSpPr txBox="1"/>
          <p:nvPr/>
        </p:nvSpPr>
        <p:spPr>
          <a:xfrm>
            <a:off x="6451262" y="2899072"/>
            <a:ext cx="4318000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/>
              <a:t>Fusce est. Vivamus a tellus. Pellentesque habitant morbi tristique senectus et netus et malesuada fames ac turpis egestas. Proin pharetra nonummy pede.</a:t>
            </a:r>
            <a:endParaRPr lang="zh-CN" altLang="en-US" sz="140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DC63B3A2-43DF-4261-8900-440BBFA89351}"/>
              </a:ext>
            </a:extLst>
          </p:cNvPr>
          <p:cNvSpPr txBox="1"/>
          <p:nvPr/>
        </p:nvSpPr>
        <p:spPr>
          <a:xfrm>
            <a:off x="6451262" y="1840904"/>
            <a:ext cx="46314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/>
              <a:t>Pellentesque Habitant Morbi Tristique Senectus</a:t>
            </a:r>
            <a:endParaRPr lang="zh-CN" altLang="en-US" sz="1600" b="1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3C46A33E-6877-461D-84A9-B483EE8E5948}"/>
              </a:ext>
            </a:extLst>
          </p:cNvPr>
          <p:cNvSpPr txBox="1"/>
          <p:nvPr/>
        </p:nvSpPr>
        <p:spPr>
          <a:xfrm>
            <a:off x="3187700" y="5356118"/>
            <a:ext cx="5816600" cy="1029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/>
              <a:t>Fusce est. Vivamus a tellus. Pellentesque habitant morbi tristique senectus et netus et malesuada fames ac turpis egestas. Proin pharetra nonummy pede.</a:t>
            </a:r>
            <a:endParaRPr lang="zh-CN" altLang="en-US" sz="140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2D8983B2-FDD9-4A0B-9A2D-55DB882FEA67}"/>
              </a:ext>
            </a:extLst>
          </p:cNvPr>
          <p:cNvSpPr txBox="1"/>
          <p:nvPr/>
        </p:nvSpPr>
        <p:spPr>
          <a:xfrm rot="5400000">
            <a:off x="10974938" y="4583212"/>
            <a:ext cx="15240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/>
              <a:t>2020/05/01</a:t>
            </a:r>
            <a:endParaRPr lang="zh-CN" altLang="en-US" sz="140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F66FF365-BB87-4A79-9E30-4DEE559DFEEF}"/>
              </a:ext>
            </a:extLst>
          </p:cNvPr>
          <p:cNvSpPr txBox="1"/>
          <p:nvPr/>
        </p:nvSpPr>
        <p:spPr>
          <a:xfrm>
            <a:off x="301171" y="6096198"/>
            <a:ext cx="1783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/>
              <a:t>CRAZYPPTer</a:t>
            </a:r>
            <a:endParaRPr lang="zh-CN" altLang="en-US" sz="1400"/>
          </a:p>
        </p:txBody>
      </p:sp>
    </p:spTree>
    <p:extLst>
      <p:ext uri="{BB962C8B-B14F-4D97-AF65-F5344CB8AC3E}">
        <p14:creationId xmlns:p14="http://schemas.microsoft.com/office/powerpoint/2010/main" val="1747396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l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4B5DF568-028B-4ACA-8DD9-3903E23A71E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 descr="图片包含 室内, 白色, 小, 镜子&#10;&#10;描述已自动生成">
            <a:extLst>
              <a:ext uri="{FF2B5EF4-FFF2-40B4-BE49-F238E27FC236}">
                <a16:creationId xmlns:a16="http://schemas.microsoft.com/office/drawing/2014/main" xmlns="" id="{6495CDA0-57B9-4BC5-94BC-850E1EBFEEF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E9DF111-820E-4D86-A924-F9AAD465FB96}"/>
              </a:ext>
            </a:extLst>
          </p:cNvPr>
          <p:cNvSpPr txBox="1"/>
          <p:nvPr/>
        </p:nvSpPr>
        <p:spPr>
          <a:xfrm>
            <a:off x="301171" y="515581"/>
            <a:ext cx="2705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/>
              <a:t>DESIGNED BY XIAO</a:t>
            </a:r>
            <a:endParaRPr lang="zh-CN" altLang="en-US" sz="1600" b="1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A9B2173-E74F-486C-A10C-240155D4957E}"/>
              </a:ext>
            </a:extLst>
          </p:cNvPr>
          <p:cNvSpPr txBox="1"/>
          <p:nvPr/>
        </p:nvSpPr>
        <p:spPr>
          <a:xfrm>
            <a:off x="9185729" y="515581"/>
            <a:ext cx="2705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/>
              <a:t>POWERPOINT TEMPLET</a:t>
            </a:r>
            <a:endParaRPr lang="zh-CN" altLang="en-US" sz="160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E7619CD-533A-4EA0-9EE8-9BE566F6B4AC}"/>
              </a:ext>
            </a:extLst>
          </p:cNvPr>
          <p:cNvSpPr txBox="1"/>
          <p:nvPr/>
        </p:nvSpPr>
        <p:spPr>
          <a:xfrm rot="5400000">
            <a:off x="-306943" y="3275112"/>
            <a:ext cx="15240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/>
              <a:t>2020/05/01</a:t>
            </a:r>
            <a:endParaRPr lang="zh-CN" altLang="en-US" sz="140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4E1C47EB-BF9F-499A-9538-4FC11B9FEDC0}"/>
              </a:ext>
            </a:extLst>
          </p:cNvPr>
          <p:cNvSpPr txBox="1"/>
          <p:nvPr/>
        </p:nvSpPr>
        <p:spPr>
          <a:xfrm>
            <a:off x="301171" y="6096198"/>
            <a:ext cx="1783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/>
              <a:t>CRAZYPPTer</a:t>
            </a:r>
            <a:endParaRPr lang="zh-CN" altLang="en-US" sz="140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0A0968E6-13E8-416D-83BC-AF82ED34F948}"/>
              </a:ext>
            </a:extLst>
          </p:cNvPr>
          <p:cNvSpPr txBox="1"/>
          <p:nvPr/>
        </p:nvSpPr>
        <p:spPr>
          <a:xfrm>
            <a:off x="1447799" y="2065956"/>
            <a:ext cx="2705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/>
              <a:t>POWER YOUR POINT</a:t>
            </a:r>
            <a:endParaRPr lang="zh-CN" altLang="en-US" sz="2000" b="1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9E92C50E-B370-4F4E-B4E7-7E45923A09E5}"/>
              </a:ext>
            </a:extLst>
          </p:cNvPr>
          <p:cNvSpPr txBox="1"/>
          <p:nvPr/>
        </p:nvSpPr>
        <p:spPr>
          <a:xfrm>
            <a:off x="1447799" y="3368261"/>
            <a:ext cx="1742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/>
              <a:t>tristique senectus et</a:t>
            </a:r>
            <a:endParaRPr lang="zh-CN" altLang="en-US" sz="140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22697A81-5132-458A-974F-9D9FFE7382A5}"/>
              </a:ext>
            </a:extLst>
          </p:cNvPr>
          <p:cNvSpPr txBox="1"/>
          <p:nvPr/>
        </p:nvSpPr>
        <p:spPr>
          <a:xfrm>
            <a:off x="1447799" y="4061206"/>
            <a:ext cx="1742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/>
              <a:t>tristique senectus et</a:t>
            </a:r>
            <a:endParaRPr lang="zh-CN" altLang="en-US" sz="140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7E4372FC-4260-444F-A2C8-653E7B926112}"/>
              </a:ext>
            </a:extLst>
          </p:cNvPr>
          <p:cNvSpPr txBox="1"/>
          <p:nvPr/>
        </p:nvSpPr>
        <p:spPr>
          <a:xfrm>
            <a:off x="1447800" y="4754151"/>
            <a:ext cx="3886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/>
              <a:t>pellentesque habitant morbi tristique senectus</a:t>
            </a:r>
            <a:endParaRPr lang="zh-CN" altLang="en-US" sz="140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03E15EE1-5F6C-4452-9ABA-1CBDF2A78D07}"/>
              </a:ext>
            </a:extLst>
          </p:cNvPr>
          <p:cNvSpPr txBox="1"/>
          <p:nvPr/>
        </p:nvSpPr>
        <p:spPr>
          <a:xfrm>
            <a:off x="1447800" y="5447096"/>
            <a:ext cx="7315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/>
              <a:t>pellentesque habitant morbi tristique senectus et netus et malesuada fames ac turpis egestas</a:t>
            </a:r>
            <a:endParaRPr lang="zh-CN" altLang="en-US" sz="140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CC48D7C5-E6A0-4D2F-8A6B-E448D6C99954}"/>
              </a:ext>
            </a:extLst>
          </p:cNvPr>
          <p:cNvSpPr txBox="1"/>
          <p:nvPr/>
        </p:nvSpPr>
        <p:spPr>
          <a:xfrm>
            <a:off x="1447799" y="2567718"/>
            <a:ext cx="46314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/>
              <a:t>Pellentesque Habitant Morbi Tristique Senectus</a:t>
            </a:r>
            <a:endParaRPr lang="zh-CN" altLang="en-US" sz="1600" b="1"/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D321519A-5F37-4910-9DEC-90948DE370DF}"/>
              </a:ext>
            </a:extLst>
          </p:cNvPr>
          <p:cNvCxnSpPr>
            <a:cxnSpLocks/>
          </p:cNvCxnSpPr>
          <p:nvPr/>
        </p:nvCxnSpPr>
        <p:spPr>
          <a:xfrm rot="16200000">
            <a:off x="4141900" y="527615"/>
            <a:ext cx="0" cy="1902959"/>
          </a:xfrm>
          <a:prstGeom prst="line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0336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</TotalTime>
  <Words>494</Words>
  <Application>Microsoft Office PowerPoint</Application>
  <PresentationFormat>宽屏</PresentationFormat>
  <Paragraphs>89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Arial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yvonne 忘吃药的晓公子</dc:creator>
  <cp:keywords>51PPT模板网</cp:keywords>
  <dc:description>www.51pptmoban.com</dc:description>
  <cp:lastModifiedBy>阳光 男孩</cp:lastModifiedBy>
  <cp:revision>36</cp:revision>
  <dcterms:created xsi:type="dcterms:W3CDTF">2020-04-29T07:35:52Z</dcterms:created>
  <dcterms:modified xsi:type="dcterms:W3CDTF">2020-05-06T13:33:35Z</dcterms:modified>
</cp:coreProperties>
</file>